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2" r:id="rId5"/>
    <p:sldId id="286" r:id="rId6"/>
    <p:sldId id="287" r:id="rId7"/>
    <p:sldId id="291" r:id="rId8"/>
    <p:sldId id="295" r:id="rId9"/>
    <p:sldId id="302" r:id="rId10"/>
    <p:sldId id="311" r:id="rId11"/>
    <p:sldId id="312" r:id="rId12"/>
    <p:sldId id="324" r:id="rId13"/>
    <p:sldId id="325" r:id="rId14"/>
    <p:sldId id="322" r:id="rId15"/>
    <p:sldId id="326" r:id="rId16"/>
    <p:sldId id="331" r:id="rId17"/>
    <p:sldId id="336" r:id="rId18"/>
    <p:sldId id="284" r:id="rId19"/>
  </p:sldIdLst>
  <p:sldSz cx="9144000" cy="6858000" type="screen4x3"/>
  <p:notesSz cx="6858000" cy="2809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Greene" initials="MG" lastIdx="2" clrIdx="0">
    <p:extLst>
      <p:ext uri="{19B8F6BF-5375-455C-9EA6-DF929625EA0E}">
        <p15:presenceInfo xmlns:p15="http://schemas.microsoft.com/office/powerpoint/2012/main" userId="S::mgreene@trl.co.uk::27979064-d80a-46fd-9c92-21309726d490" providerId="AD"/>
      </p:ext>
    </p:extLst>
  </p:cmAuthor>
  <p:cmAuthor id="2" name="John Proust" initials="JP" lastIdx="2" clrIdx="1">
    <p:extLst>
      <p:ext uri="{19B8F6BF-5375-455C-9EA6-DF929625EA0E}">
        <p15:presenceInfo xmlns:p15="http://schemas.microsoft.com/office/powerpoint/2012/main" userId="S::jproust@trl.co.uk::fce62c9d-d407-4479-b9c9-fc85a65dfe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8CAF34"/>
    <a:srgbClr val="76942D"/>
    <a:srgbClr val="587E36"/>
    <a:srgbClr val="0079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B5045-0BB1-4697-8271-F958CECDD659}" v="110" dt="2020-06-15T08:58:10.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1927" autoAdjust="0"/>
  </p:normalViewPr>
  <p:slideViewPr>
    <p:cSldViewPr snapToGrid="0" showGuides="1">
      <p:cViewPr varScale="1">
        <p:scale>
          <a:sx n="67" d="100"/>
          <a:sy n="67" d="100"/>
        </p:scale>
        <p:origin x="2826" y="60"/>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Workman" userId="b829d731-803e-4c13-9b13-846a16523580" providerId="ADAL" clId="{4A6B5045-0BB1-4697-8271-F958CECDD659}"/>
    <pc:docChg chg="undo custSel addSld delSld modSld sldOrd">
      <pc:chgData name="Robin Workman" userId="b829d731-803e-4c13-9b13-846a16523580" providerId="ADAL" clId="{4A6B5045-0BB1-4697-8271-F958CECDD659}" dt="2020-06-16T08:30:03.641" v="2484" actId="20577"/>
      <pc:docMkLst>
        <pc:docMk/>
      </pc:docMkLst>
      <pc:sldChg chg="delSp modSp modNotesTx">
        <pc:chgData name="Robin Workman" userId="b829d731-803e-4c13-9b13-846a16523580" providerId="ADAL" clId="{4A6B5045-0BB1-4697-8271-F958CECDD659}" dt="2020-06-16T08:30:03.641" v="2484" actId="20577"/>
        <pc:sldMkLst>
          <pc:docMk/>
          <pc:sldMk cId="35653907" sldId="282"/>
        </pc:sldMkLst>
        <pc:spChg chg="mod">
          <ac:chgData name="Robin Workman" userId="b829d731-803e-4c13-9b13-846a16523580" providerId="ADAL" clId="{4A6B5045-0BB1-4697-8271-F958CECDD659}" dt="2020-06-16T08:29:12.785" v="2471" actId="14100"/>
          <ac:spMkLst>
            <pc:docMk/>
            <pc:sldMk cId="35653907" sldId="282"/>
            <ac:spMk id="2" creationId="{00000000-0000-0000-0000-000000000000}"/>
          </ac:spMkLst>
        </pc:spChg>
        <pc:spChg chg="mod">
          <ac:chgData name="Robin Workman" userId="b829d731-803e-4c13-9b13-846a16523580" providerId="ADAL" clId="{4A6B5045-0BB1-4697-8271-F958CECDD659}" dt="2020-06-16T08:30:03.641" v="2484" actId="20577"/>
          <ac:spMkLst>
            <pc:docMk/>
            <pc:sldMk cId="35653907" sldId="282"/>
            <ac:spMk id="3" creationId="{00000000-0000-0000-0000-000000000000}"/>
          </ac:spMkLst>
        </pc:spChg>
        <pc:spChg chg="del">
          <ac:chgData name="Robin Workman" userId="b829d731-803e-4c13-9b13-846a16523580" providerId="ADAL" clId="{4A6B5045-0BB1-4697-8271-F958CECDD659}" dt="2020-06-11T13:52:05.948" v="8" actId="478"/>
          <ac:spMkLst>
            <pc:docMk/>
            <pc:sldMk cId="35653907" sldId="282"/>
            <ac:spMk id="4" creationId="{00000000-0000-0000-0000-000000000000}"/>
          </ac:spMkLst>
        </pc:spChg>
      </pc:sldChg>
      <pc:sldChg chg="delSp modNotesTx">
        <pc:chgData name="Robin Workman" userId="b829d731-803e-4c13-9b13-846a16523580" providerId="ADAL" clId="{4A6B5045-0BB1-4697-8271-F958CECDD659}" dt="2020-06-15T08:48:32.506" v="1236" actId="6549"/>
        <pc:sldMkLst>
          <pc:docMk/>
          <pc:sldMk cId="3700848611" sldId="284"/>
        </pc:sldMkLst>
        <pc:spChg chg="del">
          <ac:chgData name="Robin Workman" userId="b829d731-803e-4c13-9b13-846a16523580" providerId="ADAL" clId="{4A6B5045-0BB1-4697-8271-F958CECDD659}" dt="2020-06-11T13:51:57.670" v="7" actId="478"/>
          <ac:spMkLst>
            <pc:docMk/>
            <pc:sldMk cId="3700848611" sldId="284"/>
            <ac:spMk id="3" creationId="{7627F2D3-1DD8-4114-80A9-999A64C5C249}"/>
          </ac:spMkLst>
        </pc:spChg>
      </pc:sldChg>
      <pc:sldChg chg="delSp modSp ord modNotesTx">
        <pc:chgData name="Robin Workman" userId="b829d731-803e-4c13-9b13-846a16523580" providerId="ADAL" clId="{4A6B5045-0BB1-4697-8271-F958CECDD659}" dt="2020-06-15T08:52:02.606" v="1313" actId="6549"/>
        <pc:sldMkLst>
          <pc:docMk/>
          <pc:sldMk cId="1210467459" sldId="286"/>
        </pc:sldMkLst>
        <pc:spChg chg="del">
          <ac:chgData name="Robin Workman" userId="b829d731-803e-4c13-9b13-846a16523580" providerId="ADAL" clId="{4A6B5045-0BB1-4697-8271-F958CECDD659}" dt="2020-06-11T13:51:21.516" v="2" actId="478"/>
          <ac:spMkLst>
            <pc:docMk/>
            <pc:sldMk cId="1210467459" sldId="286"/>
            <ac:spMk id="6" creationId="{12B87F20-88E2-41EA-A740-12CE54043B54}"/>
          </ac:spMkLst>
        </pc:spChg>
        <pc:spChg chg="mod">
          <ac:chgData name="Robin Workman" userId="b829d731-803e-4c13-9b13-846a16523580" providerId="ADAL" clId="{4A6B5045-0BB1-4697-8271-F958CECDD659}" dt="2020-06-15T08:31:25.989" v="586" actId="20577"/>
          <ac:spMkLst>
            <pc:docMk/>
            <pc:sldMk cId="1210467459" sldId="286"/>
            <ac:spMk id="9" creationId="{0630ED2B-8149-41F5-BFAB-E820957B7D28}"/>
          </ac:spMkLst>
        </pc:spChg>
      </pc:sldChg>
      <pc:sldChg chg="delSp modSp modNotesTx">
        <pc:chgData name="Robin Workman" userId="b829d731-803e-4c13-9b13-846a16523580" providerId="ADAL" clId="{4A6B5045-0BB1-4697-8271-F958CECDD659}" dt="2020-06-15T08:51:36.890" v="1310" actId="20577"/>
        <pc:sldMkLst>
          <pc:docMk/>
          <pc:sldMk cId="1697014733" sldId="287"/>
        </pc:sldMkLst>
        <pc:spChg chg="del">
          <ac:chgData name="Robin Workman" userId="b829d731-803e-4c13-9b13-846a16523580" providerId="ADAL" clId="{4A6B5045-0BB1-4697-8271-F958CECDD659}" dt="2020-06-11T13:51:18.783" v="1" actId="478"/>
          <ac:spMkLst>
            <pc:docMk/>
            <pc:sldMk cId="1697014733" sldId="287"/>
            <ac:spMk id="6" creationId="{12B87F20-88E2-41EA-A740-12CE54043B54}"/>
          </ac:spMkLst>
        </pc:spChg>
        <pc:spChg chg="mod">
          <ac:chgData name="Robin Workman" userId="b829d731-803e-4c13-9b13-846a16523580" providerId="ADAL" clId="{4A6B5045-0BB1-4697-8271-F958CECDD659}" dt="2020-06-15T08:31:18.470" v="576" actId="20577"/>
          <ac:spMkLst>
            <pc:docMk/>
            <pc:sldMk cId="1697014733" sldId="287"/>
            <ac:spMk id="7" creationId="{E13B8657-B39C-4361-AF01-45DC66ABDFFF}"/>
          </ac:spMkLst>
        </pc:spChg>
        <pc:spChg chg="mod">
          <ac:chgData name="Robin Workman" userId="b829d731-803e-4c13-9b13-846a16523580" providerId="ADAL" clId="{4A6B5045-0BB1-4697-8271-F958CECDD659}" dt="2020-06-11T14:22:57.302" v="358" actId="948"/>
          <ac:spMkLst>
            <pc:docMk/>
            <pc:sldMk cId="1697014733" sldId="287"/>
            <ac:spMk id="9" creationId="{35AA7562-5C51-459D-BA2D-5E73B6512163}"/>
          </ac:spMkLst>
        </pc:spChg>
      </pc:sldChg>
      <pc:sldChg chg="delSp modSp add del modNotesTx">
        <pc:chgData name="Robin Workman" userId="b829d731-803e-4c13-9b13-846a16523580" providerId="ADAL" clId="{4A6B5045-0BB1-4697-8271-F958CECDD659}" dt="2020-06-15T08:30:47.587" v="570" actId="2696"/>
        <pc:sldMkLst>
          <pc:docMk/>
          <pc:sldMk cId="1652863708" sldId="289"/>
        </pc:sldMkLst>
        <pc:spChg chg="mod">
          <ac:chgData name="Robin Workman" userId="b829d731-803e-4c13-9b13-846a16523580" providerId="ADAL" clId="{4A6B5045-0BB1-4697-8271-F958CECDD659}" dt="2020-06-11T13:53:40.541" v="97" actId="20577"/>
          <ac:spMkLst>
            <pc:docMk/>
            <pc:sldMk cId="1652863708" sldId="289"/>
            <ac:spMk id="3" creationId="{00000000-0000-0000-0000-000000000000}"/>
          </ac:spMkLst>
        </pc:spChg>
        <pc:spChg chg="del">
          <ac:chgData name="Robin Workman" userId="b829d731-803e-4c13-9b13-846a16523580" providerId="ADAL" clId="{4A6B5045-0BB1-4697-8271-F958CECDD659}" dt="2020-06-11T13:52:08.708" v="9" actId="478"/>
          <ac:spMkLst>
            <pc:docMk/>
            <pc:sldMk cId="1652863708" sldId="289"/>
            <ac:spMk id="6" creationId="{12B87F20-88E2-41EA-A740-12CE54043B54}"/>
          </ac:spMkLst>
        </pc:spChg>
      </pc:sldChg>
      <pc:sldChg chg="delSp modSp modNotesTx">
        <pc:chgData name="Robin Workman" userId="b829d731-803e-4c13-9b13-846a16523580" providerId="ADAL" clId="{4A6B5045-0BB1-4697-8271-F958CECDD659}" dt="2020-06-15T09:02:43.148" v="1860" actId="20577"/>
        <pc:sldMkLst>
          <pc:docMk/>
          <pc:sldMk cId="2101178723" sldId="291"/>
        </pc:sldMkLst>
        <pc:spChg chg="del">
          <ac:chgData name="Robin Workman" userId="b829d731-803e-4c13-9b13-846a16523580" providerId="ADAL" clId="{4A6B5045-0BB1-4697-8271-F958CECDD659}" dt="2020-06-11T13:51:29.532" v="3" actId="478"/>
          <ac:spMkLst>
            <pc:docMk/>
            <pc:sldMk cId="2101178723" sldId="291"/>
            <ac:spMk id="6" creationId="{12B87F20-88E2-41EA-A740-12CE54043B54}"/>
          </ac:spMkLst>
        </pc:spChg>
        <pc:spChg chg="mod">
          <ac:chgData name="Robin Workman" userId="b829d731-803e-4c13-9b13-846a16523580" providerId="ADAL" clId="{4A6B5045-0BB1-4697-8271-F958CECDD659}" dt="2020-06-11T14:11:52.931" v="256" actId="20577"/>
          <ac:spMkLst>
            <pc:docMk/>
            <pc:sldMk cId="2101178723" sldId="291"/>
            <ac:spMk id="8" creationId="{CDEB160E-5732-4071-BD34-86D86FBDDC15}"/>
          </ac:spMkLst>
        </pc:spChg>
        <pc:spChg chg="mod">
          <ac:chgData name="Robin Workman" userId="b829d731-803e-4c13-9b13-846a16523580" providerId="ADAL" clId="{4A6B5045-0BB1-4697-8271-F958CECDD659}" dt="2020-06-11T14:12:20.628" v="264" actId="14100"/>
          <ac:spMkLst>
            <pc:docMk/>
            <pc:sldMk cId="2101178723" sldId="291"/>
            <ac:spMk id="9" creationId="{0630ED2B-8149-41F5-BFAB-E820957B7D28}"/>
          </ac:spMkLst>
        </pc:spChg>
        <pc:picChg chg="mod">
          <ac:chgData name="Robin Workman" userId="b829d731-803e-4c13-9b13-846a16523580" providerId="ADAL" clId="{4A6B5045-0BB1-4697-8271-F958CECDD659}" dt="2020-06-11T14:12:06.670" v="262" actId="14100"/>
          <ac:picMkLst>
            <pc:docMk/>
            <pc:sldMk cId="2101178723" sldId="291"/>
            <ac:picMk id="7" creationId="{D74275BF-BCF2-444D-92E7-E8FC9C098F05}"/>
          </ac:picMkLst>
        </pc:picChg>
      </pc:sldChg>
      <pc:sldChg chg="delSp modSp del">
        <pc:chgData name="Robin Workman" userId="b829d731-803e-4c13-9b13-846a16523580" providerId="ADAL" clId="{4A6B5045-0BB1-4697-8271-F958CECDD659}" dt="2020-06-11T14:14:53.404" v="286" actId="2696"/>
        <pc:sldMkLst>
          <pc:docMk/>
          <pc:sldMk cId="4161597568" sldId="294"/>
        </pc:sldMkLst>
        <pc:spChg chg="del">
          <ac:chgData name="Robin Workman" userId="b829d731-803e-4c13-9b13-846a16523580" providerId="ADAL" clId="{4A6B5045-0BB1-4697-8271-F958CECDD659}" dt="2020-06-11T13:51:40.021" v="5" actId="478"/>
          <ac:spMkLst>
            <pc:docMk/>
            <pc:sldMk cId="4161597568" sldId="294"/>
            <ac:spMk id="6" creationId="{12B87F20-88E2-41EA-A740-12CE54043B54}"/>
          </ac:spMkLst>
        </pc:spChg>
        <pc:spChg chg="mod">
          <ac:chgData name="Robin Workman" userId="b829d731-803e-4c13-9b13-846a16523580" providerId="ADAL" clId="{4A6B5045-0BB1-4697-8271-F958CECDD659}" dt="2020-06-11T14:12:32.453" v="266" actId="14100"/>
          <ac:spMkLst>
            <pc:docMk/>
            <pc:sldMk cId="4161597568" sldId="294"/>
            <ac:spMk id="9" creationId="{0630ED2B-8149-41F5-BFAB-E820957B7D28}"/>
          </ac:spMkLst>
        </pc:spChg>
      </pc:sldChg>
      <pc:sldChg chg="delSp modSp modNotesTx">
        <pc:chgData name="Robin Workman" userId="b829d731-803e-4c13-9b13-846a16523580" providerId="ADAL" clId="{4A6B5045-0BB1-4697-8271-F958CECDD659}" dt="2020-06-15T09:04:20.823" v="1908" actId="6549"/>
        <pc:sldMkLst>
          <pc:docMk/>
          <pc:sldMk cId="4152734514" sldId="295"/>
        </pc:sldMkLst>
        <pc:spChg chg="del">
          <ac:chgData name="Robin Workman" userId="b829d731-803e-4c13-9b13-846a16523580" providerId="ADAL" clId="{4A6B5045-0BB1-4697-8271-F958CECDD659}" dt="2020-06-11T13:51:33.242" v="4" actId="478"/>
          <ac:spMkLst>
            <pc:docMk/>
            <pc:sldMk cId="4152734514" sldId="295"/>
            <ac:spMk id="6" creationId="{12B87F20-88E2-41EA-A740-12CE54043B54}"/>
          </ac:spMkLst>
        </pc:spChg>
        <pc:spChg chg="mod">
          <ac:chgData name="Robin Workman" userId="b829d731-803e-4c13-9b13-846a16523580" providerId="ADAL" clId="{4A6B5045-0BB1-4697-8271-F958CECDD659}" dt="2020-06-15T08:32:06.769" v="602" actId="20577"/>
          <ac:spMkLst>
            <pc:docMk/>
            <pc:sldMk cId="4152734514" sldId="295"/>
            <ac:spMk id="9" creationId="{0630ED2B-8149-41F5-BFAB-E820957B7D28}"/>
          </ac:spMkLst>
        </pc:spChg>
      </pc:sldChg>
      <pc:sldChg chg="delSp modSp modNotesTx">
        <pc:chgData name="Robin Workman" userId="b829d731-803e-4c13-9b13-846a16523580" providerId="ADAL" clId="{4A6B5045-0BB1-4697-8271-F958CECDD659}" dt="2020-06-16T08:08:39.225" v="2122" actId="113"/>
        <pc:sldMkLst>
          <pc:docMk/>
          <pc:sldMk cId="3952495837" sldId="302"/>
        </pc:sldMkLst>
        <pc:spChg chg="del">
          <ac:chgData name="Robin Workman" userId="b829d731-803e-4c13-9b13-846a16523580" providerId="ADAL" clId="{4A6B5045-0BB1-4697-8271-F958CECDD659}" dt="2020-06-11T13:51:44.332" v="6" actId="478"/>
          <ac:spMkLst>
            <pc:docMk/>
            <pc:sldMk cId="3952495837" sldId="302"/>
            <ac:spMk id="6" creationId="{12B87F20-88E2-41EA-A740-12CE54043B54}"/>
          </ac:spMkLst>
        </pc:spChg>
        <pc:spChg chg="mod">
          <ac:chgData name="Robin Workman" userId="b829d731-803e-4c13-9b13-846a16523580" providerId="ADAL" clId="{4A6B5045-0BB1-4697-8271-F958CECDD659}" dt="2020-06-11T14:12:39.933" v="267" actId="14100"/>
          <ac:spMkLst>
            <pc:docMk/>
            <pc:sldMk cId="3952495837" sldId="302"/>
            <ac:spMk id="9" creationId="{0630ED2B-8149-41F5-BFAB-E820957B7D28}"/>
          </ac:spMkLst>
        </pc:spChg>
      </pc:sldChg>
      <pc:sldChg chg="del">
        <pc:chgData name="Robin Workman" userId="b829d731-803e-4c13-9b13-846a16523580" providerId="ADAL" clId="{4A6B5045-0BB1-4697-8271-F958CECDD659}" dt="2020-06-11T14:18:11.878" v="343" actId="2696"/>
        <pc:sldMkLst>
          <pc:docMk/>
          <pc:sldMk cId="2279782335" sldId="304"/>
        </pc:sldMkLst>
      </pc:sldChg>
      <pc:sldChg chg="addSp modSp modNotesTx">
        <pc:chgData name="Robin Workman" userId="b829d731-803e-4c13-9b13-846a16523580" providerId="ADAL" clId="{4A6B5045-0BB1-4697-8271-F958CECDD659}" dt="2020-06-15T09:07:39.762" v="2014" actId="20577"/>
        <pc:sldMkLst>
          <pc:docMk/>
          <pc:sldMk cId="2975216467" sldId="311"/>
        </pc:sldMkLst>
        <pc:spChg chg="mod ord">
          <ac:chgData name="Robin Workman" userId="b829d731-803e-4c13-9b13-846a16523580" providerId="ADAL" clId="{4A6B5045-0BB1-4697-8271-F958CECDD659}" dt="2020-06-15T08:55:36.955" v="1372" actId="1038"/>
          <ac:spMkLst>
            <pc:docMk/>
            <pc:sldMk cId="2975216467" sldId="311"/>
            <ac:spMk id="2" creationId="{00000000-0000-0000-0000-000000000000}"/>
          </ac:spMkLst>
        </pc:spChg>
        <pc:spChg chg="mod">
          <ac:chgData name="Robin Workman" userId="b829d731-803e-4c13-9b13-846a16523580" providerId="ADAL" clId="{4A6B5045-0BB1-4697-8271-F958CECDD659}" dt="2020-06-15T08:54:30.837" v="1352" actId="1076"/>
          <ac:spMkLst>
            <pc:docMk/>
            <pc:sldMk cId="2975216467" sldId="311"/>
            <ac:spMk id="4" creationId="{CBDF1641-C2E0-4C43-BB95-04DBA342DA9A}"/>
          </ac:spMkLst>
        </pc:spChg>
        <pc:spChg chg="add mod">
          <ac:chgData name="Robin Workman" userId="b829d731-803e-4c13-9b13-846a16523580" providerId="ADAL" clId="{4A6B5045-0BB1-4697-8271-F958CECDD659}" dt="2020-06-15T08:54:21.790" v="1351" actId="1036"/>
          <ac:spMkLst>
            <pc:docMk/>
            <pc:sldMk cId="2975216467" sldId="311"/>
            <ac:spMk id="6" creationId="{85C8CE16-3DED-417F-AF77-8E9E410C8593}"/>
          </ac:spMkLst>
        </pc:spChg>
      </pc:sldChg>
      <pc:sldChg chg="addSp delSp modSp add ord modNotesTx">
        <pc:chgData name="Robin Workman" userId="b829d731-803e-4c13-9b13-846a16523580" providerId="ADAL" clId="{4A6B5045-0BB1-4697-8271-F958CECDD659}" dt="2020-06-16T08:10:05.640" v="2123" actId="6549"/>
        <pc:sldMkLst>
          <pc:docMk/>
          <pc:sldMk cId="1631816495" sldId="312"/>
        </pc:sldMkLst>
        <pc:spChg chg="mod">
          <ac:chgData name="Robin Workman" userId="b829d731-803e-4c13-9b13-846a16523580" providerId="ADAL" clId="{4A6B5045-0BB1-4697-8271-F958CECDD659}" dt="2020-06-15T08:24:29.385" v="428" actId="27636"/>
          <ac:spMkLst>
            <pc:docMk/>
            <pc:sldMk cId="1631816495" sldId="312"/>
            <ac:spMk id="2" creationId="{00000000-0000-0000-0000-000000000000}"/>
          </ac:spMkLst>
        </pc:spChg>
        <pc:spChg chg="mod">
          <ac:chgData name="Robin Workman" userId="b829d731-803e-4c13-9b13-846a16523580" providerId="ADAL" clId="{4A6B5045-0BB1-4697-8271-F958CECDD659}" dt="2020-06-15T08:39:47.222" v="1093" actId="1076"/>
          <ac:spMkLst>
            <pc:docMk/>
            <pc:sldMk cId="1631816495" sldId="312"/>
            <ac:spMk id="5" creationId="{70529FE6-9DDF-44DD-BE46-47B59A7A9CEB}"/>
          </ac:spMkLst>
        </pc:spChg>
        <pc:spChg chg="del">
          <ac:chgData name="Robin Workman" userId="b829d731-803e-4c13-9b13-846a16523580" providerId="ADAL" clId="{4A6B5045-0BB1-4697-8271-F958CECDD659}" dt="2020-06-15T08:40:24.596" v="1098" actId="478"/>
          <ac:spMkLst>
            <pc:docMk/>
            <pc:sldMk cId="1631816495" sldId="312"/>
            <ac:spMk id="6" creationId="{12B87F20-88E2-41EA-A740-12CE54043B54}"/>
          </ac:spMkLst>
        </pc:spChg>
        <pc:picChg chg="mod">
          <ac:chgData name="Robin Workman" userId="b829d731-803e-4c13-9b13-846a16523580" providerId="ADAL" clId="{4A6B5045-0BB1-4697-8271-F958CECDD659}" dt="2020-06-15T08:39:37.626" v="1092" actId="1076"/>
          <ac:picMkLst>
            <pc:docMk/>
            <pc:sldMk cId="1631816495" sldId="312"/>
            <ac:picMk id="4" creationId="{EC41D7C4-3B9E-49EF-BA37-6E4DC8EF746B}"/>
          </ac:picMkLst>
        </pc:picChg>
        <pc:picChg chg="add mod">
          <ac:chgData name="Robin Workman" userId="b829d731-803e-4c13-9b13-846a16523580" providerId="ADAL" clId="{4A6B5045-0BB1-4697-8271-F958CECDD659}" dt="2020-06-15T08:40:57.589" v="1105" actId="14100"/>
          <ac:picMkLst>
            <pc:docMk/>
            <pc:sldMk cId="1631816495" sldId="312"/>
            <ac:picMk id="7" creationId="{9DFD2ED8-7A37-40E9-8159-821D439F7B54}"/>
          </ac:picMkLst>
        </pc:picChg>
        <pc:picChg chg="add mod">
          <ac:chgData name="Robin Workman" userId="b829d731-803e-4c13-9b13-846a16523580" providerId="ADAL" clId="{4A6B5045-0BB1-4697-8271-F958CECDD659}" dt="2020-06-15T08:40:57.589" v="1105" actId="14100"/>
          <ac:picMkLst>
            <pc:docMk/>
            <pc:sldMk cId="1631816495" sldId="312"/>
            <ac:picMk id="8" creationId="{61FCED2C-6E33-4BB8-8D1E-27D0310DCFDD}"/>
          </ac:picMkLst>
        </pc:picChg>
      </pc:sldChg>
      <pc:sldChg chg="modNotesTx">
        <pc:chgData name="Robin Workman" userId="b829d731-803e-4c13-9b13-846a16523580" providerId="ADAL" clId="{4A6B5045-0BB1-4697-8271-F958CECDD659}" dt="2020-06-15T08:45:31.186" v="1177" actId="20577"/>
        <pc:sldMkLst>
          <pc:docMk/>
          <pc:sldMk cId="2922238668" sldId="322"/>
        </pc:sldMkLst>
      </pc:sldChg>
      <pc:sldChg chg="modNotesTx">
        <pc:chgData name="Robin Workman" userId="b829d731-803e-4c13-9b13-846a16523580" providerId="ADAL" clId="{4A6B5045-0BB1-4697-8271-F958CECDD659}" dt="2020-06-15T08:59:33.156" v="1647" actId="20577"/>
        <pc:sldMkLst>
          <pc:docMk/>
          <pc:sldMk cId="2675936130" sldId="324"/>
        </pc:sldMkLst>
      </pc:sldChg>
      <pc:sldChg chg="addSp delSp modSp modNotesTx">
        <pc:chgData name="Robin Workman" userId="b829d731-803e-4c13-9b13-846a16523580" providerId="ADAL" clId="{4A6B5045-0BB1-4697-8271-F958CECDD659}" dt="2020-06-15T08:43:47.273" v="1131" actId="6549"/>
        <pc:sldMkLst>
          <pc:docMk/>
          <pc:sldMk cId="2346761005" sldId="325"/>
        </pc:sldMkLst>
        <pc:spChg chg="mod">
          <ac:chgData name="Robin Workman" userId="b829d731-803e-4c13-9b13-846a16523580" providerId="ADAL" clId="{4A6B5045-0BB1-4697-8271-F958CECDD659}" dt="2020-06-11T14:16:43.464" v="313" actId="20577"/>
          <ac:spMkLst>
            <pc:docMk/>
            <pc:sldMk cId="2346761005" sldId="325"/>
            <ac:spMk id="4" creationId="{378D2FCB-A593-474C-80EB-15FB72940324}"/>
          </ac:spMkLst>
        </pc:spChg>
        <pc:spChg chg="add mod">
          <ac:chgData name="Robin Workman" userId="b829d731-803e-4c13-9b13-846a16523580" providerId="ADAL" clId="{4A6B5045-0BB1-4697-8271-F958CECDD659}" dt="2020-06-11T14:17:30.965" v="342" actId="1038"/>
          <ac:spMkLst>
            <pc:docMk/>
            <pc:sldMk cId="2346761005" sldId="325"/>
            <ac:spMk id="6" creationId="{ECDEE414-894B-4D7D-BC3D-721E7CC3DB91}"/>
          </ac:spMkLst>
        </pc:spChg>
        <pc:spChg chg="mod">
          <ac:chgData name="Robin Workman" userId="b829d731-803e-4c13-9b13-846a16523580" providerId="ADAL" clId="{4A6B5045-0BB1-4697-8271-F958CECDD659}" dt="2020-06-11T14:16:30.190" v="305" actId="27636"/>
          <ac:spMkLst>
            <pc:docMk/>
            <pc:sldMk cId="2346761005" sldId="325"/>
            <ac:spMk id="7" creationId="{00F15512-E31A-4329-96F2-89905CF88D22}"/>
          </ac:spMkLst>
        </pc:spChg>
        <pc:picChg chg="del mod">
          <ac:chgData name="Robin Workman" userId="b829d731-803e-4c13-9b13-846a16523580" providerId="ADAL" clId="{4A6B5045-0BB1-4697-8271-F958CECDD659}" dt="2020-06-11T14:16:23.343" v="303" actId="478"/>
          <ac:picMkLst>
            <pc:docMk/>
            <pc:sldMk cId="2346761005" sldId="325"/>
            <ac:picMk id="5" creationId="{9268C3C1-B13B-4C54-883A-5FFD471EA689}"/>
          </ac:picMkLst>
        </pc:picChg>
        <pc:picChg chg="add mod">
          <ac:chgData name="Robin Workman" userId="b829d731-803e-4c13-9b13-846a16523580" providerId="ADAL" clId="{4A6B5045-0BB1-4697-8271-F958CECDD659}" dt="2020-06-11T14:17:05.164" v="334" actId="1036"/>
          <ac:picMkLst>
            <pc:docMk/>
            <pc:sldMk cId="2346761005" sldId="325"/>
            <ac:picMk id="8" creationId="{D8EFDE92-E227-4936-A463-5D63484418AB}"/>
          </ac:picMkLst>
        </pc:picChg>
      </pc:sldChg>
      <pc:sldChg chg="addSp delSp modSp modNotesTx">
        <pc:chgData name="Robin Workman" userId="b829d731-803e-4c13-9b13-846a16523580" providerId="ADAL" clId="{4A6B5045-0BB1-4697-8271-F958CECDD659}" dt="2020-06-15T08:46:25.527" v="1185" actId="20577"/>
        <pc:sldMkLst>
          <pc:docMk/>
          <pc:sldMk cId="879964976" sldId="326"/>
        </pc:sldMkLst>
        <pc:spChg chg="mod">
          <ac:chgData name="Robin Workman" userId="b829d731-803e-4c13-9b13-846a16523580" providerId="ADAL" clId="{4A6B5045-0BB1-4697-8271-F958CECDD659}" dt="2020-06-12T07:35:07.353" v="398" actId="14100"/>
          <ac:spMkLst>
            <pc:docMk/>
            <pc:sldMk cId="879964976" sldId="326"/>
            <ac:spMk id="2" creationId="{06462B52-6549-4779-B04A-CF2EBF87CE57}"/>
          </ac:spMkLst>
        </pc:spChg>
        <pc:spChg chg="mod">
          <ac:chgData name="Robin Workman" userId="b829d731-803e-4c13-9b13-846a16523580" providerId="ADAL" clId="{4A6B5045-0BB1-4697-8271-F958CECDD659}" dt="2020-06-12T07:33:36.899" v="377" actId="14100"/>
          <ac:spMkLst>
            <pc:docMk/>
            <pc:sldMk cId="879964976" sldId="326"/>
            <ac:spMk id="5" creationId="{2584F4D0-AB18-456B-B612-26020226568B}"/>
          </ac:spMkLst>
        </pc:spChg>
        <pc:spChg chg="mod">
          <ac:chgData name="Robin Workman" userId="b829d731-803e-4c13-9b13-846a16523580" providerId="ADAL" clId="{4A6B5045-0BB1-4697-8271-F958CECDD659}" dt="2020-06-12T07:35:00.187" v="396" actId="14100"/>
          <ac:spMkLst>
            <pc:docMk/>
            <pc:sldMk cId="879964976" sldId="326"/>
            <ac:spMk id="8" creationId="{B83A87BC-62EB-4797-B125-F4782BEB7BF4}"/>
          </ac:spMkLst>
        </pc:spChg>
        <pc:spChg chg="del">
          <ac:chgData name="Robin Workman" userId="b829d731-803e-4c13-9b13-846a16523580" providerId="ADAL" clId="{4A6B5045-0BB1-4697-8271-F958CECDD659}" dt="2020-06-12T07:31:46.157" v="360" actId="478"/>
          <ac:spMkLst>
            <pc:docMk/>
            <pc:sldMk cId="879964976" sldId="326"/>
            <ac:spMk id="9" creationId="{CDE6DE0E-FCD9-44E5-9E86-2B6A3F8914D2}"/>
          </ac:spMkLst>
        </pc:spChg>
        <pc:spChg chg="mod">
          <ac:chgData name="Robin Workman" userId="b829d731-803e-4c13-9b13-846a16523580" providerId="ADAL" clId="{4A6B5045-0BB1-4697-8271-F958CECDD659}" dt="2020-06-12T07:35:15.097" v="400" actId="14100"/>
          <ac:spMkLst>
            <pc:docMk/>
            <pc:sldMk cId="879964976" sldId="326"/>
            <ac:spMk id="11" creationId="{8A3BD37D-2EE1-47BE-82FD-2E859B57F42D}"/>
          </ac:spMkLst>
        </pc:spChg>
        <pc:spChg chg="add mod">
          <ac:chgData name="Robin Workman" userId="b829d731-803e-4c13-9b13-846a16523580" providerId="ADAL" clId="{4A6B5045-0BB1-4697-8271-F958CECDD659}" dt="2020-06-12T07:35:36.289" v="407" actId="1076"/>
          <ac:spMkLst>
            <pc:docMk/>
            <pc:sldMk cId="879964976" sldId="326"/>
            <ac:spMk id="14" creationId="{90DC37EE-C309-4422-BA7A-169A58EB9A2F}"/>
          </ac:spMkLst>
        </pc:spChg>
        <pc:spChg chg="add mod">
          <ac:chgData name="Robin Workman" userId="b829d731-803e-4c13-9b13-846a16523580" providerId="ADAL" clId="{4A6B5045-0BB1-4697-8271-F958CECDD659}" dt="2020-06-12T07:35:32.009" v="406" actId="1076"/>
          <ac:spMkLst>
            <pc:docMk/>
            <pc:sldMk cId="879964976" sldId="326"/>
            <ac:spMk id="15" creationId="{1129595F-ED86-4702-B029-25ED36DD5A5C}"/>
          </ac:spMkLst>
        </pc:spChg>
        <pc:spChg chg="add mod">
          <ac:chgData name="Robin Workman" userId="b829d731-803e-4c13-9b13-846a16523580" providerId="ADAL" clId="{4A6B5045-0BB1-4697-8271-F958CECDD659}" dt="2020-06-12T07:35:52.161" v="412" actId="1076"/>
          <ac:spMkLst>
            <pc:docMk/>
            <pc:sldMk cId="879964976" sldId="326"/>
            <ac:spMk id="16" creationId="{497D3203-9EEC-4953-AC27-259E3D0036CE}"/>
          </ac:spMkLst>
        </pc:spChg>
        <pc:picChg chg="del">
          <ac:chgData name="Robin Workman" userId="b829d731-803e-4c13-9b13-846a16523580" providerId="ADAL" clId="{4A6B5045-0BB1-4697-8271-F958CECDD659}" dt="2020-06-12T07:31:43.255" v="359" actId="478"/>
          <ac:picMkLst>
            <pc:docMk/>
            <pc:sldMk cId="879964976" sldId="326"/>
            <ac:picMk id="3" creationId="{1E1272AA-99AD-465A-A806-E8AE539B3AA8}"/>
          </ac:picMkLst>
        </pc:picChg>
        <pc:picChg chg="mod">
          <ac:chgData name="Robin Workman" userId="b829d731-803e-4c13-9b13-846a16523580" providerId="ADAL" clId="{4A6B5045-0BB1-4697-8271-F958CECDD659}" dt="2020-06-12T07:34:43.122" v="391" actId="14100"/>
          <ac:picMkLst>
            <pc:docMk/>
            <pc:sldMk cId="879964976" sldId="326"/>
            <ac:picMk id="7" creationId="{BDA35F07-F547-4820-85ED-128B9551EC9D}"/>
          </ac:picMkLst>
        </pc:picChg>
        <pc:picChg chg="mod">
          <ac:chgData name="Robin Workman" userId="b829d731-803e-4c13-9b13-846a16523580" providerId="ADAL" clId="{4A6B5045-0BB1-4697-8271-F958CECDD659}" dt="2020-06-12T07:34:50.617" v="393" actId="1076"/>
          <ac:picMkLst>
            <pc:docMk/>
            <pc:sldMk cId="879964976" sldId="326"/>
            <ac:picMk id="10" creationId="{AE6BAE39-1A5F-49BE-A3A6-A2A0F9C382F4}"/>
          </ac:picMkLst>
        </pc:picChg>
        <pc:picChg chg="add mod">
          <ac:chgData name="Robin Workman" userId="b829d731-803e-4c13-9b13-846a16523580" providerId="ADAL" clId="{4A6B5045-0BB1-4697-8271-F958CECDD659}" dt="2020-06-12T07:35:24.152" v="403" actId="1076"/>
          <ac:picMkLst>
            <pc:docMk/>
            <pc:sldMk cId="879964976" sldId="326"/>
            <ac:picMk id="12" creationId="{42612A08-A853-4D8C-B728-889D7F52F81A}"/>
          </ac:picMkLst>
        </pc:picChg>
        <pc:picChg chg="add mod">
          <ac:chgData name="Robin Workman" userId="b829d731-803e-4c13-9b13-846a16523580" providerId="ADAL" clId="{4A6B5045-0BB1-4697-8271-F958CECDD659}" dt="2020-06-12T07:35:17.528" v="401" actId="1076"/>
          <ac:picMkLst>
            <pc:docMk/>
            <pc:sldMk cId="879964976" sldId="326"/>
            <ac:picMk id="13" creationId="{6844313A-1135-4DC8-8B1D-6BBD5CC71624}"/>
          </ac:picMkLst>
        </pc:picChg>
      </pc:sldChg>
      <pc:sldChg chg="modSp del">
        <pc:chgData name="Robin Workman" userId="b829d731-803e-4c13-9b13-846a16523580" providerId="ADAL" clId="{4A6B5045-0BB1-4697-8271-F958CECDD659}" dt="2020-06-12T07:33:24.517" v="376" actId="2696"/>
        <pc:sldMkLst>
          <pc:docMk/>
          <pc:sldMk cId="2680377889" sldId="327"/>
        </pc:sldMkLst>
        <pc:spChg chg="mod">
          <ac:chgData name="Robin Workman" userId="b829d731-803e-4c13-9b13-846a16523580" providerId="ADAL" clId="{4A6B5045-0BB1-4697-8271-F958CECDD659}" dt="2020-06-12T07:32:42.900" v="369" actId="1076"/>
          <ac:spMkLst>
            <pc:docMk/>
            <pc:sldMk cId="2680377889" sldId="327"/>
            <ac:spMk id="5" creationId="{4B51F325-DABD-4A07-8F76-79FB8230E416}"/>
          </ac:spMkLst>
        </pc:spChg>
        <pc:spChg chg="mod">
          <ac:chgData name="Robin Workman" userId="b829d731-803e-4c13-9b13-846a16523580" providerId="ADAL" clId="{4A6B5045-0BB1-4697-8271-F958CECDD659}" dt="2020-06-12T07:32:40.012" v="368" actId="1076"/>
          <ac:spMkLst>
            <pc:docMk/>
            <pc:sldMk cId="2680377889" sldId="327"/>
            <ac:spMk id="6" creationId="{9EE57FB8-69F8-4D41-BB8A-2E14FFB9586A}"/>
          </ac:spMkLst>
        </pc:spChg>
        <pc:picChg chg="mod">
          <ac:chgData name="Robin Workman" userId="b829d731-803e-4c13-9b13-846a16523580" providerId="ADAL" clId="{4A6B5045-0BB1-4697-8271-F958CECDD659}" dt="2020-06-12T07:32:30.172" v="366" actId="1076"/>
          <ac:picMkLst>
            <pc:docMk/>
            <pc:sldMk cId="2680377889" sldId="327"/>
            <ac:picMk id="3" creationId="{6BA3C2A3-3358-4B8A-8E04-1F93422E8B33}"/>
          </ac:picMkLst>
        </pc:picChg>
        <pc:picChg chg="mod">
          <ac:chgData name="Robin Workman" userId="b829d731-803e-4c13-9b13-846a16523580" providerId="ADAL" clId="{4A6B5045-0BB1-4697-8271-F958CECDD659}" dt="2020-06-12T07:32:33.108" v="367" actId="14100"/>
          <ac:picMkLst>
            <pc:docMk/>
            <pc:sldMk cId="2680377889" sldId="327"/>
            <ac:picMk id="4" creationId="{CA12B747-8408-4FC8-A372-7830C1156ADC}"/>
          </ac:picMkLst>
        </pc:picChg>
      </pc:sldChg>
      <pc:sldChg chg="modSp modNotesTx">
        <pc:chgData name="Robin Workman" userId="b829d731-803e-4c13-9b13-846a16523580" providerId="ADAL" clId="{4A6B5045-0BB1-4697-8271-F958CECDD659}" dt="2020-06-16T08:14:02.253" v="2125" actId="20577"/>
        <pc:sldMkLst>
          <pc:docMk/>
          <pc:sldMk cId="1742588528" sldId="331"/>
        </pc:sldMkLst>
        <pc:spChg chg="mod">
          <ac:chgData name="Robin Workman" userId="b829d731-803e-4c13-9b13-846a16523580" providerId="ADAL" clId="{4A6B5045-0BB1-4697-8271-F958CECDD659}" dt="2020-06-11T14:21:38.700" v="356" actId="1076"/>
          <ac:spMkLst>
            <pc:docMk/>
            <pc:sldMk cId="1742588528" sldId="331"/>
            <ac:spMk id="7" creationId="{00BC45C1-4496-428F-95F9-8B9595510F80}"/>
          </ac:spMkLst>
        </pc:spChg>
        <pc:spChg chg="mod">
          <ac:chgData name="Robin Workman" userId="b829d731-803e-4c13-9b13-846a16523580" providerId="ADAL" clId="{4A6B5045-0BB1-4697-8271-F958CECDD659}" dt="2020-06-15T09:11:21.747" v="2083" actId="1076"/>
          <ac:spMkLst>
            <pc:docMk/>
            <pc:sldMk cId="1742588528" sldId="331"/>
            <ac:spMk id="8" creationId="{E8702BFF-F452-4039-B231-48C7B7C8E88F}"/>
          </ac:spMkLst>
        </pc:spChg>
        <pc:spChg chg="mod">
          <ac:chgData name="Robin Workman" userId="b829d731-803e-4c13-9b13-846a16523580" providerId="ADAL" clId="{4A6B5045-0BB1-4697-8271-F958CECDD659}" dt="2020-06-11T14:21:29.091" v="353" actId="1076"/>
          <ac:spMkLst>
            <pc:docMk/>
            <pc:sldMk cId="1742588528" sldId="331"/>
            <ac:spMk id="9" creationId="{6881ED32-46DF-4D1B-AE37-AE9A7A50FA69}"/>
          </ac:spMkLst>
        </pc:spChg>
      </pc:sldChg>
      <pc:sldChg chg="modNotesTx">
        <pc:chgData name="Robin Workman" userId="b829d731-803e-4c13-9b13-846a16523580" providerId="ADAL" clId="{4A6B5045-0BB1-4697-8271-F958CECDD659}" dt="2020-06-16T08:14:38.524" v="2127" actId="20577"/>
        <pc:sldMkLst>
          <pc:docMk/>
          <pc:sldMk cId="941805157" sldId="336"/>
        </pc:sldMkLst>
      </pc:sldChg>
    </pc:docChg>
  </pc:docChgLst>
  <pc:docChgLst>
    <pc:chgData name="Robin Workman" userId="b829d731-803e-4c13-9b13-846a16523580" providerId="ADAL" clId="{46DA3820-E9E3-4D48-9E1D-45F10881B9CE}"/>
    <pc:docChg chg="undo custSel addSld delSld modSld">
      <pc:chgData name="Robin Workman" userId="b829d731-803e-4c13-9b13-846a16523580" providerId="ADAL" clId="{46DA3820-E9E3-4D48-9E1D-45F10881B9CE}" dt="2020-06-11T13:37:39.728" v="851" actId="14100"/>
      <pc:docMkLst>
        <pc:docMk/>
      </pc:docMkLst>
      <pc:sldChg chg="add del modTransition">
        <pc:chgData name="Robin Workman" userId="b829d731-803e-4c13-9b13-846a16523580" providerId="ADAL" clId="{46DA3820-E9E3-4D48-9E1D-45F10881B9CE}" dt="2020-06-11T12:41:04.034" v="385" actId="2696"/>
        <pc:sldMkLst>
          <pc:docMk/>
          <pc:sldMk cId="3393173027" sldId="283"/>
        </pc:sldMkLst>
      </pc:sldChg>
      <pc:sldChg chg="delSp modSp">
        <pc:chgData name="Robin Workman" userId="b829d731-803e-4c13-9b13-846a16523580" providerId="ADAL" clId="{46DA3820-E9E3-4D48-9E1D-45F10881B9CE}" dt="2020-06-11T12:01:59.759" v="150" actId="20577"/>
        <pc:sldMkLst>
          <pc:docMk/>
          <pc:sldMk cId="1697014733" sldId="287"/>
        </pc:sldMkLst>
        <pc:spChg chg="mod">
          <ac:chgData name="Robin Workman" userId="b829d731-803e-4c13-9b13-846a16523580" providerId="ADAL" clId="{46DA3820-E9E3-4D48-9E1D-45F10881B9CE}" dt="2020-06-11T12:01:59.759" v="150" actId="20577"/>
          <ac:spMkLst>
            <pc:docMk/>
            <pc:sldMk cId="1697014733" sldId="287"/>
            <ac:spMk id="9" creationId="{35AA7562-5C51-459D-BA2D-5E73B6512163}"/>
          </ac:spMkLst>
        </pc:spChg>
        <pc:picChg chg="del">
          <ac:chgData name="Robin Workman" userId="b829d731-803e-4c13-9b13-846a16523580" providerId="ADAL" clId="{46DA3820-E9E3-4D48-9E1D-45F10881B9CE}" dt="2020-06-11T12:00:59.662" v="10" actId="478"/>
          <ac:picMkLst>
            <pc:docMk/>
            <pc:sldMk cId="1697014733" sldId="287"/>
            <ac:picMk id="10" creationId="{2B2CA14B-4D50-43DB-929B-789D4BC34B2B}"/>
          </ac:picMkLst>
        </pc:picChg>
      </pc:sldChg>
      <pc:sldChg chg="modSp">
        <pc:chgData name="Robin Workman" userId="b829d731-803e-4c13-9b13-846a16523580" providerId="ADAL" clId="{46DA3820-E9E3-4D48-9E1D-45F10881B9CE}" dt="2020-06-11T12:00:39.080" v="9" actId="6549"/>
        <pc:sldMkLst>
          <pc:docMk/>
          <pc:sldMk cId="1652863708" sldId="289"/>
        </pc:sldMkLst>
        <pc:spChg chg="mod">
          <ac:chgData name="Robin Workman" userId="b829d731-803e-4c13-9b13-846a16523580" providerId="ADAL" clId="{46DA3820-E9E3-4D48-9E1D-45F10881B9CE}" dt="2020-06-11T12:00:39.080" v="9" actId="6549"/>
          <ac:spMkLst>
            <pc:docMk/>
            <pc:sldMk cId="1652863708" sldId="289"/>
            <ac:spMk id="3" creationId="{00000000-0000-0000-0000-000000000000}"/>
          </ac:spMkLst>
        </pc:spChg>
      </pc:sldChg>
      <pc:sldChg chg="addSp delSp modSp">
        <pc:chgData name="Robin Workman" userId="b829d731-803e-4c13-9b13-846a16523580" providerId="ADAL" clId="{46DA3820-E9E3-4D48-9E1D-45F10881B9CE}" dt="2020-06-11T12:09:14.477" v="201" actId="14100"/>
        <pc:sldMkLst>
          <pc:docMk/>
          <pc:sldMk cId="2101178723" sldId="291"/>
        </pc:sldMkLst>
        <pc:spChg chg="mod">
          <ac:chgData name="Robin Workman" userId="b829d731-803e-4c13-9b13-846a16523580" providerId="ADAL" clId="{46DA3820-E9E3-4D48-9E1D-45F10881B9CE}" dt="2020-06-11T12:09:07.760" v="199" actId="1076"/>
          <ac:spMkLst>
            <pc:docMk/>
            <pc:sldMk cId="2101178723" sldId="291"/>
            <ac:spMk id="8" creationId="{CDEB160E-5732-4071-BD34-86D86FBDDC15}"/>
          </ac:spMkLst>
        </pc:spChg>
        <pc:spChg chg="mod">
          <ac:chgData name="Robin Workman" userId="b829d731-803e-4c13-9b13-846a16523580" providerId="ADAL" clId="{46DA3820-E9E3-4D48-9E1D-45F10881B9CE}" dt="2020-06-11T12:09:04.982" v="198" actId="14100"/>
          <ac:spMkLst>
            <pc:docMk/>
            <pc:sldMk cId="2101178723" sldId="291"/>
            <ac:spMk id="9" creationId="{0630ED2B-8149-41F5-BFAB-E820957B7D28}"/>
          </ac:spMkLst>
        </pc:spChg>
        <pc:spChg chg="del mod">
          <ac:chgData name="Robin Workman" userId="b829d731-803e-4c13-9b13-846a16523580" providerId="ADAL" clId="{46DA3820-E9E3-4D48-9E1D-45F10881B9CE}" dt="2020-06-11T12:04:48.093" v="162" actId="478"/>
          <ac:spMkLst>
            <pc:docMk/>
            <pc:sldMk cId="2101178723" sldId="291"/>
            <ac:spMk id="10" creationId="{73E7A722-1E9F-42D5-ABA3-F1A384CC2D64}"/>
          </ac:spMkLst>
        </pc:spChg>
        <pc:picChg chg="del">
          <ac:chgData name="Robin Workman" userId="b829d731-803e-4c13-9b13-846a16523580" providerId="ADAL" clId="{46DA3820-E9E3-4D48-9E1D-45F10881B9CE}" dt="2020-06-11T12:03:42.559" v="151" actId="478"/>
          <ac:picMkLst>
            <pc:docMk/>
            <pc:sldMk cId="2101178723" sldId="291"/>
            <ac:picMk id="2" creationId="{8D3747A4-6B14-4B81-AC1A-8E2918609C2F}"/>
          </ac:picMkLst>
        </pc:picChg>
        <pc:picChg chg="add mod">
          <ac:chgData name="Robin Workman" userId="b829d731-803e-4c13-9b13-846a16523580" providerId="ADAL" clId="{46DA3820-E9E3-4D48-9E1D-45F10881B9CE}" dt="2020-06-11T12:09:14.477" v="201" actId="14100"/>
          <ac:picMkLst>
            <pc:docMk/>
            <pc:sldMk cId="2101178723" sldId="291"/>
            <ac:picMk id="7" creationId="{D74275BF-BCF2-444D-92E7-E8FC9C098F05}"/>
          </ac:picMkLst>
        </pc:picChg>
      </pc:sldChg>
      <pc:sldChg chg="del">
        <pc:chgData name="Robin Workman" userId="b829d731-803e-4c13-9b13-846a16523580" providerId="ADAL" clId="{46DA3820-E9E3-4D48-9E1D-45F10881B9CE}" dt="2020-06-11T11:48:15.020" v="1" actId="2696"/>
        <pc:sldMkLst>
          <pc:docMk/>
          <pc:sldMk cId="2442196164" sldId="292"/>
        </pc:sldMkLst>
      </pc:sldChg>
      <pc:sldChg chg="del">
        <pc:chgData name="Robin Workman" userId="b829d731-803e-4c13-9b13-846a16523580" providerId="ADAL" clId="{46DA3820-E9E3-4D48-9E1D-45F10881B9CE}" dt="2020-06-11T12:04:59.274" v="165" actId="2696"/>
        <pc:sldMkLst>
          <pc:docMk/>
          <pc:sldMk cId="583651489" sldId="293"/>
        </pc:sldMkLst>
      </pc:sldChg>
      <pc:sldChg chg="modSp">
        <pc:chgData name="Robin Workman" userId="b829d731-803e-4c13-9b13-846a16523580" providerId="ADAL" clId="{46DA3820-E9E3-4D48-9E1D-45F10881B9CE}" dt="2020-06-11T12:10:23.436" v="211" actId="1076"/>
        <pc:sldMkLst>
          <pc:docMk/>
          <pc:sldMk cId="4161597568" sldId="294"/>
        </pc:sldMkLst>
        <pc:spChg chg="mod">
          <ac:chgData name="Robin Workman" userId="b829d731-803e-4c13-9b13-846a16523580" providerId="ADAL" clId="{46DA3820-E9E3-4D48-9E1D-45F10881B9CE}" dt="2020-06-11T12:10:18.044" v="209" actId="14100"/>
          <ac:spMkLst>
            <pc:docMk/>
            <pc:sldMk cId="4161597568" sldId="294"/>
            <ac:spMk id="9" creationId="{0630ED2B-8149-41F5-BFAB-E820957B7D28}"/>
          </ac:spMkLst>
        </pc:spChg>
        <pc:spChg chg="mod">
          <ac:chgData name="Robin Workman" userId="b829d731-803e-4c13-9b13-846a16523580" providerId="ADAL" clId="{46DA3820-E9E3-4D48-9E1D-45F10881B9CE}" dt="2020-06-11T12:10:23.436" v="211" actId="1076"/>
          <ac:spMkLst>
            <pc:docMk/>
            <pc:sldMk cId="4161597568" sldId="294"/>
            <ac:spMk id="10" creationId="{73E7A722-1E9F-42D5-ABA3-F1A384CC2D64}"/>
          </ac:spMkLst>
        </pc:spChg>
        <pc:picChg chg="mod">
          <ac:chgData name="Robin Workman" userId="b829d731-803e-4c13-9b13-846a16523580" providerId="ADAL" clId="{46DA3820-E9E3-4D48-9E1D-45F10881B9CE}" dt="2020-06-11T12:10:19.984" v="210" actId="1076"/>
          <ac:picMkLst>
            <pc:docMk/>
            <pc:sldMk cId="4161597568" sldId="294"/>
            <ac:picMk id="2050" creationId="{0A426B6D-9F17-4CE0-9B9A-28CB22EA67D1}"/>
          </ac:picMkLst>
        </pc:picChg>
      </pc:sldChg>
      <pc:sldChg chg="modSp">
        <pc:chgData name="Robin Workman" userId="b829d731-803e-4c13-9b13-846a16523580" providerId="ADAL" clId="{46DA3820-E9E3-4D48-9E1D-45F10881B9CE}" dt="2020-06-11T12:09:32.719" v="205" actId="20577"/>
        <pc:sldMkLst>
          <pc:docMk/>
          <pc:sldMk cId="4152734514" sldId="295"/>
        </pc:sldMkLst>
        <pc:spChg chg="mod">
          <ac:chgData name="Robin Workman" userId="b829d731-803e-4c13-9b13-846a16523580" providerId="ADAL" clId="{46DA3820-E9E3-4D48-9E1D-45F10881B9CE}" dt="2020-06-11T12:09:32.719" v="205" actId="20577"/>
          <ac:spMkLst>
            <pc:docMk/>
            <pc:sldMk cId="4152734514" sldId="295"/>
            <ac:spMk id="9" creationId="{0630ED2B-8149-41F5-BFAB-E820957B7D28}"/>
          </ac:spMkLst>
        </pc:spChg>
      </pc:sldChg>
      <pc:sldChg chg="del">
        <pc:chgData name="Robin Workman" userId="b829d731-803e-4c13-9b13-846a16523580" providerId="ADAL" clId="{46DA3820-E9E3-4D48-9E1D-45F10881B9CE}" dt="2020-06-11T12:14:15.718" v="288" actId="2696"/>
        <pc:sldMkLst>
          <pc:docMk/>
          <pc:sldMk cId="3497359810" sldId="296"/>
        </pc:sldMkLst>
      </pc:sldChg>
      <pc:sldChg chg="del">
        <pc:chgData name="Robin Workman" userId="b829d731-803e-4c13-9b13-846a16523580" providerId="ADAL" clId="{46DA3820-E9E3-4D48-9E1D-45F10881B9CE}" dt="2020-06-11T11:48:41.343" v="3" actId="2696"/>
        <pc:sldMkLst>
          <pc:docMk/>
          <pc:sldMk cId="38662890" sldId="298"/>
        </pc:sldMkLst>
      </pc:sldChg>
      <pc:sldChg chg="del">
        <pc:chgData name="Robin Workman" userId="b829d731-803e-4c13-9b13-846a16523580" providerId="ADAL" clId="{46DA3820-E9E3-4D48-9E1D-45F10881B9CE}" dt="2020-06-11T11:48:38.513" v="2" actId="2696"/>
        <pc:sldMkLst>
          <pc:docMk/>
          <pc:sldMk cId="4075583278" sldId="299"/>
        </pc:sldMkLst>
      </pc:sldChg>
      <pc:sldChg chg="del">
        <pc:chgData name="Robin Workman" userId="b829d731-803e-4c13-9b13-846a16523580" providerId="ADAL" clId="{46DA3820-E9E3-4D48-9E1D-45F10881B9CE}" dt="2020-06-11T11:48:43.524" v="4" actId="2696"/>
        <pc:sldMkLst>
          <pc:docMk/>
          <pc:sldMk cId="1422156078" sldId="300"/>
        </pc:sldMkLst>
      </pc:sldChg>
      <pc:sldChg chg="del">
        <pc:chgData name="Robin Workman" userId="b829d731-803e-4c13-9b13-846a16523580" providerId="ADAL" clId="{46DA3820-E9E3-4D48-9E1D-45F10881B9CE}" dt="2020-06-11T12:09:24.658" v="202" actId="2696"/>
        <pc:sldMkLst>
          <pc:docMk/>
          <pc:sldMk cId="1725954275" sldId="301"/>
        </pc:sldMkLst>
      </pc:sldChg>
      <pc:sldChg chg="addSp delSp modSp">
        <pc:chgData name="Robin Workman" userId="b829d731-803e-4c13-9b13-846a16523580" providerId="ADAL" clId="{46DA3820-E9E3-4D48-9E1D-45F10881B9CE}" dt="2020-06-11T12:13:51.462" v="287"/>
        <pc:sldMkLst>
          <pc:docMk/>
          <pc:sldMk cId="3952495837" sldId="302"/>
        </pc:sldMkLst>
        <pc:spChg chg="add mod">
          <ac:chgData name="Robin Workman" userId="b829d731-803e-4c13-9b13-846a16523580" providerId="ADAL" clId="{46DA3820-E9E3-4D48-9E1D-45F10881B9CE}" dt="2020-06-11T12:13:51.462" v="287"/>
          <ac:spMkLst>
            <pc:docMk/>
            <pc:sldMk cId="3952495837" sldId="302"/>
            <ac:spMk id="4" creationId="{D89F09C0-1178-4A7C-8F52-EF236D2BDA68}"/>
          </ac:spMkLst>
        </pc:spChg>
        <pc:spChg chg="del">
          <ac:chgData name="Robin Workman" userId="b829d731-803e-4c13-9b13-846a16523580" providerId="ADAL" clId="{46DA3820-E9E3-4D48-9E1D-45F10881B9CE}" dt="2020-06-11T12:10:55.349" v="215" actId="478"/>
          <ac:spMkLst>
            <pc:docMk/>
            <pc:sldMk cId="3952495837" sldId="302"/>
            <ac:spMk id="7" creationId="{81CE8F6E-DA09-4AD2-8B24-B4EF4B8121FA}"/>
          </ac:spMkLst>
        </pc:spChg>
        <pc:spChg chg="mod">
          <ac:chgData name="Robin Workman" userId="b829d731-803e-4c13-9b13-846a16523580" providerId="ADAL" clId="{46DA3820-E9E3-4D48-9E1D-45F10881B9CE}" dt="2020-06-11T12:10:31.552" v="214" actId="20577"/>
          <ac:spMkLst>
            <pc:docMk/>
            <pc:sldMk cId="3952495837" sldId="302"/>
            <ac:spMk id="9" creationId="{0630ED2B-8149-41F5-BFAB-E820957B7D28}"/>
          </ac:spMkLst>
        </pc:spChg>
        <pc:cxnChg chg="mod">
          <ac:chgData name="Robin Workman" userId="b829d731-803e-4c13-9b13-846a16523580" providerId="ADAL" clId="{46DA3820-E9E3-4D48-9E1D-45F10881B9CE}" dt="2020-06-11T12:11:09.448" v="217" actId="208"/>
          <ac:cxnSpMkLst>
            <pc:docMk/>
            <pc:sldMk cId="3952495837" sldId="302"/>
            <ac:cxnSpMk id="5" creationId="{AE220763-B0C1-4C5E-8746-0F428DEF5B4B}"/>
          </ac:cxnSpMkLst>
        </pc:cxnChg>
      </pc:sldChg>
      <pc:sldChg chg="delSp add del modTransition">
        <pc:chgData name="Robin Workman" userId="b829d731-803e-4c13-9b13-846a16523580" providerId="ADAL" clId="{46DA3820-E9E3-4D48-9E1D-45F10881B9CE}" dt="2020-06-11T13:14:59.281" v="454" actId="478"/>
        <pc:sldMkLst>
          <pc:docMk/>
          <pc:sldMk cId="2279782335" sldId="304"/>
        </pc:sldMkLst>
        <pc:spChg chg="del">
          <ac:chgData name="Robin Workman" userId="b829d731-803e-4c13-9b13-846a16523580" providerId="ADAL" clId="{46DA3820-E9E3-4D48-9E1D-45F10881B9CE}" dt="2020-06-11T13:14:59.281" v="454" actId="478"/>
          <ac:spMkLst>
            <pc:docMk/>
            <pc:sldMk cId="2279782335" sldId="304"/>
            <ac:spMk id="6" creationId="{12B87F20-88E2-41EA-A740-12CE54043B54}"/>
          </ac:spMkLst>
        </pc:spChg>
      </pc:sldChg>
      <pc:sldChg chg="add del modTransition">
        <pc:chgData name="Robin Workman" userId="b829d731-803e-4c13-9b13-846a16523580" providerId="ADAL" clId="{46DA3820-E9E3-4D48-9E1D-45F10881B9CE}" dt="2020-06-11T12:41:04.285" v="387" actId="2696"/>
        <pc:sldMkLst>
          <pc:docMk/>
          <pc:sldMk cId="2922238668" sldId="305"/>
        </pc:sldMkLst>
      </pc:sldChg>
      <pc:sldChg chg="add del modTransition">
        <pc:chgData name="Robin Workman" userId="b829d731-803e-4c13-9b13-846a16523580" providerId="ADAL" clId="{46DA3820-E9E3-4D48-9E1D-45F10881B9CE}" dt="2020-06-11T12:41:04.312" v="388" actId="2696"/>
        <pc:sldMkLst>
          <pc:docMk/>
          <pc:sldMk cId="647709553" sldId="306"/>
        </pc:sldMkLst>
      </pc:sldChg>
      <pc:sldChg chg="add del modTransition">
        <pc:chgData name="Robin Workman" userId="b829d731-803e-4c13-9b13-846a16523580" providerId="ADAL" clId="{46DA3820-E9E3-4D48-9E1D-45F10881B9CE}" dt="2020-06-11T12:41:04.420" v="392" actId="2696"/>
        <pc:sldMkLst>
          <pc:docMk/>
          <pc:sldMk cId="1276838134" sldId="308"/>
        </pc:sldMkLst>
      </pc:sldChg>
      <pc:sldChg chg="add del">
        <pc:chgData name="Robin Workman" userId="b829d731-803e-4c13-9b13-846a16523580" providerId="ADAL" clId="{46DA3820-E9E3-4D48-9E1D-45F10881B9CE}" dt="2020-06-11T13:30:46.587" v="750" actId="2696"/>
        <pc:sldMkLst>
          <pc:docMk/>
          <pc:sldMk cId="3670248819" sldId="309"/>
        </pc:sldMkLst>
      </pc:sldChg>
      <pc:sldChg chg="addSp delSp modSp add modNotesTx">
        <pc:chgData name="Robin Workman" userId="b829d731-803e-4c13-9b13-846a16523580" providerId="ADAL" clId="{46DA3820-E9E3-4D48-9E1D-45F10881B9CE}" dt="2020-06-11T13:37:39.728" v="851" actId="14100"/>
        <pc:sldMkLst>
          <pc:docMk/>
          <pc:sldMk cId="2975216467" sldId="311"/>
        </pc:sldMkLst>
        <pc:spChg chg="mod">
          <ac:chgData name="Robin Workman" userId="b829d731-803e-4c13-9b13-846a16523580" providerId="ADAL" clId="{46DA3820-E9E3-4D48-9E1D-45F10881B9CE}" dt="2020-06-11T12:29:52.076" v="368" actId="1076"/>
          <ac:spMkLst>
            <pc:docMk/>
            <pc:sldMk cId="2975216467" sldId="311"/>
            <ac:spMk id="2" creationId="{00000000-0000-0000-0000-000000000000}"/>
          </ac:spMkLst>
        </pc:spChg>
        <pc:spChg chg="add mod">
          <ac:chgData name="Robin Workman" userId="b829d731-803e-4c13-9b13-846a16523580" providerId="ADAL" clId="{46DA3820-E9E3-4D48-9E1D-45F10881B9CE}" dt="2020-06-11T13:37:39.728" v="851" actId="14100"/>
          <ac:spMkLst>
            <pc:docMk/>
            <pc:sldMk cId="2975216467" sldId="311"/>
            <ac:spMk id="4" creationId="{CBDF1641-C2E0-4C43-BB95-04DBA342DA9A}"/>
          </ac:spMkLst>
        </pc:spChg>
        <pc:spChg chg="del mod">
          <ac:chgData name="Robin Workman" userId="b829d731-803e-4c13-9b13-846a16523580" providerId="ADAL" clId="{46DA3820-E9E3-4D48-9E1D-45F10881B9CE}" dt="2020-06-11T12:37:22.106" v="381" actId="478"/>
          <ac:spMkLst>
            <pc:docMk/>
            <pc:sldMk cId="2975216467" sldId="311"/>
            <ac:spMk id="6" creationId="{12B87F20-88E2-41EA-A740-12CE54043B54}"/>
          </ac:spMkLst>
        </pc:spChg>
        <pc:grpChg chg="add mod">
          <ac:chgData name="Robin Workman" userId="b829d731-803e-4c13-9b13-846a16523580" providerId="ADAL" clId="{46DA3820-E9E3-4D48-9E1D-45F10881B9CE}" dt="2020-06-11T13:31:19.147" v="754" actId="14100"/>
          <ac:grpSpMkLst>
            <pc:docMk/>
            <pc:sldMk cId="2975216467" sldId="311"/>
            <ac:grpSpMk id="3" creationId="{8BA8C104-766A-414D-8B9D-8AB0618A41DB}"/>
          </ac:grpSpMkLst>
        </pc:grpChg>
        <pc:graphicFrameChg chg="add mod modGraphic">
          <ac:chgData name="Robin Workman" userId="b829d731-803e-4c13-9b13-846a16523580" providerId="ADAL" clId="{46DA3820-E9E3-4D48-9E1D-45F10881B9CE}" dt="2020-06-11T13:36:13.478" v="823" actId="113"/>
          <ac:graphicFrameMkLst>
            <pc:docMk/>
            <pc:sldMk cId="2975216467" sldId="311"/>
            <ac:graphicFrameMk id="8" creationId="{4EF9E076-002D-4941-9EA9-6D615705C5A7}"/>
          </ac:graphicFrameMkLst>
        </pc:graphicFrameChg>
        <pc:picChg chg="add mod">
          <ac:chgData name="Robin Workman" userId="b829d731-803e-4c13-9b13-846a16523580" providerId="ADAL" clId="{46DA3820-E9E3-4D48-9E1D-45F10881B9CE}" dt="2020-06-11T12:20:00.988" v="310" actId="164"/>
          <ac:picMkLst>
            <pc:docMk/>
            <pc:sldMk cId="2975216467" sldId="311"/>
            <ac:picMk id="5" creationId="{7403282C-E5E3-49CC-AA87-42E78DB9EF7F}"/>
          </ac:picMkLst>
        </pc:picChg>
        <pc:picChg chg="add mod">
          <ac:chgData name="Robin Workman" userId="b829d731-803e-4c13-9b13-846a16523580" providerId="ADAL" clId="{46DA3820-E9E3-4D48-9E1D-45F10881B9CE}" dt="2020-06-11T12:20:00.988" v="310" actId="164"/>
          <ac:picMkLst>
            <pc:docMk/>
            <pc:sldMk cId="2975216467" sldId="311"/>
            <ac:picMk id="7" creationId="{11D9DB41-845B-4530-AA68-D0A2AED9BFC1}"/>
          </ac:picMkLst>
        </pc:picChg>
        <pc:picChg chg="mod">
          <ac:chgData name="Robin Workman" userId="b829d731-803e-4c13-9b13-846a16523580" providerId="ADAL" clId="{46DA3820-E9E3-4D48-9E1D-45F10881B9CE}" dt="2020-06-11T12:20:00.988" v="310" actId="164"/>
          <ac:picMkLst>
            <pc:docMk/>
            <pc:sldMk cId="2975216467" sldId="311"/>
            <ac:picMk id="4098" creationId="{CAEC3D1B-AB3B-4957-BFF2-2C04F4346268}"/>
          </ac:picMkLst>
        </pc:picChg>
      </pc:sldChg>
      <pc:sldChg chg="add del modTransition">
        <pc:chgData name="Robin Workman" userId="b829d731-803e-4c13-9b13-846a16523580" providerId="ADAL" clId="{46DA3820-E9E3-4D48-9E1D-45F10881B9CE}" dt="2020-06-11T12:41:04.388" v="391" actId="2696"/>
        <pc:sldMkLst>
          <pc:docMk/>
          <pc:sldMk cId="2680377889" sldId="312"/>
        </pc:sldMkLst>
      </pc:sldChg>
      <pc:sldChg chg="add del modTransition">
        <pc:chgData name="Robin Workman" userId="b829d731-803e-4c13-9b13-846a16523580" providerId="ADAL" clId="{46DA3820-E9E3-4D48-9E1D-45F10881B9CE}" dt="2020-06-11T12:41:04.490" v="394" actId="2696"/>
        <pc:sldMkLst>
          <pc:docMk/>
          <pc:sldMk cId="559494563" sldId="313"/>
        </pc:sldMkLst>
      </pc:sldChg>
      <pc:sldChg chg="add del modTransition">
        <pc:chgData name="Robin Workman" userId="b829d731-803e-4c13-9b13-846a16523580" providerId="ADAL" clId="{46DA3820-E9E3-4D48-9E1D-45F10881B9CE}" dt="2020-06-11T12:41:04.522" v="395" actId="2696"/>
        <pc:sldMkLst>
          <pc:docMk/>
          <pc:sldMk cId="1742588528" sldId="314"/>
        </pc:sldMkLst>
      </pc:sldChg>
      <pc:sldChg chg="add del modTransition">
        <pc:chgData name="Robin Workman" userId="b829d731-803e-4c13-9b13-846a16523580" providerId="ADAL" clId="{46DA3820-E9E3-4D48-9E1D-45F10881B9CE}" dt="2020-06-11T12:41:04.729" v="396" actId="2696"/>
        <pc:sldMkLst>
          <pc:docMk/>
          <pc:sldMk cId="561056489" sldId="315"/>
        </pc:sldMkLst>
      </pc:sldChg>
      <pc:sldChg chg="add del modTransition">
        <pc:chgData name="Robin Workman" userId="b829d731-803e-4c13-9b13-846a16523580" providerId="ADAL" clId="{46DA3820-E9E3-4D48-9E1D-45F10881B9CE}" dt="2020-06-11T12:41:04.751" v="397" actId="2696"/>
        <pc:sldMkLst>
          <pc:docMk/>
          <pc:sldMk cId="205180954" sldId="316"/>
        </pc:sldMkLst>
      </pc:sldChg>
      <pc:sldChg chg="add del modTransition">
        <pc:chgData name="Robin Workman" userId="b829d731-803e-4c13-9b13-846a16523580" providerId="ADAL" clId="{46DA3820-E9E3-4D48-9E1D-45F10881B9CE}" dt="2020-06-11T12:41:04.780" v="398" actId="2696"/>
        <pc:sldMkLst>
          <pc:docMk/>
          <pc:sldMk cId="3613520850" sldId="317"/>
        </pc:sldMkLst>
      </pc:sldChg>
      <pc:sldChg chg="add del modTransition">
        <pc:chgData name="Robin Workman" userId="b829d731-803e-4c13-9b13-846a16523580" providerId="ADAL" clId="{46DA3820-E9E3-4D48-9E1D-45F10881B9CE}" dt="2020-06-11T12:41:08.796" v="399" actId="2696"/>
        <pc:sldMkLst>
          <pc:docMk/>
          <pc:sldMk cId="709748374" sldId="318"/>
        </pc:sldMkLst>
      </pc:sldChg>
      <pc:sldChg chg="addSp delSp modSp add del">
        <pc:chgData name="Robin Workman" userId="b829d731-803e-4c13-9b13-846a16523580" providerId="ADAL" clId="{46DA3820-E9E3-4D48-9E1D-45F10881B9CE}" dt="2020-06-11T13:31:10.592" v="753" actId="2696"/>
        <pc:sldMkLst>
          <pc:docMk/>
          <pc:sldMk cId="4152431372" sldId="321"/>
        </pc:sldMkLst>
        <pc:graphicFrameChg chg="add mod modGraphic">
          <ac:chgData name="Robin Workman" userId="b829d731-803e-4c13-9b13-846a16523580" providerId="ADAL" clId="{46DA3820-E9E3-4D48-9E1D-45F10881B9CE}" dt="2020-06-11T12:26:35.365" v="337" actId="14734"/>
          <ac:graphicFrameMkLst>
            <pc:docMk/>
            <pc:sldMk cId="4152431372" sldId="321"/>
            <ac:graphicFrameMk id="3" creationId="{FADC6DFA-AB03-4641-A332-C44DB5D58BCB}"/>
          </ac:graphicFrameMkLst>
        </pc:graphicFrameChg>
        <pc:picChg chg="del mod">
          <ac:chgData name="Robin Workman" userId="b829d731-803e-4c13-9b13-846a16523580" providerId="ADAL" clId="{46DA3820-E9E3-4D48-9E1D-45F10881B9CE}" dt="2020-06-11T12:22:21.363" v="312" actId="478"/>
          <ac:picMkLst>
            <pc:docMk/>
            <pc:sldMk cId="4152431372" sldId="321"/>
            <ac:picMk id="4" creationId="{1EC6F4EA-2F3F-4704-974A-3E6549D1A04F}"/>
          </ac:picMkLst>
        </pc:picChg>
      </pc:sldChg>
      <pc:sldChg chg="add del modTransition">
        <pc:chgData name="Robin Workman" userId="b829d731-803e-4c13-9b13-846a16523580" providerId="ADAL" clId="{46DA3820-E9E3-4D48-9E1D-45F10881B9CE}" dt="2020-06-11T12:37:41.530" v="382" actId="2696"/>
        <pc:sldMkLst>
          <pc:docMk/>
          <pc:sldMk cId="290670048" sldId="322"/>
        </pc:sldMkLst>
      </pc:sldChg>
      <pc:sldChg chg="delSp modSp add">
        <pc:chgData name="Robin Workman" userId="b829d731-803e-4c13-9b13-846a16523580" providerId="ADAL" clId="{46DA3820-E9E3-4D48-9E1D-45F10881B9CE}" dt="2020-06-11T13:28:51.769" v="736" actId="113"/>
        <pc:sldMkLst>
          <pc:docMk/>
          <pc:sldMk cId="2922238668" sldId="322"/>
        </pc:sldMkLst>
        <pc:spChg chg="mod">
          <ac:chgData name="Robin Workman" userId="b829d731-803e-4c13-9b13-846a16523580" providerId="ADAL" clId="{46DA3820-E9E3-4D48-9E1D-45F10881B9CE}" dt="2020-06-11T13:13:29.625" v="447" actId="14100"/>
          <ac:spMkLst>
            <pc:docMk/>
            <pc:sldMk cId="2922238668" sldId="322"/>
            <ac:spMk id="5" creationId="{2584F4D0-AB18-456B-B612-26020226568B}"/>
          </ac:spMkLst>
        </pc:spChg>
        <pc:spChg chg="del">
          <ac:chgData name="Robin Workman" userId="b829d731-803e-4c13-9b13-846a16523580" providerId="ADAL" clId="{46DA3820-E9E3-4D48-9E1D-45F10881B9CE}" dt="2020-06-11T13:15:02.497" v="455" actId="478"/>
          <ac:spMkLst>
            <pc:docMk/>
            <pc:sldMk cId="2922238668" sldId="322"/>
            <ac:spMk id="6" creationId="{12B87F20-88E2-41EA-A740-12CE54043B54}"/>
          </ac:spMkLst>
        </pc:spChg>
        <pc:spChg chg="mod">
          <ac:chgData name="Robin Workman" userId="b829d731-803e-4c13-9b13-846a16523580" providerId="ADAL" clId="{46DA3820-E9E3-4D48-9E1D-45F10881B9CE}" dt="2020-06-11T13:28:51.769" v="736" actId="113"/>
          <ac:spMkLst>
            <pc:docMk/>
            <pc:sldMk cId="2922238668" sldId="322"/>
            <ac:spMk id="9" creationId="{9B11CF1D-E923-49DB-973B-1A1507FE09C5}"/>
          </ac:spMkLst>
        </pc:spChg>
        <pc:spChg chg="del mod">
          <ac:chgData name="Robin Workman" userId="b829d731-803e-4c13-9b13-846a16523580" providerId="ADAL" clId="{46DA3820-E9E3-4D48-9E1D-45F10881B9CE}" dt="2020-06-11T13:12:42.987" v="437" actId="478"/>
          <ac:spMkLst>
            <pc:docMk/>
            <pc:sldMk cId="2922238668" sldId="322"/>
            <ac:spMk id="10" creationId="{2D8AA375-05E5-4F86-BEB6-4646E56889ED}"/>
          </ac:spMkLst>
        </pc:spChg>
        <pc:spChg chg="del mod">
          <ac:chgData name="Robin Workman" userId="b829d731-803e-4c13-9b13-846a16523580" providerId="ADAL" clId="{46DA3820-E9E3-4D48-9E1D-45F10881B9CE}" dt="2020-06-11T13:12:19.132" v="433" actId="478"/>
          <ac:spMkLst>
            <pc:docMk/>
            <pc:sldMk cId="2922238668" sldId="322"/>
            <ac:spMk id="11" creationId="{2103E521-3935-4E07-822C-AED7D9DE2824}"/>
          </ac:spMkLst>
        </pc:spChg>
        <pc:spChg chg="del mod">
          <ac:chgData name="Robin Workman" userId="b829d731-803e-4c13-9b13-846a16523580" providerId="ADAL" clId="{46DA3820-E9E3-4D48-9E1D-45F10881B9CE}" dt="2020-06-11T13:12:32.068" v="435" actId="478"/>
          <ac:spMkLst>
            <pc:docMk/>
            <pc:sldMk cId="2922238668" sldId="322"/>
            <ac:spMk id="12" creationId="{70C128FA-61C4-4C6C-BF01-8DAD3133E273}"/>
          </ac:spMkLst>
        </pc:spChg>
      </pc:sldChg>
      <pc:sldChg chg="add del modTransition">
        <pc:chgData name="Robin Workman" userId="b829d731-803e-4c13-9b13-846a16523580" providerId="ADAL" clId="{46DA3820-E9E3-4D48-9E1D-45F10881B9CE}" dt="2020-06-11T12:37:43.954" v="383" actId="2696"/>
        <pc:sldMkLst>
          <pc:docMk/>
          <pc:sldMk cId="3464487553" sldId="323"/>
        </pc:sldMkLst>
      </pc:sldChg>
      <pc:sldChg chg="delSp modSp add modTransition">
        <pc:chgData name="Robin Workman" userId="b829d731-803e-4c13-9b13-846a16523580" providerId="ADAL" clId="{46DA3820-E9E3-4D48-9E1D-45F10881B9CE}" dt="2020-06-11T13:30:37.258" v="749" actId="14100"/>
        <pc:sldMkLst>
          <pc:docMk/>
          <pc:sldMk cId="2675936130" sldId="324"/>
        </pc:sldMkLst>
        <pc:spChg chg="del">
          <ac:chgData name="Robin Workman" userId="b829d731-803e-4c13-9b13-846a16523580" providerId="ADAL" clId="{46DA3820-E9E3-4D48-9E1D-45F10881B9CE}" dt="2020-06-11T13:30:06.347" v="741" actId="478"/>
          <ac:spMkLst>
            <pc:docMk/>
            <pc:sldMk cId="2675936130" sldId="324"/>
            <ac:spMk id="6" creationId="{12B87F20-88E2-41EA-A740-12CE54043B54}"/>
          </ac:spMkLst>
        </pc:spChg>
        <pc:spChg chg="mod">
          <ac:chgData name="Robin Workman" userId="b829d731-803e-4c13-9b13-846a16523580" providerId="ADAL" clId="{46DA3820-E9E3-4D48-9E1D-45F10881B9CE}" dt="2020-06-11T13:30:28.594" v="746" actId="14100"/>
          <ac:spMkLst>
            <pc:docMk/>
            <pc:sldMk cId="2675936130" sldId="324"/>
            <ac:spMk id="9" creationId="{0630ED2B-8149-41F5-BFAB-E820957B7D28}"/>
          </ac:spMkLst>
        </pc:spChg>
        <pc:spChg chg="mod">
          <ac:chgData name="Robin Workman" userId="b829d731-803e-4c13-9b13-846a16523580" providerId="ADAL" clId="{46DA3820-E9E3-4D48-9E1D-45F10881B9CE}" dt="2020-06-11T13:30:37.258" v="749" actId="14100"/>
          <ac:spMkLst>
            <pc:docMk/>
            <pc:sldMk cId="2675936130" sldId="324"/>
            <ac:spMk id="11" creationId="{99F71729-AB38-4E0F-89CB-37E82001E4B0}"/>
          </ac:spMkLst>
        </pc:spChg>
        <pc:picChg chg="mod">
          <ac:chgData name="Robin Workman" userId="b829d731-803e-4c13-9b13-846a16523580" providerId="ADAL" clId="{46DA3820-E9E3-4D48-9E1D-45F10881B9CE}" dt="2020-06-11T13:30:30.905" v="747" actId="1076"/>
          <ac:picMkLst>
            <pc:docMk/>
            <pc:sldMk cId="2675936130" sldId="324"/>
            <ac:picMk id="7" creationId="{631F0598-31DA-4588-B6E0-8547B7832B82}"/>
          </ac:picMkLst>
        </pc:picChg>
      </pc:sldChg>
      <pc:sldChg chg="delSp modSp add">
        <pc:chgData name="Robin Workman" userId="b829d731-803e-4c13-9b13-846a16523580" providerId="ADAL" clId="{46DA3820-E9E3-4D48-9E1D-45F10881B9CE}" dt="2020-06-11T13:29:42.642" v="740" actId="14100"/>
        <pc:sldMkLst>
          <pc:docMk/>
          <pc:sldMk cId="2346761005" sldId="325"/>
        </pc:sldMkLst>
        <pc:spChg chg="mod">
          <ac:chgData name="Robin Workman" userId="b829d731-803e-4c13-9b13-846a16523580" providerId="ADAL" clId="{46DA3820-E9E3-4D48-9E1D-45F10881B9CE}" dt="2020-06-11T13:29:32.447" v="738" actId="948"/>
          <ac:spMkLst>
            <pc:docMk/>
            <pc:sldMk cId="2346761005" sldId="325"/>
            <ac:spMk id="4" creationId="{378D2FCB-A593-474C-80EB-15FB72940324}"/>
          </ac:spMkLst>
        </pc:spChg>
        <pc:spChg chg="del">
          <ac:chgData name="Robin Workman" userId="b829d731-803e-4c13-9b13-846a16523580" providerId="ADAL" clId="{46DA3820-E9E3-4D48-9E1D-45F10881B9CE}" dt="2020-06-11T13:14:53.703" v="453" actId="478"/>
          <ac:spMkLst>
            <pc:docMk/>
            <pc:sldMk cId="2346761005" sldId="325"/>
            <ac:spMk id="6" creationId="{12B87F20-88E2-41EA-A740-12CE54043B54}"/>
          </ac:spMkLst>
        </pc:spChg>
        <pc:spChg chg="mod">
          <ac:chgData name="Robin Workman" userId="b829d731-803e-4c13-9b13-846a16523580" providerId="ADAL" clId="{46DA3820-E9E3-4D48-9E1D-45F10881B9CE}" dt="2020-06-11T13:13:59.737" v="448" actId="14100"/>
          <ac:spMkLst>
            <pc:docMk/>
            <pc:sldMk cId="2346761005" sldId="325"/>
            <ac:spMk id="7" creationId="{00F15512-E31A-4329-96F2-89905CF88D22}"/>
          </ac:spMkLst>
        </pc:spChg>
        <pc:picChg chg="mod">
          <ac:chgData name="Robin Workman" userId="b829d731-803e-4c13-9b13-846a16523580" providerId="ADAL" clId="{46DA3820-E9E3-4D48-9E1D-45F10881B9CE}" dt="2020-06-11T13:29:42.642" v="740" actId="14100"/>
          <ac:picMkLst>
            <pc:docMk/>
            <pc:sldMk cId="2346761005" sldId="325"/>
            <ac:picMk id="5" creationId="{9268C3C1-B13B-4C54-883A-5FFD471EA689}"/>
          </ac:picMkLst>
        </pc:picChg>
      </pc:sldChg>
      <pc:sldChg chg="add del modTransition">
        <pc:chgData name="Robin Workman" userId="b829d731-803e-4c13-9b13-846a16523580" providerId="ADAL" clId="{46DA3820-E9E3-4D48-9E1D-45F10881B9CE}" dt="2020-06-11T12:38:03.741" v="384" actId="2696"/>
        <pc:sldMkLst>
          <pc:docMk/>
          <pc:sldMk cId="3313722815" sldId="325"/>
        </pc:sldMkLst>
      </pc:sldChg>
      <pc:sldChg chg="delSp add">
        <pc:chgData name="Robin Workman" userId="b829d731-803e-4c13-9b13-846a16523580" providerId="ADAL" clId="{46DA3820-E9E3-4D48-9E1D-45F10881B9CE}" dt="2020-06-11T13:15:05.748" v="456" actId="478"/>
        <pc:sldMkLst>
          <pc:docMk/>
          <pc:sldMk cId="879964976" sldId="326"/>
        </pc:sldMkLst>
        <pc:spChg chg="del">
          <ac:chgData name="Robin Workman" userId="b829d731-803e-4c13-9b13-846a16523580" providerId="ADAL" clId="{46DA3820-E9E3-4D48-9E1D-45F10881B9CE}" dt="2020-06-11T13:15:05.748" v="456" actId="478"/>
          <ac:spMkLst>
            <pc:docMk/>
            <pc:sldMk cId="879964976" sldId="326"/>
            <ac:spMk id="6" creationId="{12B87F20-88E2-41EA-A740-12CE54043B54}"/>
          </ac:spMkLst>
        </pc:spChg>
      </pc:sldChg>
      <pc:sldChg chg="add del modTransition">
        <pc:chgData name="Robin Workman" userId="b829d731-803e-4c13-9b13-846a16523580" providerId="ADAL" clId="{46DA3820-E9E3-4D48-9E1D-45F10881B9CE}" dt="2020-06-11T12:41:12.558" v="400" actId="2696"/>
        <pc:sldMkLst>
          <pc:docMk/>
          <pc:sldMk cId="3527056853" sldId="326"/>
        </pc:sldMkLst>
      </pc:sldChg>
      <pc:sldChg chg="add del modTransition">
        <pc:chgData name="Robin Workman" userId="b829d731-803e-4c13-9b13-846a16523580" providerId="ADAL" clId="{46DA3820-E9E3-4D48-9E1D-45F10881B9CE}" dt="2020-06-11T12:41:04.336" v="389" actId="2696"/>
        <pc:sldMkLst>
          <pc:docMk/>
          <pc:sldMk cId="326593386" sldId="327"/>
        </pc:sldMkLst>
      </pc:sldChg>
      <pc:sldChg chg="delSp add">
        <pc:chgData name="Robin Workman" userId="b829d731-803e-4c13-9b13-846a16523580" providerId="ADAL" clId="{46DA3820-E9E3-4D48-9E1D-45F10881B9CE}" dt="2020-06-11T13:15:11.785" v="457" actId="478"/>
        <pc:sldMkLst>
          <pc:docMk/>
          <pc:sldMk cId="2680377889" sldId="327"/>
        </pc:sldMkLst>
        <pc:spChg chg="del">
          <ac:chgData name="Robin Workman" userId="b829d731-803e-4c13-9b13-846a16523580" providerId="ADAL" clId="{46DA3820-E9E3-4D48-9E1D-45F10881B9CE}" dt="2020-06-11T13:15:11.785" v="457" actId="478"/>
          <ac:spMkLst>
            <pc:docMk/>
            <pc:sldMk cId="2680377889" sldId="327"/>
            <ac:spMk id="2" creationId="{8AE64C4C-E870-47CF-BAEF-423FCE639E1E}"/>
          </ac:spMkLst>
        </pc:spChg>
      </pc:sldChg>
      <pc:sldChg chg="add del modTransition">
        <pc:chgData name="Robin Workman" userId="b829d731-803e-4c13-9b13-846a16523580" providerId="ADAL" clId="{46DA3820-E9E3-4D48-9E1D-45F10881B9CE}" dt="2020-06-11T12:41:04.361" v="390" actId="2696"/>
        <pc:sldMkLst>
          <pc:docMk/>
          <pc:sldMk cId="3775861727" sldId="328"/>
        </pc:sldMkLst>
      </pc:sldChg>
      <pc:sldChg chg="add del modTransition">
        <pc:chgData name="Robin Workman" userId="b829d731-803e-4c13-9b13-846a16523580" providerId="ADAL" clId="{46DA3820-E9E3-4D48-9E1D-45F10881B9CE}" dt="2020-06-11T12:41:04.452" v="393" actId="2696"/>
        <pc:sldMkLst>
          <pc:docMk/>
          <pc:sldMk cId="2258460008" sldId="329"/>
        </pc:sldMkLst>
      </pc:sldChg>
      <pc:sldChg chg="delSp modSp add">
        <pc:chgData name="Robin Workman" userId="b829d731-803e-4c13-9b13-846a16523580" providerId="ADAL" clId="{46DA3820-E9E3-4D48-9E1D-45F10881B9CE}" dt="2020-06-11T13:26:49.984" v="684" actId="20577"/>
        <pc:sldMkLst>
          <pc:docMk/>
          <pc:sldMk cId="1742588528" sldId="331"/>
        </pc:sldMkLst>
        <pc:spChg chg="mod">
          <ac:chgData name="Robin Workman" userId="b829d731-803e-4c13-9b13-846a16523580" providerId="ADAL" clId="{46DA3820-E9E3-4D48-9E1D-45F10881B9CE}" dt="2020-06-11T13:24:25.588" v="626" actId="14100"/>
          <ac:spMkLst>
            <pc:docMk/>
            <pc:sldMk cId="1742588528" sldId="331"/>
            <ac:spMk id="5" creationId="{2584F4D0-AB18-456B-B612-26020226568B}"/>
          </ac:spMkLst>
        </pc:spChg>
        <pc:spChg chg="del">
          <ac:chgData name="Robin Workman" userId="b829d731-803e-4c13-9b13-846a16523580" providerId="ADAL" clId="{46DA3820-E9E3-4D48-9E1D-45F10881B9CE}" dt="2020-06-11T13:10:19.068" v="412" actId="478"/>
          <ac:spMkLst>
            <pc:docMk/>
            <pc:sldMk cId="1742588528" sldId="331"/>
            <ac:spMk id="6" creationId="{12B87F20-88E2-41EA-A740-12CE54043B54}"/>
          </ac:spMkLst>
        </pc:spChg>
        <pc:spChg chg="mod">
          <ac:chgData name="Robin Workman" userId="b829d731-803e-4c13-9b13-846a16523580" providerId="ADAL" clId="{46DA3820-E9E3-4D48-9E1D-45F10881B9CE}" dt="2020-06-11T13:24:29.044" v="627" actId="1076"/>
          <ac:spMkLst>
            <pc:docMk/>
            <pc:sldMk cId="1742588528" sldId="331"/>
            <ac:spMk id="7" creationId="{00BC45C1-4496-428F-95F9-8B9595510F80}"/>
          </ac:spMkLst>
        </pc:spChg>
        <pc:spChg chg="mod">
          <ac:chgData name="Robin Workman" userId="b829d731-803e-4c13-9b13-846a16523580" providerId="ADAL" clId="{46DA3820-E9E3-4D48-9E1D-45F10881B9CE}" dt="2020-06-11T13:26:49.984" v="684" actId="20577"/>
          <ac:spMkLst>
            <pc:docMk/>
            <pc:sldMk cId="1742588528" sldId="331"/>
            <ac:spMk id="8" creationId="{E8702BFF-F452-4039-B231-48C7B7C8E88F}"/>
          </ac:spMkLst>
        </pc:spChg>
        <pc:spChg chg="mod">
          <ac:chgData name="Robin Workman" userId="b829d731-803e-4c13-9b13-846a16523580" providerId="ADAL" clId="{46DA3820-E9E3-4D48-9E1D-45F10881B9CE}" dt="2020-06-11T13:25:29.403" v="635" actId="1076"/>
          <ac:spMkLst>
            <pc:docMk/>
            <pc:sldMk cId="1742588528" sldId="331"/>
            <ac:spMk id="9" creationId="{6881ED32-46DF-4D1B-AE37-AE9A7A50FA69}"/>
          </ac:spMkLst>
        </pc:spChg>
      </pc:sldChg>
      <pc:sldChg chg="add del">
        <pc:chgData name="Robin Workman" userId="b829d731-803e-4c13-9b13-846a16523580" providerId="ADAL" clId="{46DA3820-E9E3-4D48-9E1D-45F10881B9CE}" dt="2020-06-11T13:10:28.085" v="413" actId="2696"/>
        <pc:sldMkLst>
          <pc:docMk/>
          <pc:sldMk cId="205180954" sldId="333"/>
        </pc:sldMkLst>
      </pc:sldChg>
      <pc:sldChg chg="addSp delSp modSp add">
        <pc:chgData name="Robin Workman" userId="b829d731-803e-4c13-9b13-846a16523580" providerId="ADAL" clId="{46DA3820-E9E3-4D48-9E1D-45F10881B9CE}" dt="2020-06-11T13:22:45.813" v="563" actId="207"/>
        <pc:sldMkLst>
          <pc:docMk/>
          <pc:sldMk cId="941805157" sldId="336"/>
        </pc:sldMkLst>
        <pc:spChg chg="del">
          <ac:chgData name="Robin Workman" userId="b829d731-803e-4c13-9b13-846a16523580" providerId="ADAL" clId="{46DA3820-E9E3-4D48-9E1D-45F10881B9CE}" dt="2020-06-11T13:10:10.916" v="411" actId="478"/>
          <ac:spMkLst>
            <pc:docMk/>
            <pc:sldMk cId="941805157" sldId="336"/>
            <ac:spMk id="4" creationId="{C675E778-0B90-4ED3-B8F9-A8A559933F3A}"/>
          </ac:spMkLst>
        </pc:spChg>
        <pc:spChg chg="mod">
          <ac:chgData name="Robin Workman" userId="b829d731-803e-4c13-9b13-846a16523580" providerId="ADAL" clId="{46DA3820-E9E3-4D48-9E1D-45F10881B9CE}" dt="2020-06-11T13:22:45.813" v="563" actId="207"/>
          <ac:spMkLst>
            <pc:docMk/>
            <pc:sldMk cId="941805157" sldId="336"/>
            <ac:spMk id="5" creationId="{E3940797-87C2-47FE-BA24-64FD190B3407}"/>
          </ac:spMkLst>
        </pc:spChg>
        <pc:spChg chg="mod">
          <ac:chgData name="Robin Workman" userId="b829d731-803e-4c13-9b13-846a16523580" providerId="ADAL" clId="{46DA3820-E9E3-4D48-9E1D-45F10881B9CE}" dt="2020-06-11T13:21:08.626" v="499" actId="27636"/>
          <ac:spMkLst>
            <pc:docMk/>
            <pc:sldMk cId="941805157" sldId="336"/>
            <ac:spMk id="6" creationId="{A944C069-7082-45AA-BD82-4C9DD38E9305}"/>
          </ac:spMkLst>
        </pc:spChg>
        <pc:spChg chg="add mod">
          <ac:chgData name="Robin Workman" userId="b829d731-803e-4c13-9b13-846a16523580" providerId="ADAL" clId="{46DA3820-E9E3-4D48-9E1D-45F10881B9CE}" dt="2020-06-11T13:19:59.910" v="485" actId="1076"/>
          <ac:spMkLst>
            <pc:docMk/>
            <pc:sldMk cId="941805157" sldId="336"/>
            <ac:spMk id="10" creationId="{DF8A2E71-50B1-43A3-A890-62543085FADE}"/>
          </ac:spMkLst>
        </pc:spChg>
        <pc:spChg chg="add mod">
          <ac:chgData name="Robin Workman" userId="b829d731-803e-4c13-9b13-846a16523580" providerId="ADAL" clId="{46DA3820-E9E3-4D48-9E1D-45F10881B9CE}" dt="2020-06-11T13:18:17.232" v="479" actId="1582"/>
          <ac:spMkLst>
            <pc:docMk/>
            <pc:sldMk cId="941805157" sldId="336"/>
            <ac:spMk id="11" creationId="{3149C6C3-C6FD-4553-9D1F-693B67BCCC9D}"/>
          </ac:spMkLst>
        </pc:spChg>
        <pc:picChg chg="mod">
          <ac:chgData name="Robin Workman" userId="b829d731-803e-4c13-9b13-846a16523580" providerId="ADAL" clId="{46DA3820-E9E3-4D48-9E1D-45F10881B9CE}" dt="2020-06-11T13:10:05.451" v="410" actId="1035"/>
          <ac:picMkLst>
            <pc:docMk/>
            <pc:sldMk cId="941805157" sldId="336"/>
            <ac:picMk id="7" creationId="{8C64B1EA-DD12-4662-8829-1942D2B5EE8A}"/>
          </ac:picMkLst>
        </pc:picChg>
        <pc:picChg chg="del">
          <ac:chgData name="Robin Workman" userId="b829d731-803e-4c13-9b13-846a16523580" providerId="ADAL" clId="{46DA3820-E9E3-4D48-9E1D-45F10881B9CE}" dt="2020-06-11T13:09:43.373" v="402" actId="478"/>
          <ac:picMkLst>
            <pc:docMk/>
            <pc:sldMk cId="941805157" sldId="336"/>
            <ac:picMk id="8" creationId="{3ADEAE91-318F-4473-92B2-08AD9C7F90F7}"/>
          </ac:picMkLst>
        </pc:picChg>
        <pc:picChg chg="add mod modCrop">
          <ac:chgData name="Robin Workman" userId="b829d731-803e-4c13-9b13-846a16523580" providerId="ADAL" clId="{46DA3820-E9E3-4D48-9E1D-45F10881B9CE}" dt="2020-06-11T13:16:58.383" v="464" actId="1076"/>
          <ac:picMkLst>
            <pc:docMk/>
            <pc:sldMk cId="941805157" sldId="336"/>
            <ac:picMk id="9" creationId="{5C33058C-8844-4F2B-A301-950FD41C4D46}"/>
          </ac:picMkLst>
        </pc:picChg>
        <pc:cxnChg chg="add mod">
          <ac:chgData name="Robin Workman" userId="b829d731-803e-4c13-9b13-846a16523580" providerId="ADAL" clId="{46DA3820-E9E3-4D48-9E1D-45F10881B9CE}" dt="2020-06-11T13:20:12.150" v="486" actId="14100"/>
          <ac:cxnSpMkLst>
            <pc:docMk/>
            <pc:sldMk cId="941805157" sldId="336"/>
            <ac:cxnSpMk id="12" creationId="{BB8BE149-3742-4446-B0B3-341B1F55478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4286" y="3004457"/>
            <a:ext cx="5769428" cy="457200"/>
          </a:xfrm>
          <a:prstGeom prst="rect">
            <a:avLst/>
          </a:prstGeom>
        </p:spPr>
        <p:txBody>
          <a:bodyPr vert="horz" lIns="91440" tIns="45720" rIns="91440" bIns="45720" rtlCol="0"/>
          <a:lstStyle>
            <a:lvl1pPr algn="l">
              <a:defRPr sz="1200"/>
            </a:lvl1pPr>
          </a:lstStyle>
          <a:p>
            <a:pPr algn="ctr"/>
            <a:r>
              <a:rPr lang="en-GB" i="1"/>
              <a:t>Author and title</a:t>
            </a:r>
          </a:p>
        </p:txBody>
      </p:sp>
      <p:sp>
        <p:nvSpPr>
          <p:cNvPr id="4" name="Footer Placeholder 3"/>
          <p:cNvSpPr>
            <a:spLocks noGrp="1"/>
          </p:cNvSpPr>
          <p:nvPr>
            <p:ph type="ftr" sz="quarter" idx="2"/>
          </p:nvPr>
        </p:nvSpPr>
        <p:spPr>
          <a:xfrm>
            <a:off x="544286" y="5736770"/>
            <a:ext cx="5682343" cy="368527"/>
          </a:xfrm>
          <a:prstGeom prst="rect">
            <a:avLst/>
          </a:prstGeom>
        </p:spPr>
        <p:txBody>
          <a:bodyPr vert="horz" lIns="91440" tIns="45720" rIns="91440" bIns="45720" rtlCol="0" anchor="b"/>
          <a:lstStyle>
            <a:lvl1pPr algn="l">
              <a:defRPr sz="1200"/>
            </a:lvl1pPr>
          </a:lstStyle>
          <a:p>
            <a:pPr algn="ctr"/>
            <a:endParaRPr lang="en-GB" b="1"/>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465AA6-3768-4778-8D57-F32076F443A4}" type="slidenum">
              <a:rPr lang="en-GB" smtClean="0"/>
              <a:pPr/>
              <a:t>‹#›</a:t>
            </a:fld>
            <a:endParaRPr lang="en-GB"/>
          </a:p>
        </p:txBody>
      </p:sp>
    </p:spTree>
    <p:extLst>
      <p:ext uri="{BB962C8B-B14F-4D97-AF65-F5344CB8AC3E}">
        <p14:creationId xmlns:p14="http://schemas.microsoft.com/office/powerpoint/2010/main" val="1911916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10637-4D43-6748-81E9-6EA48D8F5B87}" type="datetimeFigureOut">
              <a:rPr lang="en-US" smtClean="0"/>
              <a:pPr/>
              <a:t>6/16/2020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0DD78-BBDB-AE44-BD00-34CA411C4A50}" type="slidenum">
              <a:rPr lang="en-US" smtClean="0"/>
              <a:pPr/>
              <a:t>‹#›</a:t>
            </a:fld>
            <a:endParaRPr lang="en-US"/>
          </a:p>
        </p:txBody>
      </p:sp>
    </p:spTree>
    <p:extLst>
      <p:ext uri="{BB962C8B-B14F-4D97-AF65-F5344CB8AC3E}">
        <p14:creationId xmlns:p14="http://schemas.microsoft.com/office/powerpoint/2010/main" val="2535486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present a brief overview of the Rural Access Index, or RAI. We recently undertook a project to refine the RAI methodology, which was funded by UK Aid through ReCAP, and conducted in collaboration with World Bank, who are the custodian of the SDG 9.1.1 indicator. </a:t>
            </a:r>
          </a:p>
          <a:p>
            <a:endParaRPr lang="en-GB" dirty="0"/>
          </a:p>
          <a:p>
            <a:r>
              <a:rPr lang="en-GB" dirty="0"/>
              <a:t>I’m going to start with an introduction, a brief history, the data sources required and how RAI is calculated.</a:t>
            </a:r>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a:t>
            </a:fld>
            <a:endParaRPr lang="en-US"/>
          </a:p>
        </p:txBody>
      </p:sp>
    </p:spTree>
    <p:extLst>
      <p:ext uri="{BB962C8B-B14F-4D97-AF65-F5344CB8AC3E}">
        <p14:creationId xmlns:p14="http://schemas.microsoft.com/office/powerpoint/2010/main" val="16484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first data source is population!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There is an </a:t>
            </a:r>
            <a:r>
              <a:rPr lang="en-GB" sz="1200" kern="1200" dirty="0">
                <a:solidFill>
                  <a:schemeClr val="tx1"/>
                </a:solidFill>
                <a:effectLst/>
                <a:latin typeface="+mn-lt"/>
                <a:ea typeface="+mn-ea"/>
                <a:cs typeface="+mn-cs"/>
              </a:rPr>
              <a:t>open source data platform called </a:t>
            </a:r>
            <a:r>
              <a:rPr lang="en-GB" dirty="0"/>
              <a:t>WorldPop, which</a:t>
            </a:r>
            <a:r>
              <a:rPr lang="en-GB" sz="1200" kern="1200" dirty="0">
                <a:solidFill>
                  <a:schemeClr val="tx1"/>
                </a:solidFill>
                <a:effectLst/>
                <a:latin typeface="+mn-lt"/>
                <a:ea typeface="+mn-ea"/>
                <a:cs typeface="+mn-cs"/>
              </a:rPr>
              <a:t> uses latest national census data projections to produce aggregated, 100 metre squares of population data that can be downloaded and used in GIS software.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uses algorithms that analyses various data sources, including satellite imagery, to produce high resolution population mapping. The data is reconciled to openly available country census data, …….. It is important that the </a:t>
            </a:r>
            <a:r>
              <a:rPr lang="en-GB" sz="1200" b="1" kern="1200" dirty="0">
                <a:solidFill>
                  <a:schemeClr val="tx1"/>
                </a:solidFill>
                <a:effectLst/>
                <a:latin typeface="+mn-lt"/>
                <a:ea typeface="+mn-ea"/>
                <a:cs typeface="+mn-cs"/>
              </a:rPr>
              <a:t>NSO should analyse and endorse WorldPop data</a:t>
            </a:r>
            <a:r>
              <a:rPr lang="en-GB" sz="1200" kern="1200" dirty="0">
                <a:solidFill>
                  <a:schemeClr val="tx1"/>
                </a:solidFill>
                <a:effectLst/>
                <a:latin typeface="+mn-lt"/>
                <a:ea typeface="+mn-ea"/>
                <a:cs typeface="+mn-cs"/>
              </a:rPr>
              <a:t> as an official source of data for RAI.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figure shows the process by which reconciliation and disaggregation may be achieved.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the NSO may have population census data at the level of the </a:t>
            </a:r>
            <a:r>
              <a:rPr lang="en-GB" sz="1200" b="1" kern="1200" dirty="0">
                <a:solidFill>
                  <a:schemeClr val="tx1"/>
                </a:solidFill>
                <a:effectLst/>
                <a:latin typeface="+mn-lt"/>
                <a:ea typeface="+mn-ea"/>
                <a:cs typeface="+mn-cs"/>
              </a:rPr>
              <a:t>household</a:t>
            </a:r>
            <a:r>
              <a:rPr lang="en-GB" sz="1200" kern="1200" dirty="0">
                <a:solidFill>
                  <a:schemeClr val="tx1"/>
                </a:solidFill>
                <a:effectLst/>
                <a:latin typeface="+mn-lt"/>
                <a:ea typeface="+mn-ea"/>
                <a:cs typeface="+mn-cs"/>
              </a:rPr>
              <a:t> (first graphic on the left), this data could be sensitive, so it should be able to provide </a:t>
            </a:r>
            <a:r>
              <a:rPr lang="en-GB" sz="1200" b="1" kern="1200" dirty="0">
                <a:solidFill>
                  <a:schemeClr val="tx1"/>
                </a:solidFill>
                <a:effectLst/>
                <a:latin typeface="+mn-lt"/>
                <a:ea typeface="+mn-ea"/>
                <a:cs typeface="+mn-cs"/>
              </a:rPr>
              <a:t>boundaries of enumeration areas along with aggregated population</a:t>
            </a:r>
            <a:r>
              <a:rPr lang="en-GB" sz="1200" kern="1200" dirty="0">
                <a:solidFill>
                  <a:schemeClr val="tx1"/>
                </a:solidFill>
                <a:effectLst/>
                <a:latin typeface="+mn-lt"/>
                <a:ea typeface="+mn-ea"/>
                <a:cs typeface="+mn-cs"/>
              </a:rPr>
              <a:t> of those areas to WorldPop (second graphic), which results in a lower resolution of population distribution.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a:t>
            </a:r>
            <a:r>
              <a:rPr lang="en-GB" sz="1200" b="1" kern="1200" dirty="0">
                <a:solidFill>
                  <a:schemeClr val="tx1"/>
                </a:solidFill>
                <a:effectLst/>
                <a:latin typeface="+mn-lt"/>
                <a:ea typeface="+mn-ea"/>
                <a:cs typeface="+mn-cs"/>
              </a:rPr>
              <a:t>WorldPop can then re-run its population models</a:t>
            </a:r>
            <a:r>
              <a:rPr lang="en-GB" sz="1200" kern="1200" dirty="0">
                <a:solidFill>
                  <a:schemeClr val="tx1"/>
                </a:solidFill>
                <a:effectLst/>
                <a:latin typeface="+mn-lt"/>
                <a:ea typeface="+mn-ea"/>
                <a:cs typeface="+mn-cs"/>
              </a:rPr>
              <a:t> to ensure that its data match those of the NSO at the level of enumeration area (third graphic) to provide the 100m x 100m square resolution.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10</a:t>
            </a:fld>
            <a:endParaRPr lang="en-US"/>
          </a:p>
        </p:txBody>
      </p:sp>
    </p:spTree>
    <p:extLst>
      <p:ext uri="{BB962C8B-B14F-4D97-AF65-F5344CB8AC3E}">
        <p14:creationId xmlns:p14="http://schemas.microsoft.com/office/powerpoint/2010/main" val="255344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definition of rural areas is also important, as we are only concerned with the rural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indicators are dependent on the </a:t>
            </a:r>
            <a:r>
              <a:rPr lang="en-GB" sz="1200" b="1" kern="1200" dirty="0">
                <a:solidFill>
                  <a:schemeClr val="tx1"/>
                </a:solidFill>
                <a:effectLst/>
                <a:latin typeface="+mn-lt"/>
                <a:ea typeface="+mn-ea"/>
                <a:cs typeface="+mn-cs"/>
              </a:rPr>
              <a:t>urban/rural boundary</a:t>
            </a:r>
            <a:r>
              <a:rPr lang="en-GB" sz="1200" kern="1200" dirty="0">
                <a:solidFill>
                  <a:schemeClr val="tx1"/>
                </a:solidFill>
                <a:effectLst/>
                <a:latin typeface="+mn-lt"/>
                <a:ea typeface="+mn-ea"/>
                <a:cs typeface="+mn-cs"/>
              </a:rPr>
              <a:t>, but th</a:t>
            </a:r>
            <a:r>
              <a:rPr lang="en-GB" sz="1200" dirty="0">
                <a:latin typeface="Calibri" panose="020F0502020204030204" pitchFamily="34" charset="0"/>
                <a:ea typeface="Times New Roman" panose="02020603050405020304" pitchFamily="18" charset="0"/>
                <a:cs typeface="Times New Roman" panose="02020603050405020304" pitchFamily="18" charset="0"/>
              </a:rPr>
              <a:t>ere is no globally agreed definition of ‘rural area’, ………so the UN  advises that </a:t>
            </a:r>
            <a:r>
              <a:rPr lang="en-GB" sz="1200" b="1" dirty="0">
                <a:latin typeface="Calibri" panose="020F0502020204030204" pitchFamily="34" charset="0"/>
                <a:ea typeface="Times New Roman" panose="02020603050405020304" pitchFamily="18" charset="0"/>
                <a:cs typeface="Times New Roman" panose="02020603050405020304" pitchFamily="18" charset="0"/>
              </a:rPr>
              <a:t>each country should decide</a:t>
            </a:r>
            <a:r>
              <a:rPr lang="en-GB" sz="1200" dirty="0">
                <a:latin typeface="Calibri" panose="020F0502020204030204" pitchFamily="34" charset="0"/>
                <a:ea typeface="Times New Roman" panose="02020603050405020304" pitchFamily="18" charset="0"/>
                <a:cs typeface="Times New Roman" panose="02020603050405020304" pitchFamily="18" charset="0"/>
              </a:rPr>
              <a:t> which areas are to be classified as urban and which as rural. If in-country boundaries do not exist, then the GRUMP database should be used…..</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dirty="0"/>
              <a:t>UN has recently developed the </a:t>
            </a:r>
            <a:r>
              <a:rPr lang="en-GB" b="1" dirty="0"/>
              <a:t>DegUrba Methodology</a:t>
            </a:r>
            <a:r>
              <a:rPr lang="en-GB" dirty="0"/>
              <a:t> to address this issue. We don’t yet know what the effect of DegUrba will have on RAI measurement, but probably in some countries it may increase, while in others it may decrease,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However, some issues remain, do all UN SDGs (and other non-SDG indicators) report using the same definitions of urban/rural; will there will be any harmonisation effort; and will </a:t>
            </a:r>
            <a:r>
              <a:rPr lang="en-GB" sz="1200" kern="1200" dirty="0" err="1">
                <a:solidFill>
                  <a:schemeClr val="tx1"/>
                </a:solidFill>
                <a:effectLst/>
                <a:latin typeface="+mn-lt"/>
                <a:ea typeface="+mn-ea"/>
                <a:cs typeface="+mn-cs"/>
              </a:rPr>
              <a:t>UNSD</a:t>
            </a:r>
            <a:r>
              <a:rPr lang="en-GB" sz="1200" kern="1200" dirty="0">
                <a:solidFill>
                  <a:schemeClr val="tx1"/>
                </a:solidFill>
                <a:effectLst/>
                <a:latin typeface="+mn-lt"/>
                <a:ea typeface="+mn-ea"/>
                <a:cs typeface="+mn-cs"/>
              </a:rPr>
              <a:t> provides advice to NSOs to reconcile national indicators. It is still too early to tell this….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11</a:t>
            </a:fld>
            <a:endParaRPr lang="en-US"/>
          </a:p>
        </p:txBody>
      </p:sp>
    </p:spTree>
    <p:extLst>
      <p:ext uri="{BB962C8B-B14F-4D97-AF65-F5344CB8AC3E}">
        <p14:creationId xmlns:p14="http://schemas.microsoft.com/office/powerpoint/2010/main" val="19747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sz="1200" dirty="0">
                <a:latin typeface="Calibri" panose="020F0502020204030204" pitchFamily="34" charset="0"/>
                <a:ea typeface="Times New Roman" panose="02020603050405020304" pitchFamily="18" charset="0"/>
                <a:cs typeface="Times New Roman" panose="02020603050405020304" pitchFamily="18" charset="0"/>
              </a:rPr>
              <a:t>Planning and management of roads in any country is usually divided among separate national and local agencies. Often there is </a:t>
            </a:r>
            <a:r>
              <a:rPr lang="en-GB" sz="1200" b="1" dirty="0">
                <a:latin typeface="Calibri" panose="020F0502020204030204" pitchFamily="34" charset="0"/>
                <a:ea typeface="Times New Roman" panose="02020603050405020304" pitchFamily="18" charset="0"/>
                <a:cs typeface="Times New Roman" panose="02020603050405020304" pitchFamily="18" charset="0"/>
              </a:rPr>
              <a:t>no one agency responsible</a:t>
            </a:r>
            <a:r>
              <a:rPr lang="en-GB" sz="1200" dirty="0">
                <a:latin typeface="Calibri" panose="020F0502020204030204" pitchFamily="34" charset="0"/>
                <a:ea typeface="Times New Roman" panose="02020603050405020304" pitchFamily="18" charset="0"/>
                <a:cs typeface="Times New Roman" panose="02020603050405020304" pitchFamily="18" charset="0"/>
              </a:rPr>
              <a:t> for collation of all data and mapping.</a:t>
            </a:r>
          </a:p>
          <a:p>
            <a:pPr algn="just">
              <a:spcAft>
                <a:spcPts val="0"/>
              </a:spcAft>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latin typeface="Calibri" panose="020F0502020204030204" pitchFamily="34" charset="0"/>
                <a:ea typeface="Times New Roman" panose="02020603050405020304" pitchFamily="18" charset="0"/>
                <a:cs typeface="Times New Roman" panose="02020603050405020304" pitchFamily="18" charset="0"/>
              </a:rPr>
              <a:t>National roads agencies tend to have good electronic mapping with policies for updating, but rural road agencies tend to be less rigorous, plus the quality and completeness of mapping varies between countries. </a:t>
            </a:r>
          </a:p>
          <a:p>
            <a:pPr algn="just">
              <a:spcAft>
                <a:spcPts val="0"/>
              </a:spcAft>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latin typeface="Calibri" panose="020F0502020204030204" pitchFamily="34" charset="0"/>
                <a:ea typeface="Times New Roman" panose="02020603050405020304" pitchFamily="18" charset="0"/>
                <a:cs typeface="Times New Roman" panose="02020603050405020304" pitchFamily="18" charset="0"/>
              </a:rPr>
              <a:t>Also, in many </a:t>
            </a:r>
            <a:r>
              <a:rPr lang="en-GB" sz="1200" dirty="0" err="1">
                <a:latin typeface="Calibri" panose="020F0502020204030204" pitchFamily="34" charset="0"/>
                <a:ea typeface="Times New Roman" panose="02020603050405020304" pitchFamily="18" charset="0"/>
                <a:cs typeface="Times New Roman" panose="02020603050405020304" pitchFamily="18" charset="0"/>
              </a:rPr>
              <a:t>LMICs</a:t>
            </a:r>
            <a:r>
              <a:rPr lang="en-GB" sz="1200" dirty="0">
                <a:latin typeface="Calibri" panose="020F0502020204030204" pitchFamily="34" charset="0"/>
                <a:ea typeface="Times New Roman" panose="02020603050405020304" pitchFamily="18" charset="0"/>
                <a:cs typeface="Times New Roman" panose="02020603050405020304" pitchFamily="18" charset="0"/>
              </a:rPr>
              <a:t>, there is a large and less well-defined </a:t>
            </a:r>
            <a:r>
              <a:rPr lang="en-GB" sz="1200" b="1" dirty="0">
                <a:latin typeface="Calibri" panose="020F0502020204030204" pitchFamily="34" charset="0"/>
                <a:ea typeface="Times New Roman" panose="02020603050405020304" pitchFamily="18" charset="0"/>
                <a:cs typeface="Times New Roman" panose="02020603050405020304" pitchFamily="18" charset="0"/>
              </a:rPr>
              <a:t>unclassified road network</a:t>
            </a:r>
            <a:r>
              <a:rPr lang="en-GB" sz="1200" dirty="0">
                <a:latin typeface="Calibri" panose="020F0502020204030204" pitchFamily="34" charset="0"/>
                <a:ea typeface="Times New Roman" panose="02020603050405020304" pitchFamily="18" charset="0"/>
                <a:cs typeface="Times New Roman" panose="02020603050405020304" pitchFamily="18" charset="0"/>
              </a:rPr>
              <a:t>, which nevertheless provides an important level of access to local communities. S</a:t>
            </a:r>
            <a:r>
              <a:rPr lang="en-GB" dirty="0"/>
              <a:t>ome of the above roads are part of the classified national network; some are part of the local roads network; some are ‘unclassified’.</a:t>
            </a:r>
          </a:p>
          <a:p>
            <a:endParaRPr lang="en-GB" dirty="0"/>
          </a:p>
          <a:p>
            <a:r>
              <a:rPr lang="en-GB" dirty="0"/>
              <a:t>The preferred source of road network data is the official government network …….. The best alternative source of road network data is OpenStreetMap, which is </a:t>
            </a:r>
            <a:r>
              <a:rPr lang="en-GB" sz="1200" dirty="0"/>
              <a:t>a collaborative project to create a free editable map of the world using crowdsourcing.</a:t>
            </a:r>
            <a:endParaRPr lang="en-GB" dirty="0"/>
          </a:p>
          <a:p>
            <a:endParaRPr lang="en-GB" dirty="0"/>
          </a:p>
          <a:p>
            <a:r>
              <a:rPr lang="en-GB" dirty="0"/>
              <a:t>OSM is much more than roads – it provides inventory and mapping of other transport infrastructure; as well as buildings including health facilities, schools etc.</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12</a:t>
            </a:fld>
            <a:endParaRPr lang="en-US"/>
          </a:p>
        </p:txBody>
      </p:sp>
    </p:spTree>
    <p:extLst>
      <p:ext uri="{BB962C8B-B14F-4D97-AF65-F5344CB8AC3E}">
        <p14:creationId xmlns:p14="http://schemas.microsoft.com/office/powerpoint/2010/main" val="151811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the network location, we need to know the all-season status of the roads…..</a:t>
            </a:r>
          </a:p>
          <a:p>
            <a:endParaRPr lang="en-GB" dirty="0"/>
          </a:p>
          <a:p>
            <a:r>
              <a:rPr lang="en-GB" dirty="0"/>
              <a:t>The 2016 methodology used IRI or visual condition as a proxy to define all-season status, ……. As shown here….</a:t>
            </a:r>
          </a:p>
          <a:p>
            <a:endParaRPr lang="en-GB" dirty="0"/>
          </a:p>
          <a:p>
            <a:r>
              <a:rPr lang="en-GB" dirty="0"/>
              <a:t>The Supplemental Guidelines allow the use of condition data if available, but in many </a:t>
            </a:r>
            <a:r>
              <a:rPr lang="en-GB" dirty="0" err="1"/>
              <a:t>LMICs</a:t>
            </a:r>
            <a:r>
              <a:rPr lang="en-GB" dirty="0"/>
              <a:t> condition data is unlikely to be accurate or current…. and we don’t want to add the burden of collecting condition data purely for RAI…… if a significant burden is placed on road authorities to do this, it is likely that the data will either not be collected, or will be inaccurate….. </a:t>
            </a:r>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13</a:t>
            </a:fld>
            <a:endParaRPr lang="en-US"/>
          </a:p>
        </p:txBody>
      </p:sp>
    </p:spTree>
    <p:extLst>
      <p:ext uri="{BB962C8B-B14F-4D97-AF65-F5344CB8AC3E}">
        <p14:creationId xmlns:p14="http://schemas.microsoft.com/office/powerpoint/2010/main" val="396145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Finally, a tool has been developed to show RAI for the entire world, using open source data, to encourage awareness and engagement of NSOs and stakeholders with the RAI.</a:t>
            </a:r>
          </a:p>
          <a:p>
            <a:endParaRPr lang="en-GB" dirty="0"/>
          </a:p>
          <a:p>
            <a:r>
              <a:rPr lang="en-GB" dirty="0"/>
              <a:t>This is due to be incorporated into the UN Global Platform as a demonstration tool to motivate feedback and to allow countries to assess their potential for RAI measurement.</a:t>
            </a:r>
          </a:p>
          <a:p>
            <a:endParaRPr lang="en-GB" dirty="0"/>
          </a:p>
          <a:p>
            <a:r>
              <a:rPr lang="en-GB" dirty="0"/>
              <a:t>The longer term aim is for this tool to be developed so that countries can come to the site and carry out RAI measurements independently, but any calculations will still require endorsement by the responsible agencies</a:t>
            </a:r>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14</a:t>
            </a:fld>
            <a:endParaRPr lang="en-US"/>
          </a:p>
        </p:txBody>
      </p:sp>
    </p:spTree>
    <p:extLst>
      <p:ext uri="{BB962C8B-B14F-4D97-AF65-F5344CB8AC3E}">
        <p14:creationId xmlns:p14="http://schemas.microsoft.com/office/powerpoint/2010/main" val="333877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 </a:t>
            </a:r>
          </a:p>
        </p:txBody>
      </p:sp>
      <p:sp>
        <p:nvSpPr>
          <p:cNvPr id="4" name="Slide Number Placeholder 3"/>
          <p:cNvSpPr>
            <a:spLocks noGrp="1"/>
          </p:cNvSpPr>
          <p:nvPr>
            <p:ph type="sldNum" sz="quarter" idx="5"/>
          </p:nvPr>
        </p:nvSpPr>
        <p:spPr/>
        <p:txBody>
          <a:bodyPr/>
          <a:lstStyle/>
          <a:p>
            <a:fld id="{2530DD78-BBDB-AE44-BD00-34CA411C4A50}" type="slidenum">
              <a:rPr lang="en-US" smtClean="0"/>
              <a:pPr/>
              <a:t>15</a:t>
            </a:fld>
            <a:endParaRPr lang="en-US"/>
          </a:p>
        </p:txBody>
      </p:sp>
    </p:spTree>
    <p:extLst>
      <p:ext uri="{BB962C8B-B14F-4D97-AF65-F5344CB8AC3E}">
        <p14:creationId xmlns:p14="http://schemas.microsoft.com/office/powerpoint/2010/main" val="39014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RAI is defined as “</a:t>
            </a:r>
            <a:r>
              <a:rPr lang="en-GB" b="1" dirty="0"/>
              <a:t>the proportion of the rural population who live within 2 km of an all-season road</a:t>
            </a:r>
            <a:r>
              <a:rPr lang="en-GB" dirty="0"/>
              <a:t>”. An all-season road is one which is motorable all year by a four-wheeled vehicle, excluding short interruptions due to extreme weather events of up to a total of 7 days in a year.</a:t>
            </a:r>
          </a:p>
          <a:p>
            <a:endParaRPr lang="en-GB" dirty="0"/>
          </a:p>
          <a:p>
            <a:r>
              <a:rPr lang="en-GB" dirty="0"/>
              <a:t>The diagram shows an example of how RAI is measured … the road in dark grey </a:t>
            </a:r>
            <a:r>
              <a:rPr lang="en-GB" b="1" dirty="0"/>
              <a:t>is </a:t>
            </a:r>
            <a:r>
              <a:rPr lang="en-GB" dirty="0"/>
              <a:t>an all-season road, and the shaded light grey band around it represents the area which is 2 km from the road….. And the road in brown </a:t>
            </a:r>
            <a:r>
              <a:rPr lang="en-GB" b="1" dirty="0"/>
              <a:t>is not</a:t>
            </a:r>
            <a:r>
              <a:rPr lang="en-GB" dirty="0"/>
              <a:t> an all-season road (so it could be a motorcycle trail, for example).</a:t>
            </a:r>
          </a:p>
          <a:p>
            <a:endParaRPr lang="en-GB" dirty="0"/>
          </a:p>
          <a:p>
            <a:r>
              <a:rPr lang="en-GB" dirty="0"/>
              <a:t>The house symbols represent individual household units, and the pale yellow circle represents an urban area, so the population within that area are classified as urban population, and would not be included in an RAI calculation.</a:t>
            </a:r>
          </a:p>
          <a:p>
            <a:endParaRPr lang="en-GB" dirty="0"/>
          </a:p>
          <a:p>
            <a:r>
              <a:rPr lang="en-GB" dirty="0"/>
              <a:t>The six households outside the pale yellow area represents the total rural population. However, only the two households coloured in red are within 2km of the all-season road.</a:t>
            </a:r>
          </a:p>
          <a:p>
            <a:endParaRPr lang="en-GB" dirty="0"/>
          </a:p>
          <a:p>
            <a:r>
              <a:rPr lang="en-GB" dirty="0"/>
              <a:t>Since RAI is a proportional measure, in this case it would be 2 out of 6, or 33%.</a:t>
            </a:r>
          </a:p>
        </p:txBody>
      </p:sp>
      <p:sp>
        <p:nvSpPr>
          <p:cNvPr id="4" name="Slide Number Placeholder 3"/>
          <p:cNvSpPr>
            <a:spLocks noGrp="1"/>
          </p:cNvSpPr>
          <p:nvPr>
            <p:ph type="sldNum" sz="quarter" idx="5"/>
          </p:nvPr>
        </p:nvSpPr>
        <p:spPr/>
        <p:txBody>
          <a:bodyPr/>
          <a:lstStyle/>
          <a:p>
            <a:fld id="{2530DD78-BBDB-AE44-BD00-34CA411C4A50}" type="slidenum">
              <a:rPr lang="en-US" smtClean="0"/>
              <a:pPr/>
              <a:t>2</a:t>
            </a:fld>
            <a:endParaRPr lang="en-US"/>
          </a:p>
        </p:txBody>
      </p:sp>
    </p:spTree>
    <p:extLst>
      <p:ext uri="{BB962C8B-B14F-4D97-AF65-F5344CB8AC3E}">
        <p14:creationId xmlns:p14="http://schemas.microsoft.com/office/powerpoint/2010/main" val="232994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the RAI important? …</a:t>
            </a:r>
          </a:p>
          <a:p>
            <a:endParaRPr lang="en-GB" dirty="0"/>
          </a:p>
          <a:p>
            <a:r>
              <a:rPr lang="en-GB" dirty="0"/>
              <a:t>It was designed as an indicator of rural accessibility, with the knowledge that poverty is often higher in countries with low access to rural areas. </a:t>
            </a:r>
            <a:endParaRPr lang="en-GB" dirty="0">
              <a:cs typeface="Calibri"/>
            </a:endParaRPr>
          </a:p>
          <a:p>
            <a:endParaRPr lang="en-GB" dirty="0">
              <a:cs typeface="Calibri"/>
            </a:endParaRPr>
          </a:p>
          <a:p>
            <a:r>
              <a:rPr lang="en-GB" dirty="0"/>
              <a:t>There is evidence of significant correlation between accessibility and poverty, so it is regarded as an important development indicator.</a:t>
            </a:r>
            <a:endParaRPr lang="en-GB" dirty="0">
              <a:cs typeface="Calibri"/>
            </a:endParaRPr>
          </a:p>
          <a:p>
            <a:endParaRPr lang="en-GB" dirty="0">
              <a:solidFill>
                <a:srgbClr val="FF0000"/>
              </a:solidFill>
            </a:endParaRPr>
          </a:p>
          <a:p>
            <a:r>
              <a:rPr lang="en-GB" b="0" dirty="0">
                <a:solidFill>
                  <a:srgbClr val="FF0000"/>
                </a:solidFill>
              </a:rPr>
              <a:t>Households in more remote areas have lower levels of market participation, and make less use of public services such as health and education which are underlying factors in poverty.</a:t>
            </a:r>
          </a:p>
          <a:p>
            <a:endParaRPr lang="en-GB" b="1" dirty="0">
              <a:solidFill>
                <a:srgbClr val="FF0000"/>
              </a:solidFill>
              <a:cs typeface="Calibri"/>
            </a:endParaRPr>
          </a:p>
          <a:p>
            <a:endParaRPr lang="en-GB" b="1" dirty="0">
              <a:solidFill>
                <a:srgbClr val="FF0000"/>
              </a:solidFill>
              <a:cs typeface="Calibri"/>
            </a:endParaRPr>
          </a:p>
        </p:txBody>
      </p:sp>
      <p:sp>
        <p:nvSpPr>
          <p:cNvPr id="4" name="Slide Number Placeholder 3"/>
          <p:cNvSpPr>
            <a:spLocks noGrp="1"/>
          </p:cNvSpPr>
          <p:nvPr>
            <p:ph type="sldNum" sz="quarter" idx="5"/>
          </p:nvPr>
        </p:nvSpPr>
        <p:spPr/>
        <p:txBody>
          <a:bodyPr/>
          <a:lstStyle/>
          <a:p>
            <a:fld id="{2530DD78-BBDB-AE44-BD00-34CA411C4A50}" type="slidenum">
              <a:rPr lang="en-US" smtClean="0"/>
              <a:pPr/>
              <a:t>3</a:t>
            </a:fld>
            <a:endParaRPr lang="en-US"/>
          </a:p>
        </p:txBody>
      </p:sp>
    </p:spTree>
    <p:extLst>
      <p:ext uri="{BB962C8B-B14F-4D97-AF65-F5344CB8AC3E}">
        <p14:creationId xmlns:p14="http://schemas.microsoft.com/office/powerpoint/2010/main" val="318156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RAI was originally defined in 2006 by the World Bank, in the report by Roberts et al. titled “RAI: A Key Development Indicator” using the World Bank Living Standards Measurement Surveys (LSMS). </a:t>
            </a:r>
          </a:p>
          <a:p>
            <a:endParaRPr lang="en-GB" dirty="0"/>
          </a:p>
          <a:p>
            <a:r>
              <a:rPr lang="en-GB" dirty="0"/>
              <a:t>At that time, there was no question in the LSMS that specifically asked ‘how far do you live from an all-season road?’ , so the RAI team tried to interpret other answers to estimate the RAI – such as “time taken to walk to the nearest bus stop or transport service”.</a:t>
            </a:r>
          </a:p>
          <a:p>
            <a:endParaRPr lang="en-GB" dirty="0"/>
          </a:p>
          <a:p>
            <a:r>
              <a:rPr lang="en-GB" dirty="0"/>
              <a:t>The Roberts report estimated RAI in 64 countries. It recommended, going forward, that RAI could be calculated by incorporating additional questions into household surveys, however, those recommendations were not taken up. </a:t>
            </a:r>
          </a:p>
          <a:p>
            <a:endParaRPr lang="en-GB" dirty="0"/>
          </a:p>
          <a:p>
            <a:r>
              <a:rPr lang="en-GB" dirty="0"/>
              <a:t>RAI was not formally measured again until a decade later, when World Bank developed a geospatial methodology and trialled it in 8 countries…… as shown here. …. However, the results were very inconsistent with 2006.</a:t>
            </a:r>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4</a:t>
            </a:fld>
            <a:endParaRPr lang="en-US"/>
          </a:p>
        </p:txBody>
      </p:sp>
    </p:spTree>
    <p:extLst>
      <p:ext uri="{BB962C8B-B14F-4D97-AF65-F5344CB8AC3E}">
        <p14:creationId xmlns:p14="http://schemas.microsoft.com/office/powerpoint/2010/main" val="62058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led in 2019 to the current ReCAP project to revise, consolidate and pilot application of the RAI, with the aim to produce a more accurate, repeatable and sustainable way to measure it. </a:t>
            </a:r>
          </a:p>
          <a:p>
            <a:endParaRPr lang="en-GB" dirty="0"/>
          </a:p>
          <a:p>
            <a:r>
              <a:rPr lang="en-GB" dirty="0"/>
              <a:t>Supplemental Guidelines have been produced, which build on the 2016 methodology. These emphasised the involvement of NSOs and other government agencies, and how they need to coordinate to agree and produce an accurate measurement of RAI. The Guidelines also included a quality assurance process and established how metadata should be recorded and stored. </a:t>
            </a:r>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5</a:t>
            </a:fld>
            <a:endParaRPr lang="en-US"/>
          </a:p>
        </p:txBody>
      </p:sp>
    </p:spTree>
    <p:extLst>
      <p:ext uri="{BB962C8B-B14F-4D97-AF65-F5344CB8AC3E}">
        <p14:creationId xmlns:p14="http://schemas.microsoft.com/office/powerpoint/2010/main" val="135144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a:t>
            </a:r>
            <a:r>
              <a:rPr lang="en-GB" b="1" dirty="0"/>
              <a:t>specific</a:t>
            </a:r>
            <a:r>
              <a:rPr lang="en-GB" dirty="0"/>
              <a:t> Transport SDG, but transport is integrated into a number of the goals. </a:t>
            </a:r>
            <a:endParaRPr lang="en-GB" sz="1200" dirty="0"/>
          </a:p>
          <a:p>
            <a:endParaRPr lang="en-GB" dirty="0"/>
          </a:p>
          <a:p>
            <a:r>
              <a:rPr lang="en-GB" dirty="0"/>
              <a:t>SDG 9.1.1 (which is the RAI), is the only rural transport indicator, so it is considered to be important by the donor community. RAI was adopted as SDG 9.1.1, using the World Bank 2016 methodology.</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The World Bank is the Custodian </a:t>
            </a:r>
            <a:r>
              <a:rPr lang="en-GB" dirty="0"/>
              <a:t>of SDG 9.1.1 and there are currently three partners, who are UNECE, UNEP and the Asian Development Bank.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Times New Roman" panose="02020603050405020304" pitchFamily="18" charset="0"/>
                <a:cs typeface="Times New Roman" panose="02020603050405020304" pitchFamily="18" charset="0"/>
              </a:rPr>
              <a:t>The RAI was adopted as a Tier 3 indicator in 2016; and promoted to Tier 2 in December 2018. </a:t>
            </a:r>
            <a:r>
              <a:rPr lang="en-US" dirty="0"/>
              <a:t>We have identified at least 34 countries that have measured the RAI since 2016.</a:t>
            </a:r>
            <a:endParaRPr lang="en-GB" dirty="0"/>
          </a:p>
          <a:p>
            <a:endParaRPr lang="en-GB" dirty="0"/>
          </a:p>
          <a:p>
            <a:r>
              <a:rPr lang="en-GB" dirty="0"/>
              <a:t>We have produced a Roadmap towards achieving Tier 1 status, requiring regular measurement in at least 50% of all UN countries, regionally represented. Tier 1 status would cement the indicator’s importance, and encourage countries to measure it along with other indicators as part of their rural development plans and strategies.</a:t>
            </a:r>
          </a:p>
          <a:p>
            <a:endParaRPr lang="en-GB" dirty="0"/>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6</a:t>
            </a:fld>
            <a:endParaRPr lang="en-US"/>
          </a:p>
        </p:txBody>
      </p:sp>
    </p:spTree>
    <p:extLst>
      <p:ext uri="{BB962C8B-B14F-4D97-AF65-F5344CB8AC3E}">
        <p14:creationId xmlns:p14="http://schemas.microsoft.com/office/powerpoint/2010/main" val="402552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graph shows estimated RAI as calculated using open source data. It suggests that countries in different geographical regions currently have different ranges of RAI values.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could also look at alternative groupings, and have recommended further research into how targets should be set.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In addition to the RAI percentage value, it is also important to consider the </a:t>
            </a:r>
            <a:r>
              <a:rPr lang="en-GB" sz="1200" b="1" kern="1200" dirty="0">
                <a:solidFill>
                  <a:schemeClr val="tx1"/>
                </a:solidFill>
                <a:effectLst/>
                <a:latin typeface="+mn-lt"/>
                <a:ea typeface="+mn-ea"/>
                <a:cs typeface="+mn-cs"/>
              </a:rPr>
              <a:t>absolute numbers</a:t>
            </a:r>
            <a:r>
              <a:rPr lang="en-GB" sz="1200" kern="1200" dirty="0">
                <a:solidFill>
                  <a:schemeClr val="tx1"/>
                </a:solidFill>
                <a:effectLst/>
                <a:latin typeface="+mn-lt"/>
                <a:ea typeface="+mn-ea"/>
                <a:cs typeface="+mn-cs"/>
              </a:rPr>
              <a:t> of people impacted by lack of all-season access.</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RAI should be presented wherever possible as </a:t>
            </a:r>
            <a:r>
              <a:rPr lang="en-GB" sz="1200" b="1" kern="1200" dirty="0">
                <a:solidFill>
                  <a:schemeClr val="tx1"/>
                </a:solidFill>
                <a:effectLst/>
                <a:latin typeface="+mn-lt"/>
                <a:ea typeface="+mn-ea"/>
                <a:cs typeface="+mn-cs"/>
              </a:rPr>
              <a:t>absolute numbers</a:t>
            </a:r>
            <a:r>
              <a:rPr lang="en-GB" sz="1200" kern="1200" dirty="0">
                <a:solidFill>
                  <a:schemeClr val="tx1"/>
                </a:solidFill>
                <a:effectLst/>
                <a:latin typeface="+mn-lt"/>
                <a:ea typeface="+mn-ea"/>
                <a:cs typeface="+mn-cs"/>
              </a:rPr>
              <a:t>, for example if we say “there are </a:t>
            </a:r>
            <a:r>
              <a:rPr lang="en-GB" sz="1200" i="1" kern="1200" dirty="0">
                <a:solidFill>
                  <a:schemeClr val="tx1"/>
                </a:solidFill>
                <a:effectLst/>
                <a:latin typeface="+mn-lt"/>
                <a:ea typeface="+mn-ea"/>
                <a:cs typeface="+mn-cs"/>
              </a:rPr>
              <a:t>420 million people in Africa without access to an all-season road</a:t>
            </a:r>
            <a:r>
              <a:rPr lang="en-GB" sz="1200" kern="1200" dirty="0">
                <a:solidFill>
                  <a:schemeClr val="tx1"/>
                </a:solidFill>
                <a:effectLst/>
                <a:latin typeface="+mn-lt"/>
                <a:ea typeface="+mn-ea"/>
                <a:cs typeface="+mn-cs"/>
              </a:rPr>
              <a:t>” it’s a much more powerful statement than “</a:t>
            </a:r>
            <a:r>
              <a:rPr lang="en-GB" sz="1200" i="1" kern="1200" dirty="0">
                <a:solidFill>
                  <a:schemeClr val="tx1"/>
                </a:solidFill>
                <a:effectLst/>
                <a:latin typeface="+mn-lt"/>
                <a:ea typeface="+mn-ea"/>
                <a:cs typeface="+mn-cs"/>
              </a:rPr>
              <a:t>Africa has an RAI of 53%</a:t>
            </a:r>
            <a:r>
              <a:rPr lang="en-GB" sz="1200" kern="1200" dirty="0">
                <a:solidFill>
                  <a:schemeClr val="tx1"/>
                </a:solidFill>
                <a:effectLst/>
                <a:latin typeface="+mn-lt"/>
                <a:ea typeface="+mn-ea"/>
                <a:cs typeface="+mn-cs"/>
              </a:rPr>
              <a:t>”.</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Although much of Europe tends towards very high levels of RAI, it can be useful to identify local planning needs, especially in conjunction with other indicators.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30DD78-BBDB-AE44-BD00-34CA411C4A50}" type="slidenum">
              <a:rPr lang="en-US" smtClean="0"/>
              <a:pPr/>
              <a:t>7</a:t>
            </a:fld>
            <a:endParaRPr lang="en-US"/>
          </a:p>
        </p:txBody>
      </p:sp>
    </p:spTree>
    <p:extLst>
      <p:ext uri="{BB962C8B-B14F-4D97-AF65-F5344CB8AC3E}">
        <p14:creationId xmlns:p14="http://schemas.microsoft.com/office/powerpoint/2010/main" val="87020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RAI should not be considered alone, it needs to be considered as part of a suite of indicators.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SuM4All Global Roadmap for Action (GRA) also defines a series of ‘Supporting Indicators’, in addition to RAI,.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important as it identifies </a:t>
            </a:r>
            <a:r>
              <a:rPr lang="en-GB" sz="1200" b="1" kern="1200" dirty="0">
                <a:solidFill>
                  <a:schemeClr val="tx1"/>
                </a:solidFill>
                <a:effectLst/>
                <a:latin typeface="+mn-lt"/>
                <a:ea typeface="+mn-ea"/>
                <a:cs typeface="+mn-cs"/>
              </a:rPr>
              <a:t>Infrastructure Indicators</a:t>
            </a:r>
            <a:r>
              <a:rPr lang="en-GB" sz="1200" kern="1200" dirty="0">
                <a:solidFill>
                  <a:schemeClr val="tx1"/>
                </a:solidFill>
                <a:effectLst/>
                <a:latin typeface="+mn-lt"/>
                <a:ea typeface="+mn-ea"/>
                <a:cs typeface="+mn-cs"/>
              </a:rPr>
              <a:t>, complemented by </a:t>
            </a:r>
            <a:r>
              <a:rPr lang="en-GB" sz="1200" b="1" kern="1200" dirty="0">
                <a:solidFill>
                  <a:schemeClr val="tx1"/>
                </a:solidFill>
                <a:effectLst/>
                <a:latin typeface="+mn-lt"/>
                <a:ea typeface="+mn-ea"/>
                <a:cs typeface="+mn-cs"/>
              </a:rPr>
              <a:t>Service Indicators</a:t>
            </a:r>
            <a:r>
              <a:rPr lang="en-GB" sz="1200" kern="1200" dirty="0">
                <a:solidFill>
                  <a:schemeClr val="tx1"/>
                </a:solidFill>
                <a:effectLst/>
                <a:latin typeface="+mn-lt"/>
                <a:ea typeface="+mn-ea"/>
                <a:cs typeface="+mn-cs"/>
              </a:rPr>
              <a:t>. RAI can also be measured at sub-national level and project level, which can be more useful for regional planning.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project has also considered how intermediate transport modes can provide access and has made recommendations for secondary indicators, for example motorcycle tracks and navigable waterways.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30DD78-BBDB-AE44-BD00-34CA411C4A50}" type="slidenum">
              <a:rPr lang="en-US" smtClean="0"/>
              <a:pPr/>
              <a:t>8</a:t>
            </a:fld>
            <a:endParaRPr lang="en-US"/>
          </a:p>
        </p:txBody>
      </p:sp>
    </p:spTree>
    <p:extLst>
      <p:ext uri="{BB962C8B-B14F-4D97-AF65-F5344CB8AC3E}">
        <p14:creationId xmlns:p14="http://schemas.microsoft.com/office/powerpoint/2010/main" val="411218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libri" panose="020F0502020204030204" pitchFamily="34" charset="0"/>
                <a:cs typeface="Times New Roman" panose="02020603050405020304" pitchFamily="18" charset="0"/>
              </a:rPr>
              <a:t>RAI is essentially calculated through overlaying these 3 layers in a Geographic Information System (GIS), </a:t>
            </a:r>
          </a:p>
          <a:p>
            <a:endParaRPr lang="en-GB" sz="1200" dirty="0">
              <a:latin typeface="Calibri" panose="020F0502020204030204" pitchFamily="34" charset="0"/>
              <a:cs typeface="Times New Roman" panose="02020603050405020304" pitchFamily="18" charset="0"/>
            </a:endParaRPr>
          </a:p>
          <a:p>
            <a:r>
              <a:rPr lang="en-GB" sz="1200" dirty="0">
                <a:latin typeface="Calibri" panose="020F0502020204030204" pitchFamily="34" charset="0"/>
                <a:cs typeface="Times New Roman" panose="02020603050405020304" pitchFamily="18" charset="0"/>
              </a:rPr>
              <a:t>The layers are Rural Population, Road Network and the All-season status of the roads.</a:t>
            </a:r>
          </a:p>
          <a:p>
            <a:endParaRPr lang="en-GB" sz="1200" dirty="0">
              <a:latin typeface="Calibri" panose="020F0502020204030204" pitchFamily="34" charset="0"/>
              <a:cs typeface="Times New Roman" panose="02020603050405020304" pitchFamily="18" charset="0"/>
            </a:endParaRPr>
          </a:p>
          <a:p>
            <a:r>
              <a:rPr lang="en-GB" dirty="0"/>
              <a:t>It is possible to conduct this analysis on QGIS, which is open-source </a:t>
            </a:r>
            <a:r>
              <a:rPr lang="en-GB" b="1" dirty="0"/>
              <a:t>desktop software</a:t>
            </a:r>
            <a:r>
              <a:rPr lang="en-GB" dirty="0"/>
              <a:t>, and Annex B in the Supplemental Guidelines explains how to use QGIS to calculate RAI. </a:t>
            </a:r>
            <a:endParaRPr lang="en-GB" sz="1200" dirty="0">
              <a:latin typeface="Calibri" panose="020F0502020204030204" pitchFamily="34" charset="0"/>
              <a:cs typeface="Times New Roman" panose="02020603050405020304" pitchFamily="18" charset="0"/>
            </a:endParaRPr>
          </a:p>
          <a:p>
            <a:endParaRPr lang="en-GB" sz="1200" dirty="0">
              <a:latin typeface="Calibri" panose="020F0502020204030204" pitchFamily="34" charset="0"/>
              <a:cs typeface="Times New Roman" panose="02020603050405020304" pitchFamily="18" charset="0"/>
            </a:endParaRPr>
          </a:p>
          <a:p>
            <a:r>
              <a:rPr lang="en-GB" sz="1200" dirty="0">
                <a:latin typeface="Calibri" panose="020F0502020204030204" pitchFamily="34" charset="0"/>
                <a:cs typeface="Times New Roman" panose="02020603050405020304" pitchFamily="18" charset="0"/>
              </a:rPr>
              <a:t>This is a relatively simple process, so long as the data is good….</a:t>
            </a:r>
          </a:p>
          <a:p>
            <a:endParaRPr lang="en-GB" sz="1200" dirty="0">
              <a:latin typeface="Calibri" panose="020F0502020204030204" pitchFamily="34" charset="0"/>
              <a:cs typeface="Times New Roman" panose="02020603050405020304" pitchFamily="18" charset="0"/>
            </a:endParaRPr>
          </a:p>
          <a:p>
            <a:r>
              <a:rPr lang="en-GB" sz="1200" dirty="0">
                <a:latin typeface="Calibri" panose="020F0502020204030204" pitchFamily="34" charset="0"/>
                <a:cs typeface="Times New Roman" panose="02020603050405020304" pitchFamily="18" charset="0"/>
              </a:rPr>
              <a:t>So, what are the sources for these data?</a:t>
            </a:r>
          </a:p>
          <a:p>
            <a:endParaRPr lang="en-GB" dirty="0"/>
          </a:p>
        </p:txBody>
      </p:sp>
      <p:sp>
        <p:nvSpPr>
          <p:cNvPr id="4" name="Slide Number Placeholder 3"/>
          <p:cNvSpPr>
            <a:spLocks noGrp="1"/>
          </p:cNvSpPr>
          <p:nvPr>
            <p:ph type="sldNum" sz="quarter" idx="5"/>
          </p:nvPr>
        </p:nvSpPr>
        <p:spPr/>
        <p:txBody>
          <a:bodyPr/>
          <a:lstStyle/>
          <a:p>
            <a:fld id="{2530DD78-BBDB-AE44-BD00-34CA411C4A50}" type="slidenum">
              <a:rPr lang="en-US" smtClean="0"/>
              <a:pPr/>
              <a:t>9</a:t>
            </a:fld>
            <a:endParaRPr lang="en-US"/>
          </a:p>
        </p:txBody>
      </p:sp>
    </p:spTree>
    <p:extLst>
      <p:ext uri="{BB962C8B-B14F-4D97-AF65-F5344CB8AC3E}">
        <p14:creationId xmlns:p14="http://schemas.microsoft.com/office/powerpoint/2010/main" val="135144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1" y="4991099"/>
            <a:ext cx="4648199" cy="748922"/>
          </a:xfrm>
        </p:spPr>
        <p:txBody>
          <a:bodyPr>
            <a:noAutofit/>
          </a:bodyPr>
          <a:lstStyle>
            <a:lvl1pPr marL="0" indent="0" algn="l">
              <a:buNone/>
              <a:defRPr sz="2400" b="1" baseline="0">
                <a:solidFill>
                  <a:srgbClr val="7694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Name, </a:t>
            </a:r>
            <a:r>
              <a:rPr lang="nl-NL" err="1"/>
              <a:t>position</a:t>
            </a:r>
            <a:endParaRPr lang="nl-NL"/>
          </a:p>
        </p:txBody>
      </p:sp>
      <p:sp>
        <p:nvSpPr>
          <p:cNvPr id="9" name="Subtitle 2"/>
          <p:cNvSpPr txBox="1">
            <a:spLocks/>
          </p:cNvSpPr>
          <p:nvPr userDrawn="1"/>
        </p:nvSpPr>
        <p:spPr>
          <a:xfrm>
            <a:off x="1608668" y="5072836"/>
            <a:ext cx="7306732" cy="128351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7901"/>
              </a:buClr>
              <a:buFont typeface="Wingdings" charset="2"/>
              <a:buNone/>
              <a:defRPr sz="2400" b="0" kern="1200" baseline="0">
                <a:solidFill>
                  <a:schemeClr val="accent6">
                    <a:lumMod val="75000"/>
                  </a:schemeClr>
                </a:solidFill>
                <a:latin typeface="+mn-lt"/>
                <a:ea typeface="+mn-ea"/>
                <a:cs typeface="+mn-cs"/>
              </a:defRPr>
            </a:lvl1pPr>
            <a:lvl2pPr marL="457200" indent="0" algn="ctr" defTabSz="457200" rtl="0" eaLnBrk="1" latinLnBrk="0" hangingPunct="1">
              <a:spcBef>
                <a:spcPct val="20000"/>
              </a:spcBef>
              <a:buClr>
                <a:schemeClr val="accent3">
                  <a:lumMod val="50000"/>
                </a:schemeClr>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nl-NL" sz="3200" b="1">
              <a:solidFill>
                <a:srgbClr val="8CAF34"/>
              </a:solidFill>
            </a:endParaRPr>
          </a:p>
        </p:txBody>
      </p:sp>
      <p:sp>
        <p:nvSpPr>
          <p:cNvPr id="10" name="Footer Placeholder 4"/>
          <p:cNvSpPr txBox="1">
            <a:spLocks/>
          </p:cNvSpPr>
          <p:nvPr userDrawn="1"/>
        </p:nvSpPr>
        <p:spPr>
          <a:xfrm>
            <a:off x="6172200" y="5295900"/>
            <a:ext cx="2743200" cy="74892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0790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b="1"/>
          </a:p>
        </p:txBody>
      </p:sp>
      <p:sp>
        <p:nvSpPr>
          <p:cNvPr id="13" name="Title Placeholder 1"/>
          <p:cNvSpPr>
            <a:spLocks noGrp="1"/>
          </p:cNvSpPr>
          <p:nvPr>
            <p:ph type="title" hasCustomPrompt="1"/>
          </p:nvPr>
        </p:nvSpPr>
        <p:spPr>
          <a:xfrm>
            <a:off x="1371601" y="3669486"/>
            <a:ext cx="7429499" cy="1283513"/>
          </a:xfrm>
          <a:prstGeom prst="rect">
            <a:avLst/>
          </a:prstGeom>
        </p:spPr>
        <p:txBody>
          <a:bodyPr vert="horz" lIns="91440" tIns="45720" rIns="91440" bIns="45720" rtlCol="0" anchor="ctr">
            <a:normAutofit/>
          </a:bodyPr>
          <a:lstStyle>
            <a:lvl1pPr algn="l">
              <a:defRPr sz="3600" baseline="0">
                <a:solidFill>
                  <a:srgbClr val="76942D"/>
                </a:solidFill>
              </a:defRPr>
            </a:lvl1pPr>
          </a:lstStyle>
          <a:p>
            <a:r>
              <a:rPr lang="nl-NL"/>
              <a:t>Presentation </a:t>
            </a:r>
            <a:r>
              <a:rPr lang="nl-NL" err="1"/>
              <a:t>title</a:t>
            </a:r>
            <a:endParaRPr lang="en-US"/>
          </a:p>
        </p:txBody>
      </p:sp>
      <p:pic>
        <p:nvPicPr>
          <p:cNvPr id="11" name="Picture 10"/>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758112" y="117657"/>
            <a:ext cx="923925" cy="872943"/>
          </a:xfrm>
          <a:prstGeom prst="rect">
            <a:avLst/>
          </a:prstGeom>
          <a:ln>
            <a:noFill/>
          </a:ln>
          <a:extLst>
            <a:ext uri="{53640926-AAD7-44d8-BBD7-CCE9431645EC}">
              <a14:shadowObscured xmlns:a14="http://schemas.microsoft.com/office/drawing/2010/main" xmlns=""/>
            </a:ext>
          </a:extLst>
        </p:spPr>
      </p:pic>
      <p:sp>
        <p:nvSpPr>
          <p:cNvPr id="12" name="Round Diagonal Corner Rectangle 11"/>
          <p:cNvSpPr/>
          <p:nvPr userDrawn="1"/>
        </p:nvSpPr>
        <p:spPr>
          <a:xfrm>
            <a:off x="2479674" y="1190624"/>
            <a:ext cx="4708526" cy="2771776"/>
          </a:xfrm>
          <a:prstGeom prst="round2DiagRect">
            <a:avLst>
              <a:gd name="adj1" fmla="val 16667"/>
              <a:gd name="adj2" fmla="val 5584"/>
            </a:avLst>
          </a:prstGeom>
          <a:blipFill dpi="0" rotWithShape="1">
            <a:blip r:embed="rId3">
              <a:extLst>
                <a:ext uri="{28A0092B-C50C-407E-A947-70E740481C1C}">
                  <a14:useLocalDpi xmlns:a14="http://schemas.microsoft.com/office/drawing/2010/main" val="0"/>
                </a:ext>
              </a:extLst>
            </a:blip>
            <a:srcRect/>
            <a:stretch>
              <a:fillRect/>
            </a:stretch>
          </a:blipFill>
          <a:ln w="57150" cmpd="sng">
            <a:solidFill>
              <a:srgbClr val="7694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AF34"/>
              </a:solidFill>
            </a:endParaRPr>
          </a:p>
        </p:txBody>
      </p:sp>
      <p:sp>
        <p:nvSpPr>
          <p:cNvPr id="16" name="Footer Placeholder 3">
            <a:extLst>
              <a:ext uri="{FF2B5EF4-FFF2-40B4-BE49-F238E27FC236}">
                <a16:creationId xmlns:a16="http://schemas.microsoft.com/office/drawing/2014/main" id="{3EE7C98D-7D9F-48AA-AB29-28E4FE6F689F}"/>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127554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5740"/>
            <a:ext cx="8229600" cy="1143000"/>
          </a:xfrm>
        </p:spPr>
        <p:txBody>
          <a:bodyPr/>
          <a:lstStyle>
            <a:lvl1pPr algn="l">
              <a:defRPr b="1" baseline="0">
                <a:solidFill>
                  <a:schemeClr val="accent3">
                    <a:lumMod val="50000"/>
                  </a:schemeClr>
                </a:solidFill>
              </a:defRPr>
            </a:lvl1pPr>
          </a:lstStyle>
          <a:p>
            <a:r>
              <a:rPr lang="en-US"/>
              <a:t>Click to edit Master title style</a:t>
            </a:r>
          </a:p>
        </p:txBody>
      </p:sp>
      <p:sp>
        <p:nvSpPr>
          <p:cNvPr id="3" name="Content Placeholder 2"/>
          <p:cNvSpPr>
            <a:spLocks noGrp="1"/>
          </p:cNvSpPr>
          <p:nvPr>
            <p:ph idx="1"/>
          </p:nvPr>
        </p:nvSpPr>
        <p:spPr>
          <a:xfrm>
            <a:off x="457200" y="1898740"/>
            <a:ext cx="8229600" cy="4336960"/>
          </a:xfrm>
        </p:spPr>
        <p:txBody>
          <a:bodyPr/>
          <a:lstStyle>
            <a:lvl1pPr marL="342900" indent="-342900">
              <a:buClr>
                <a:srgbClr val="76942D"/>
              </a:buClr>
              <a:buFont typeface="Wingdings" charset="2"/>
              <a:buChar char="§"/>
              <a:defRPr baseline="0"/>
            </a:lvl1pPr>
            <a:lvl2pPr>
              <a:buClr>
                <a:schemeClr val="accent5">
                  <a:lumMod val="75000"/>
                </a:schemeClr>
              </a:buClr>
              <a:defRPr/>
            </a:lvl2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a:p>
            <a:pPr lvl="0"/>
            <a:endParaRPr lang="nl-NL"/>
          </a:p>
        </p:txBody>
      </p:sp>
      <p:pic>
        <p:nvPicPr>
          <p:cNvPr id="6"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882E160C-AEB5-4A0D-88E6-87B5A703D7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1918" y="365976"/>
            <a:ext cx="2490221" cy="49377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2F02753C-BAD2-411D-B0FB-F815C009D734}"/>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310272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GB"/>
          </a:p>
        </p:txBody>
      </p:sp>
      <p:pic>
        <p:nvPicPr>
          <p:cNvPr id="6"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DD683FA4-B7CE-4BDF-B5FC-D05A09C4DB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1918" y="365976"/>
            <a:ext cx="2490221" cy="49377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01F950CD-BC0F-417B-B1BE-04A8763288FC}"/>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76575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6438"/>
            <a:ext cx="8229600" cy="1143000"/>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1849438"/>
            <a:ext cx="4114800" cy="4137025"/>
          </a:xfrm>
        </p:spPr>
        <p:txBody>
          <a:bodyPr/>
          <a:lstStyle>
            <a:lvl1pPr>
              <a:buClr>
                <a:srgbClr val="76942D"/>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Content Placeholder 3"/>
          <p:cNvSpPr>
            <a:spLocks noGrp="1"/>
          </p:cNvSpPr>
          <p:nvPr>
            <p:ph sz="half" idx="2"/>
          </p:nvPr>
        </p:nvSpPr>
        <p:spPr>
          <a:xfrm>
            <a:off x="4597400" y="1849438"/>
            <a:ext cx="4089400" cy="4137025"/>
          </a:xfrm>
        </p:spPr>
        <p:txBody>
          <a:bodyPr/>
          <a:lstStyle>
            <a:lvl1pPr>
              <a:buClr>
                <a:srgbClr val="76942D"/>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pic>
        <p:nvPicPr>
          <p:cNvPr id="8"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EC82C1BD-CFC1-4D54-B3F0-40BFBB4380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1918" y="365976"/>
            <a:ext cx="2490221" cy="49377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9C58B88E-657A-4BF6-9CA3-98F8BEDFA30C}"/>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288076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801D2C5E-D964-4D1D-A27E-46B311BB93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1918" y="365976"/>
            <a:ext cx="2490221" cy="49377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8E19438-6689-4784-9A89-592A70B65865}"/>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315356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758112" y="117657"/>
            <a:ext cx="923925" cy="872943"/>
          </a:xfrm>
          <a:prstGeom prst="rect">
            <a:avLst/>
          </a:prstGeom>
          <a:ln>
            <a:noFill/>
          </a:ln>
          <a:extLst>
            <a:ext uri="{53640926-AAD7-44d8-BBD7-CCE9431645EC}">
              <a14:shadowObscured xmlns:a14="http://schemas.microsoft.com/office/drawing/2010/main" xmlns=""/>
            </a:ext>
          </a:extLst>
        </p:spPr>
      </p:pic>
      <p:sp>
        <p:nvSpPr>
          <p:cNvPr id="7" name="TextBox 6"/>
          <p:cNvSpPr txBox="1"/>
          <p:nvPr userDrawn="1"/>
        </p:nvSpPr>
        <p:spPr>
          <a:xfrm>
            <a:off x="1711496" y="3347873"/>
            <a:ext cx="5470698" cy="1200329"/>
          </a:xfrm>
          <a:prstGeom prst="rect">
            <a:avLst/>
          </a:prstGeom>
        </p:spPr>
        <p:txBody>
          <a:bodyPr vert="horz" wrap="square" lIns="91440" tIns="45720" rIns="91440" bIns="45720" rtlCol="0" anchor="ctr">
            <a:spAutoFit/>
          </a:bodyPr>
          <a:lstStyle/>
          <a:p>
            <a:pPr algn="ctr"/>
            <a:r>
              <a:rPr lang="en-US" sz="2400" b="0">
                <a:solidFill>
                  <a:schemeClr val="tx2"/>
                </a:solidFill>
              </a:rPr>
              <a:t>www.research4cap.org/sitepages/RAI.aspx</a:t>
            </a:r>
          </a:p>
          <a:p>
            <a:pPr algn="ctr"/>
            <a:endParaRPr lang="en-US" sz="2400" b="0">
              <a:solidFill>
                <a:schemeClr val="tx2"/>
              </a:solidFill>
            </a:endParaRPr>
          </a:p>
          <a:p>
            <a:pPr algn="ctr"/>
            <a:r>
              <a:rPr lang="en-US" sz="2400" b="0">
                <a:solidFill>
                  <a:schemeClr val="tx2"/>
                </a:solidFill>
              </a:rPr>
              <a:t>Follow ReCAP on:</a:t>
            </a:r>
          </a:p>
        </p:txBody>
      </p:sp>
      <p:pic>
        <p:nvPicPr>
          <p:cNvPr id="8" name="Picture 7" descr="LinkedIn-Logo-0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4680" y="4548202"/>
            <a:ext cx="655920" cy="657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userDrawn="1"/>
        </p:nvSpPr>
        <p:spPr>
          <a:xfrm>
            <a:off x="1282700" y="2236858"/>
            <a:ext cx="6591299" cy="707886"/>
          </a:xfrm>
          <a:prstGeom prst="rect">
            <a:avLst/>
          </a:prstGeom>
        </p:spPr>
        <p:txBody>
          <a:bodyPr vert="horz" wrap="square" lIns="91440" tIns="45720" rIns="91440" bIns="45720" rtlCol="0" anchor="ctr">
            <a:spAutoFit/>
          </a:bodyPr>
          <a:lstStyle/>
          <a:p>
            <a:r>
              <a:rPr lang="en-US" sz="4000" b="1">
                <a:solidFill>
                  <a:srgbClr val="37302A"/>
                </a:solidFill>
              </a:rPr>
              <a:t>Thank you</a:t>
            </a:r>
            <a:r>
              <a:rPr lang="en-US" sz="4000" b="1" baseline="0">
                <a:solidFill>
                  <a:srgbClr val="37302A"/>
                </a:solidFill>
              </a:rPr>
              <a:t> for your attention</a:t>
            </a:r>
            <a:endParaRPr lang="en-US" sz="4000" b="1">
              <a:solidFill>
                <a:srgbClr val="37302A"/>
              </a:solidFill>
            </a:endParaRPr>
          </a:p>
        </p:txBody>
      </p:sp>
      <p:pic>
        <p:nvPicPr>
          <p:cNvPr id="5" name="Picture 4"/>
          <p:cNvPicPr>
            <a:picLocks noChangeAspect="1"/>
          </p:cNvPicPr>
          <p:nvPr userDrawn="1"/>
        </p:nvPicPr>
        <p:blipFill>
          <a:blip r:embed="rId4"/>
          <a:stretch>
            <a:fillRect/>
          </a:stretch>
        </p:blipFill>
        <p:spPr>
          <a:xfrm>
            <a:off x="4286249" y="4599002"/>
            <a:ext cx="685800" cy="557791"/>
          </a:xfrm>
          <a:prstGeom prst="rect">
            <a:avLst/>
          </a:prstGeom>
        </p:spPr>
      </p:pic>
      <p:pic>
        <p:nvPicPr>
          <p:cNvPr id="6" name="Picture 5"/>
          <p:cNvPicPr>
            <a:picLocks noChangeAspect="1"/>
          </p:cNvPicPr>
          <p:nvPr userDrawn="1"/>
        </p:nvPicPr>
        <p:blipFill>
          <a:blip r:embed="rId5"/>
          <a:stretch>
            <a:fillRect/>
          </a:stretch>
        </p:blipFill>
        <p:spPr>
          <a:xfrm>
            <a:off x="3632200" y="4599002"/>
            <a:ext cx="564694" cy="557198"/>
          </a:xfrm>
          <a:prstGeom prst="rect">
            <a:avLst/>
          </a:prstGeom>
        </p:spPr>
      </p:pic>
      <p:pic>
        <p:nvPicPr>
          <p:cNvPr id="2" name="Picture 1"/>
          <p:cNvPicPr>
            <a:picLocks noChangeAspect="1"/>
          </p:cNvPicPr>
          <p:nvPr userDrawn="1"/>
        </p:nvPicPr>
        <p:blipFill rotWithShape="1">
          <a:blip r:embed="rId6"/>
          <a:srcRect l="15167" t="22658" r="13278" b="17500"/>
          <a:stretch/>
        </p:blipFill>
        <p:spPr>
          <a:xfrm>
            <a:off x="5073649" y="4548795"/>
            <a:ext cx="1168400" cy="607998"/>
          </a:xfrm>
          <a:prstGeom prst="rect">
            <a:avLst/>
          </a:prstGeom>
        </p:spPr>
      </p:pic>
      <p:pic>
        <p:nvPicPr>
          <p:cNvPr id="11"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F3C8A305-04C0-442B-9D4D-277685F3515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01918" y="5673463"/>
            <a:ext cx="2490221" cy="493777"/>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2C85B808-7582-4951-9883-0EB62A174E31}"/>
              </a:ext>
            </a:extLst>
          </p:cNvPr>
          <p:cNvSpPr>
            <a:spLocks noGrp="1"/>
          </p:cNvSpPr>
          <p:nvPr>
            <p:ph type="ftr" sz="quarter" idx="3"/>
          </p:nvPr>
        </p:nvSpPr>
        <p:spPr>
          <a:xfrm>
            <a:off x="1778000" y="6378575"/>
            <a:ext cx="5842001" cy="282575"/>
          </a:xfrm>
        </p:spPr>
        <p:txBody>
          <a:bodyPr/>
          <a:lstStyle/>
          <a:p>
            <a:r>
              <a:rPr lang="en-US"/>
              <a:t>Webinar Series - June 2020</a:t>
            </a:r>
          </a:p>
          <a:p>
            <a:endParaRPr lang="en-US"/>
          </a:p>
        </p:txBody>
      </p:sp>
    </p:spTree>
    <p:extLst>
      <p:ext uri="{BB962C8B-B14F-4D97-AF65-F5344CB8AC3E}">
        <p14:creationId xmlns:p14="http://schemas.microsoft.com/office/powerpoint/2010/main" val="418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1143000"/>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Text Placeholder 2"/>
          <p:cNvSpPr>
            <a:spLocks noGrp="1"/>
          </p:cNvSpPr>
          <p:nvPr>
            <p:ph type="body" idx="1"/>
          </p:nvPr>
        </p:nvSpPr>
        <p:spPr>
          <a:xfrm>
            <a:off x="457200" y="1865402"/>
            <a:ext cx="8229600" cy="4260761"/>
          </a:xfrm>
          <a:prstGeom prst="rect">
            <a:avLst/>
          </a:prstGeom>
        </p:spPr>
        <p:txBody>
          <a:bodyPr vert="horz" lIns="91440" tIns="45720" rIns="91440" bIns="45720" rtlCol="0">
            <a:normAutofit/>
          </a:body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3" name="Footer Placeholder 2"/>
          <p:cNvSpPr>
            <a:spLocks noGrp="1"/>
          </p:cNvSpPr>
          <p:nvPr>
            <p:ph type="ftr" sz="quarter" idx="3"/>
          </p:nvPr>
        </p:nvSpPr>
        <p:spPr>
          <a:xfrm>
            <a:off x="1778000" y="6378575"/>
            <a:ext cx="5842001" cy="282575"/>
          </a:xfrm>
          <a:prstGeom prst="rect">
            <a:avLst/>
          </a:prstGeom>
        </p:spPr>
        <p:txBody>
          <a:bodyPr/>
          <a:lstStyle>
            <a:lvl1pPr algn="ctr">
              <a:defRPr sz="1400" i="1">
                <a:solidFill>
                  <a:srgbClr val="587E36"/>
                </a:solidFill>
              </a:defRPr>
            </a:lvl1pPr>
          </a:lstStyle>
          <a:p>
            <a:r>
              <a:rPr lang="en-US"/>
              <a:t>Event/date</a:t>
            </a:r>
          </a:p>
          <a:p>
            <a:endParaRPr lang="en-US"/>
          </a:p>
        </p:txBody>
      </p:sp>
      <p:pic>
        <p:nvPicPr>
          <p:cNvPr id="5" name="Picture 4" descr="ReCAPLogo-1500x375px.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254001"/>
            <a:ext cx="3187700" cy="799466"/>
          </a:xfrm>
          <a:prstGeom prst="rect">
            <a:avLst/>
          </a:prstGeom>
        </p:spPr>
      </p:pic>
    </p:spTree>
    <p:extLst>
      <p:ext uri="{BB962C8B-B14F-4D97-AF65-F5344CB8AC3E}">
        <p14:creationId xmlns:p14="http://schemas.microsoft.com/office/powerpoint/2010/main" val="93353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5" r:id="rId5"/>
    <p:sldLayoutId id="2147483658" r:id="rId6"/>
  </p:sldLayoutIdLst>
  <p:hf sldNum="0" hdr="0" dt="0"/>
  <p:txStyles>
    <p:titleStyle>
      <a:lvl1pPr algn="ctr" defTabSz="457200" rtl="0" eaLnBrk="1" latinLnBrk="0" hangingPunct="1">
        <a:spcBef>
          <a:spcPct val="0"/>
        </a:spcBef>
        <a:buNone/>
        <a:defRPr sz="4400" b="1" kern="1200">
          <a:solidFill>
            <a:schemeClr val="accent3">
              <a:lumMod val="50000"/>
            </a:schemeClr>
          </a:solidFill>
          <a:latin typeface="+mj-lt"/>
          <a:ea typeface="+mj-ea"/>
          <a:cs typeface="+mj-cs"/>
        </a:defRPr>
      </a:lvl1pPr>
    </p:titleStyle>
    <p:body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ai.azavea.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1" y="5169533"/>
            <a:ext cx="7086599" cy="748922"/>
          </a:xfrm>
        </p:spPr>
        <p:txBody>
          <a:bodyPr/>
          <a:lstStyle/>
          <a:p>
            <a:r>
              <a:rPr lang="en-GB" sz="2000" dirty="0">
                <a:solidFill>
                  <a:schemeClr val="tx1"/>
                </a:solidFill>
              </a:rPr>
              <a:t>TRL Project Team: </a:t>
            </a:r>
            <a:r>
              <a:rPr lang="en-GB" sz="2000" b="0" dirty="0">
                <a:solidFill>
                  <a:schemeClr val="tx1"/>
                </a:solidFill>
              </a:rPr>
              <a:t>Robin Workman, Kevin McPherson, John Proust</a:t>
            </a:r>
          </a:p>
        </p:txBody>
      </p:sp>
      <p:sp>
        <p:nvSpPr>
          <p:cNvPr id="3" name="Title 2"/>
          <p:cNvSpPr>
            <a:spLocks noGrp="1"/>
          </p:cNvSpPr>
          <p:nvPr>
            <p:ph type="title"/>
          </p:nvPr>
        </p:nvSpPr>
        <p:spPr>
          <a:xfrm>
            <a:off x="1371601" y="3671891"/>
            <a:ext cx="7429499" cy="1791851"/>
          </a:xfrm>
        </p:spPr>
        <p:txBody>
          <a:bodyPr>
            <a:normAutofit/>
          </a:bodyPr>
          <a:lstStyle/>
          <a:p>
            <a:pPr>
              <a:spcBef>
                <a:spcPts val="1200"/>
              </a:spcBef>
              <a:spcAft>
                <a:spcPts val="1200"/>
              </a:spcAft>
            </a:pPr>
            <a:r>
              <a:rPr lang="en-GB" sz="2800" dirty="0"/>
              <a:t>Rural Access Index (RAI) / SDG 9.1.1</a:t>
            </a:r>
            <a:br>
              <a:rPr lang="en-GB" sz="2800"/>
            </a:br>
            <a:r>
              <a:rPr lang="en-GB" sz="2000"/>
              <a:t>UNECE </a:t>
            </a:r>
            <a:r>
              <a:rPr lang="en-GB" sz="2000" dirty="0"/>
              <a:t>Meeting, 17</a:t>
            </a:r>
            <a:r>
              <a:rPr lang="en-GB" sz="2000" baseline="30000" dirty="0"/>
              <a:t>th</a:t>
            </a:r>
            <a:r>
              <a:rPr lang="en-GB" sz="2000" dirty="0"/>
              <a:t> June, 2020</a:t>
            </a:r>
          </a:p>
        </p:txBody>
      </p:sp>
      <p:pic>
        <p:nvPicPr>
          <p:cNvPr id="6" name="Picture 3" descr="\\trllimited\data\MKT_Press\Brand &amp; company information\Logos\TRL Logos\TRL logo 2017\strapline\White Background\online\trl_logo_original_rgb_large_colour.png">
            <a:extLst>
              <a:ext uri="{FF2B5EF4-FFF2-40B4-BE49-F238E27FC236}">
                <a16:creationId xmlns:a16="http://schemas.microsoft.com/office/drawing/2014/main" id="{F8F0F596-C91B-4255-A13D-051180F50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918" y="5724262"/>
            <a:ext cx="2490221" cy="49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8D2FCB-A593-474C-80EB-15FB72940324}"/>
              </a:ext>
            </a:extLst>
          </p:cNvPr>
          <p:cNvSpPr/>
          <p:nvPr/>
        </p:nvSpPr>
        <p:spPr>
          <a:xfrm>
            <a:off x="457199" y="1872598"/>
            <a:ext cx="8033657" cy="1261884"/>
          </a:xfrm>
          <a:prstGeom prst="rect">
            <a:avLst/>
          </a:prstGeom>
        </p:spPr>
        <p:txBody>
          <a:bodyPr wrap="square">
            <a:spAutoFit/>
          </a:bodyPr>
          <a:lstStyle/>
          <a:p>
            <a:pPr algn="just">
              <a:spcAft>
                <a:spcPts val="0"/>
              </a:spcAft>
            </a:pPr>
            <a:r>
              <a:rPr lang="en-GB"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WorldPop</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the preferred source for population distribution data. </a:t>
            </a:r>
          </a:p>
          <a:p>
            <a:pPr algn="just">
              <a:spcBef>
                <a:spcPts val="1200"/>
              </a:spcBef>
              <a:spcAft>
                <a:spcPts val="0"/>
              </a:spcAft>
            </a:pP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It uses latest national census data to produce </a:t>
            </a:r>
            <a:r>
              <a:rPr lang="en-GB"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aggregated population data at a 100 metre square resolution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use in a local GIS platform. </a:t>
            </a:r>
          </a:p>
        </p:txBody>
      </p:sp>
      <p:sp>
        <p:nvSpPr>
          <p:cNvPr id="7" name="Title 1">
            <a:extLst>
              <a:ext uri="{FF2B5EF4-FFF2-40B4-BE49-F238E27FC236}">
                <a16:creationId xmlns:a16="http://schemas.microsoft.com/office/drawing/2014/main" id="{00F15512-E31A-4329-96F2-89905CF88D22}"/>
              </a:ext>
            </a:extLst>
          </p:cNvPr>
          <p:cNvSpPr txBox="1">
            <a:spLocks/>
          </p:cNvSpPr>
          <p:nvPr/>
        </p:nvSpPr>
        <p:spPr>
          <a:xfrm>
            <a:off x="457200" y="1022440"/>
            <a:ext cx="8229600" cy="754467"/>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Population Distribution Data</a:t>
            </a:r>
          </a:p>
        </p:txBody>
      </p:sp>
      <p:sp>
        <p:nvSpPr>
          <p:cNvPr id="6" name="Content Placeholder 3">
            <a:extLst>
              <a:ext uri="{FF2B5EF4-FFF2-40B4-BE49-F238E27FC236}">
                <a16:creationId xmlns:a16="http://schemas.microsoft.com/office/drawing/2014/main" id="{ECDEE414-894B-4D7D-BC3D-721E7CC3DB91}"/>
              </a:ext>
            </a:extLst>
          </p:cNvPr>
          <p:cNvSpPr txBox="1">
            <a:spLocks/>
          </p:cNvSpPr>
          <p:nvPr/>
        </p:nvSpPr>
        <p:spPr>
          <a:xfrm>
            <a:off x="357715" y="3134482"/>
            <a:ext cx="3615805" cy="3386752"/>
          </a:xfrm>
          <a:prstGeom prst="rect">
            <a:avLst/>
          </a:prstGeom>
        </p:spPr>
        <p:txBody>
          <a:bodyPr>
            <a:noAutofit/>
          </a:bodyPr>
          <a:lstStyle>
            <a:defPPr>
              <a:defRPr lang="en-US"/>
            </a:defPPr>
            <a:lvl1pPr indent="0">
              <a:spcBef>
                <a:spcPct val="20000"/>
              </a:spcBef>
              <a:buClr>
                <a:srgbClr val="76942D"/>
              </a:buClr>
              <a:buFont typeface="Wingdings" charset="2"/>
              <a:buNone/>
              <a:defRPr sz="2400">
                <a:latin typeface="Calibri" panose="020F0502020204030204" pitchFamily="34" charset="0"/>
                <a:cs typeface="Times New Roman" panose="02020603050405020304" pitchFamily="18" charset="0"/>
              </a:defRPr>
            </a:lvl1pPr>
            <a:lvl2pPr marL="742950" indent="-285750">
              <a:spcBef>
                <a:spcPct val="20000"/>
              </a:spcBef>
              <a:buClr>
                <a:schemeClr val="accent3">
                  <a:lumMod val="50000"/>
                </a:schemeClr>
              </a:buClr>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342900" indent="-254000">
              <a:buFont typeface="Arial" panose="020B0604020202020204" pitchFamily="34" charset="0"/>
              <a:buChar char="•"/>
            </a:pPr>
            <a:r>
              <a:rPr lang="en-GB" sz="2200" dirty="0"/>
              <a:t>NSO should analyse and endorse WorldPop as an official source of data</a:t>
            </a:r>
          </a:p>
          <a:p>
            <a:pPr marL="342900" indent="-254000">
              <a:buFont typeface="Arial" panose="020B0604020202020204" pitchFamily="34" charset="0"/>
              <a:buChar char="•"/>
            </a:pPr>
            <a:r>
              <a:rPr lang="en-GB" sz="2200" dirty="0"/>
              <a:t>WorldPop data should be reconciled with national statistics office data</a:t>
            </a:r>
          </a:p>
          <a:p>
            <a:pPr marL="342900" indent="-254000">
              <a:buFont typeface="Arial" panose="020B0604020202020204" pitchFamily="34" charset="0"/>
              <a:buChar char="•"/>
            </a:pPr>
            <a:r>
              <a:rPr lang="en-GB" sz="2200" dirty="0"/>
              <a:t>Can be disaggregated to whatever level of detail the NSO can provide</a:t>
            </a:r>
            <a:endParaRPr lang="en-GB" dirty="0"/>
          </a:p>
        </p:txBody>
      </p:sp>
      <p:pic>
        <p:nvPicPr>
          <p:cNvPr id="8" name="Picture 1">
            <a:extLst>
              <a:ext uri="{FF2B5EF4-FFF2-40B4-BE49-F238E27FC236}">
                <a16:creationId xmlns:a16="http://schemas.microsoft.com/office/drawing/2014/main" id="{D8EFDE92-E227-4936-A463-5D6348441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469" y="3560528"/>
            <a:ext cx="5117669" cy="31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76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84F4D0-AB18-456B-B612-26020226568B}"/>
              </a:ext>
            </a:extLst>
          </p:cNvPr>
          <p:cNvSpPr txBox="1">
            <a:spLocks/>
          </p:cNvSpPr>
          <p:nvPr/>
        </p:nvSpPr>
        <p:spPr>
          <a:xfrm>
            <a:off x="457200" y="1022440"/>
            <a:ext cx="8229600" cy="8063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Rural Urban Definition</a:t>
            </a:r>
          </a:p>
        </p:txBody>
      </p:sp>
      <p:sp>
        <p:nvSpPr>
          <p:cNvPr id="9" name="Rectangle 8">
            <a:extLst>
              <a:ext uri="{FF2B5EF4-FFF2-40B4-BE49-F238E27FC236}">
                <a16:creationId xmlns:a16="http://schemas.microsoft.com/office/drawing/2014/main" id="{9B11CF1D-E923-49DB-973B-1A1507FE09C5}"/>
              </a:ext>
            </a:extLst>
          </p:cNvPr>
          <p:cNvSpPr/>
          <p:nvPr/>
        </p:nvSpPr>
        <p:spPr>
          <a:xfrm>
            <a:off x="457200" y="1910605"/>
            <a:ext cx="8103996" cy="4093428"/>
          </a:xfrm>
          <a:prstGeom prst="rect">
            <a:avLst/>
          </a:prstGeom>
        </p:spPr>
        <p:txBody>
          <a:bodyPr wrap="square">
            <a:spAutoFit/>
          </a:bodyPr>
          <a:lstStyle/>
          <a:p>
            <a:pPr algn="just">
              <a:spcAft>
                <a:spcPts val="0"/>
              </a:spcAft>
            </a:pPr>
            <a:r>
              <a:rPr lang="en-GB" sz="2000" dirty="0">
                <a:latin typeface="Calibri" panose="020F0502020204030204" pitchFamily="34" charset="0"/>
                <a:ea typeface="Times New Roman" panose="02020603050405020304" pitchFamily="18" charset="0"/>
                <a:cs typeface="Times New Roman" panose="02020603050405020304" pitchFamily="18" charset="0"/>
              </a:rPr>
              <a:t>There is </a:t>
            </a:r>
            <a:r>
              <a:rPr lang="en-GB" sz="2000" b="1" dirty="0">
                <a:latin typeface="Calibri" panose="020F0502020204030204" pitchFamily="34" charset="0"/>
                <a:ea typeface="Times New Roman" panose="02020603050405020304" pitchFamily="18" charset="0"/>
                <a:cs typeface="Times New Roman" panose="02020603050405020304" pitchFamily="18" charset="0"/>
              </a:rPr>
              <a:t>no globally agreed definition </a:t>
            </a:r>
            <a:r>
              <a:rPr lang="en-GB" sz="2000" dirty="0">
                <a:latin typeface="Calibri" panose="020F0502020204030204" pitchFamily="34" charset="0"/>
                <a:ea typeface="Times New Roman" panose="02020603050405020304" pitchFamily="18" charset="0"/>
                <a:cs typeface="Times New Roman" panose="02020603050405020304" pitchFamily="18" charset="0"/>
              </a:rPr>
              <a:t>of what is a rural area. </a:t>
            </a:r>
          </a:p>
          <a:p>
            <a:pPr algn="just">
              <a:spcAft>
                <a:spcPts val="0"/>
              </a:spcAft>
            </a:pP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000" dirty="0">
                <a:latin typeface="Calibri" panose="020F0502020204030204" pitchFamily="34" charset="0"/>
                <a:ea typeface="Times New Roman" panose="02020603050405020304" pitchFamily="18" charset="0"/>
                <a:cs typeface="Times New Roman" panose="02020603050405020304" pitchFamily="18" charset="0"/>
              </a:rPr>
              <a:t>The Un Statistics Division advises </a:t>
            </a:r>
            <a:r>
              <a:rPr lang="en-GB" sz="2000" b="1" dirty="0">
                <a:latin typeface="Calibri" panose="020F0502020204030204" pitchFamily="34" charset="0"/>
                <a:ea typeface="Times New Roman" panose="02020603050405020304" pitchFamily="18" charset="0"/>
                <a:cs typeface="Times New Roman" panose="02020603050405020304" pitchFamily="18" charset="0"/>
              </a:rPr>
              <a:t>each country should decide</a:t>
            </a:r>
            <a:r>
              <a:rPr lang="en-GB" sz="2000" dirty="0">
                <a:latin typeface="Calibri" panose="020F0502020204030204" pitchFamily="34" charset="0"/>
                <a:ea typeface="Times New Roman" panose="02020603050405020304" pitchFamily="18" charset="0"/>
                <a:cs typeface="Times New Roman" panose="02020603050405020304" pitchFamily="18" charset="0"/>
              </a:rPr>
              <a:t> which areas are to be classified as urban and which as rural. </a:t>
            </a:r>
          </a:p>
          <a:p>
            <a:pPr algn="just"/>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000" dirty="0">
                <a:latin typeface="Calibri" panose="020F0502020204030204" pitchFamily="34" charset="0"/>
                <a:ea typeface="Times New Roman" panose="02020603050405020304" pitchFamily="18" charset="0"/>
                <a:cs typeface="Times New Roman" panose="02020603050405020304" pitchFamily="18" charset="0"/>
              </a:rPr>
              <a:t>If </a:t>
            </a:r>
            <a:r>
              <a:rPr lang="en-GB" sz="2000" b="1" dirty="0">
                <a:latin typeface="Calibri" panose="020F0502020204030204" pitchFamily="34" charset="0"/>
                <a:ea typeface="Times New Roman" panose="02020603050405020304" pitchFamily="18" charset="0"/>
                <a:cs typeface="Times New Roman" panose="02020603050405020304" pitchFamily="18" charset="0"/>
              </a:rPr>
              <a:t>in-country spatial boundaries of urban/rural areas</a:t>
            </a:r>
            <a:r>
              <a:rPr lang="en-GB" sz="2000" dirty="0">
                <a:latin typeface="Calibri" panose="020F0502020204030204" pitchFamily="34" charset="0"/>
                <a:ea typeface="Times New Roman" panose="02020603050405020304" pitchFamily="18" charset="0"/>
                <a:cs typeface="Times New Roman" panose="02020603050405020304" pitchFamily="18" charset="0"/>
              </a:rPr>
              <a:t> exist, they should be used. </a:t>
            </a:r>
          </a:p>
          <a:p>
            <a:pPr algn="just"/>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000" dirty="0">
                <a:latin typeface="Calibri" panose="020F0502020204030204" pitchFamily="34" charset="0"/>
                <a:ea typeface="Times New Roman" panose="02020603050405020304" pitchFamily="18" charset="0"/>
                <a:cs typeface="Times New Roman" panose="02020603050405020304" pitchFamily="18" charset="0"/>
              </a:rPr>
              <a:t>If not, then use boundaries from the </a:t>
            </a:r>
            <a:r>
              <a:rPr lang="en-GB" sz="2000" b="1" dirty="0">
                <a:latin typeface="Calibri" panose="020F0502020204030204" pitchFamily="34" charset="0"/>
                <a:ea typeface="Times New Roman" panose="02020603050405020304" pitchFamily="18" charset="0"/>
                <a:cs typeface="Times New Roman" panose="02020603050405020304" pitchFamily="18" charset="0"/>
              </a:rPr>
              <a:t>Global Rural Urban Mapping Project (GRUMP) v1 Urban Extent Polygons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2000" dirty="0"/>
              <a:t>UN Statistical Commission (March 2020) endorsed the </a:t>
            </a:r>
            <a:r>
              <a:rPr lang="en-GB" sz="2000" b="1" dirty="0"/>
              <a:t>DegUrba methodology</a:t>
            </a:r>
            <a:r>
              <a:rPr lang="en-GB" sz="2000" dirty="0"/>
              <a:t> for delineation of cities and urban and rural areas.</a:t>
            </a:r>
          </a:p>
        </p:txBody>
      </p:sp>
    </p:spTree>
    <p:extLst>
      <p:ext uri="{BB962C8B-B14F-4D97-AF65-F5344CB8AC3E}">
        <p14:creationId xmlns:p14="http://schemas.microsoft.com/office/powerpoint/2010/main" val="292223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84F4D0-AB18-456B-B612-26020226568B}"/>
              </a:ext>
            </a:extLst>
          </p:cNvPr>
          <p:cNvSpPr txBox="1">
            <a:spLocks/>
          </p:cNvSpPr>
          <p:nvPr/>
        </p:nvSpPr>
        <p:spPr>
          <a:xfrm>
            <a:off x="457200" y="1022440"/>
            <a:ext cx="8229600" cy="8375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Road Network Data</a:t>
            </a:r>
          </a:p>
        </p:txBody>
      </p:sp>
      <p:pic>
        <p:nvPicPr>
          <p:cNvPr id="7" name="Picture 6" descr="A car driving down a dirt road&#10;&#10;Description automatically generated">
            <a:extLst>
              <a:ext uri="{FF2B5EF4-FFF2-40B4-BE49-F238E27FC236}">
                <a16:creationId xmlns:a16="http://schemas.microsoft.com/office/drawing/2014/main" id="{BDA35F07-F547-4820-85ED-128B9551EC9D}"/>
              </a:ext>
            </a:extLst>
          </p:cNvPr>
          <p:cNvPicPr>
            <a:picLocks noChangeAspect="1"/>
          </p:cNvPicPr>
          <p:nvPr/>
        </p:nvPicPr>
        <p:blipFill>
          <a:blip r:embed="rId3"/>
          <a:stretch>
            <a:fillRect/>
          </a:stretch>
        </p:blipFill>
        <p:spPr>
          <a:xfrm>
            <a:off x="488486" y="1909387"/>
            <a:ext cx="2920326" cy="2190244"/>
          </a:xfrm>
          <a:prstGeom prst="rect">
            <a:avLst/>
          </a:prstGeom>
        </p:spPr>
      </p:pic>
      <p:pic>
        <p:nvPicPr>
          <p:cNvPr id="10" name="Picture 9" descr="A tree on a dirt road&#10;&#10;Description automatically generated">
            <a:extLst>
              <a:ext uri="{FF2B5EF4-FFF2-40B4-BE49-F238E27FC236}">
                <a16:creationId xmlns:a16="http://schemas.microsoft.com/office/drawing/2014/main" id="{AE6BAE39-1A5F-49BE-A3A6-A2A0F9C382F4}"/>
              </a:ext>
            </a:extLst>
          </p:cNvPr>
          <p:cNvPicPr>
            <a:picLocks noChangeAspect="1"/>
          </p:cNvPicPr>
          <p:nvPr/>
        </p:nvPicPr>
        <p:blipFill>
          <a:blip r:embed="rId4"/>
          <a:stretch>
            <a:fillRect/>
          </a:stretch>
        </p:blipFill>
        <p:spPr>
          <a:xfrm>
            <a:off x="3555772" y="1909387"/>
            <a:ext cx="2920326" cy="2190245"/>
          </a:xfrm>
          <a:prstGeom prst="rect">
            <a:avLst/>
          </a:prstGeom>
        </p:spPr>
      </p:pic>
      <p:sp>
        <p:nvSpPr>
          <p:cNvPr id="2" name="Callout: Line 1">
            <a:extLst>
              <a:ext uri="{FF2B5EF4-FFF2-40B4-BE49-F238E27FC236}">
                <a16:creationId xmlns:a16="http://schemas.microsoft.com/office/drawing/2014/main" id="{06462B52-6549-4779-B04A-CF2EBF87CE57}"/>
              </a:ext>
            </a:extLst>
          </p:cNvPr>
          <p:cNvSpPr/>
          <p:nvPr/>
        </p:nvSpPr>
        <p:spPr>
          <a:xfrm>
            <a:off x="2032866" y="4280382"/>
            <a:ext cx="1420586" cy="532946"/>
          </a:xfrm>
          <a:prstGeom prst="borderCallout1">
            <a:avLst>
              <a:gd name="adj1" fmla="val -18016"/>
              <a:gd name="adj2" fmla="val 58334"/>
              <a:gd name="adj3" fmla="val -211307"/>
              <a:gd name="adj4" fmla="val 38194"/>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Local</a:t>
            </a:r>
          </a:p>
        </p:txBody>
      </p:sp>
      <p:sp>
        <p:nvSpPr>
          <p:cNvPr id="8" name="Callout: Line 7">
            <a:extLst>
              <a:ext uri="{FF2B5EF4-FFF2-40B4-BE49-F238E27FC236}">
                <a16:creationId xmlns:a16="http://schemas.microsoft.com/office/drawing/2014/main" id="{B83A87BC-62EB-4797-B125-F4782BEB7BF4}"/>
              </a:ext>
            </a:extLst>
          </p:cNvPr>
          <p:cNvSpPr/>
          <p:nvPr/>
        </p:nvSpPr>
        <p:spPr>
          <a:xfrm>
            <a:off x="465105" y="4280382"/>
            <a:ext cx="1420586" cy="532946"/>
          </a:xfrm>
          <a:prstGeom prst="borderCallout1">
            <a:avLst>
              <a:gd name="adj1" fmla="val -18016"/>
              <a:gd name="adj2" fmla="val 58334"/>
              <a:gd name="adj3" fmla="val -206618"/>
              <a:gd name="adj4" fmla="val 4888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Unclassified</a:t>
            </a:r>
          </a:p>
        </p:txBody>
      </p:sp>
      <p:sp>
        <p:nvSpPr>
          <p:cNvPr id="11" name="Callout: Line 10">
            <a:extLst>
              <a:ext uri="{FF2B5EF4-FFF2-40B4-BE49-F238E27FC236}">
                <a16:creationId xmlns:a16="http://schemas.microsoft.com/office/drawing/2014/main" id="{8A3BD37D-2EE1-47BE-82FD-2E859B57F42D}"/>
              </a:ext>
            </a:extLst>
          </p:cNvPr>
          <p:cNvSpPr/>
          <p:nvPr/>
        </p:nvSpPr>
        <p:spPr>
          <a:xfrm>
            <a:off x="3676569" y="4289293"/>
            <a:ext cx="1420586" cy="532946"/>
          </a:xfrm>
          <a:prstGeom prst="borderCallout1">
            <a:avLst>
              <a:gd name="adj1" fmla="val -18016"/>
              <a:gd name="adj2" fmla="val 58334"/>
              <a:gd name="adj3" fmla="val -207837"/>
              <a:gd name="adj4" fmla="val 8094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National</a:t>
            </a:r>
          </a:p>
        </p:txBody>
      </p:sp>
      <p:pic>
        <p:nvPicPr>
          <p:cNvPr id="12" name="Picture 11">
            <a:extLst>
              <a:ext uri="{FF2B5EF4-FFF2-40B4-BE49-F238E27FC236}">
                <a16:creationId xmlns:a16="http://schemas.microsoft.com/office/drawing/2014/main" id="{42612A08-A853-4D8C-B728-889D7F52F81A}"/>
              </a:ext>
            </a:extLst>
          </p:cNvPr>
          <p:cNvPicPr>
            <a:picLocks noChangeAspect="1"/>
          </p:cNvPicPr>
          <p:nvPr/>
        </p:nvPicPr>
        <p:blipFill>
          <a:blip r:embed="rId5"/>
          <a:stretch>
            <a:fillRect/>
          </a:stretch>
        </p:blipFill>
        <p:spPr>
          <a:xfrm>
            <a:off x="4658959" y="5118891"/>
            <a:ext cx="2795519" cy="1572479"/>
          </a:xfrm>
          <a:prstGeom prst="rect">
            <a:avLst/>
          </a:prstGeom>
        </p:spPr>
      </p:pic>
      <p:pic>
        <p:nvPicPr>
          <p:cNvPr id="13" name="Picture 12">
            <a:extLst>
              <a:ext uri="{FF2B5EF4-FFF2-40B4-BE49-F238E27FC236}">
                <a16:creationId xmlns:a16="http://schemas.microsoft.com/office/drawing/2014/main" id="{6844313A-1135-4DC8-8B1D-6BBD5CC71624}"/>
              </a:ext>
            </a:extLst>
          </p:cNvPr>
          <p:cNvPicPr>
            <a:picLocks noChangeAspect="1"/>
          </p:cNvPicPr>
          <p:nvPr/>
        </p:nvPicPr>
        <p:blipFill>
          <a:blip r:embed="rId6"/>
          <a:stretch>
            <a:fillRect/>
          </a:stretch>
        </p:blipFill>
        <p:spPr>
          <a:xfrm>
            <a:off x="6185977" y="4125910"/>
            <a:ext cx="2795519" cy="1572479"/>
          </a:xfrm>
          <a:prstGeom prst="rect">
            <a:avLst/>
          </a:prstGeom>
        </p:spPr>
      </p:pic>
      <p:sp>
        <p:nvSpPr>
          <p:cNvPr id="14" name="TextBox 13">
            <a:extLst>
              <a:ext uri="{FF2B5EF4-FFF2-40B4-BE49-F238E27FC236}">
                <a16:creationId xmlns:a16="http://schemas.microsoft.com/office/drawing/2014/main" id="{90DC37EE-C309-4422-BA7A-169A58EB9A2F}"/>
              </a:ext>
            </a:extLst>
          </p:cNvPr>
          <p:cNvSpPr txBox="1"/>
          <p:nvPr/>
        </p:nvSpPr>
        <p:spPr>
          <a:xfrm>
            <a:off x="6704153" y="3004509"/>
            <a:ext cx="2167574" cy="1107996"/>
          </a:xfrm>
          <a:prstGeom prst="rect">
            <a:avLst/>
          </a:prstGeom>
        </p:spPr>
        <p:txBody>
          <a:bodyPr vert="horz" wrap="square" lIns="91440" tIns="45720" rIns="91440" bIns="45720" rtlCol="0" anchor="ctr">
            <a:spAutoFit/>
          </a:bodyPr>
          <a:lstStyle/>
          <a:p>
            <a:pPr algn="ctr"/>
            <a:r>
              <a:rPr lang="en-GB" sz="2200" i="1" dirty="0"/>
              <a:t>Roads and </a:t>
            </a:r>
          </a:p>
          <a:p>
            <a:pPr algn="ctr"/>
            <a:r>
              <a:rPr lang="en-GB" sz="2200" i="1" dirty="0"/>
              <a:t>Other Transport Infrastructure</a:t>
            </a:r>
          </a:p>
        </p:txBody>
      </p:sp>
      <p:sp>
        <p:nvSpPr>
          <p:cNvPr id="15" name="TextBox 14">
            <a:extLst>
              <a:ext uri="{FF2B5EF4-FFF2-40B4-BE49-F238E27FC236}">
                <a16:creationId xmlns:a16="http://schemas.microsoft.com/office/drawing/2014/main" id="{1129595F-ED86-4702-B029-25ED36DD5A5C}"/>
              </a:ext>
            </a:extLst>
          </p:cNvPr>
          <p:cNvSpPr txBox="1"/>
          <p:nvPr/>
        </p:nvSpPr>
        <p:spPr>
          <a:xfrm>
            <a:off x="1446504" y="5698389"/>
            <a:ext cx="3212455" cy="769441"/>
          </a:xfrm>
          <a:prstGeom prst="rect">
            <a:avLst/>
          </a:prstGeom>
        </p:spPr>
        <p:txBody>
          <a:bodyPr vert="horz" wrap="square" lIns="91440" tIns="45720" rIns="91440" bIns="45720" rtlCol="0" anchor="ctr">
            <a:spAutoFit/>
          </a:bodyPr>
          <a:lstStyle/>
          <a:p>
            <a:r>
              <a:rPr lang="en-GB" sz="2200" i="1" dirty="0"/>
              <a:t>Buildings, including heath facilities, schools etc</a:t>
            </a:r>
            <a:r>
              <a:rPr lang="en-GB" sz="2000" i="1" dirty="0"/>
              <a:t>.</a:t>
            </a:r>
          </a:p>
        </p:txBody>
      </p:sp>
      <p:sp>
        <p:nvSpPr>
          <p:cNvPr id="16" name="Title 3">
            <a:extLst>
              <a:ext uri="{FF2B5EF4-FFF2-40B4-BE49-F238E27FC236}">
                <a16:creationId xmlns:a16="http://schemas.microsoft.com/office/drawing/2014/main" id="{497D3203-9EEC-4953-AC27-259E3D0036CE}"/>
              </a:ext>
            </a:extLst>
          </p:cNvPr>
          <p:cNvSpPr txBox="1">
            <a:spLocks/>
          </p:cNvSpPr>
          <p:nvPr/>
        </p:nvSpPr>
        <p:spPr>
          <a:xfrm>
            <a:off x="6920366" y="1998341"/>
            <a:ext cx="1951361" cy="979576"/>
          </a:xfrm>
          <a:prstGeom prst="rect">
            <a:avLst/>
          </a:prstGeom>
        </p:spPr>
        <p:txBody>
          <a:bodyPr/>
          <a:lstStyle>
            <a:lvl1pPr algn="ctr" defTabSz="457200" rtl="0" eaLnBrk="1" latinLnBrk="0" hangingPunct="1">
              <a:spcBef>
                <a:spcPct val="0"/>
              </a:spcBef>
              <a:buNone/>
              <a:defRPr sz="4400" b="1" kern="1200">
                <a:solidFill>
                  <a:schemeClr val="accent3">
                    <a:lumMod val="50000"/>
                  </a:schemeClr>
                </a:solidFill>
                <a:latin typeface="+mj-lt"/>
                <a:ea typeface="+mj-ea"/>
                <a:cs typeface="+mj-cs"/>
              </a:defRPr>
            </a:lvl1pPr>
          </a:lstStyle>
          <a:p>
            <a:r>
              <a:rPr lang="en-GB" sz="2800" dirty="0"/>
              <a:t>Open Street Map</a:t>
            </a:r>
          </a:p>
        </p:txBody>
      </p:sp>
    </p:spTree>
    <p:extLst>
      <p:ext uri="{BB962C8B-B14F-4D97-AF65-F5344CB8AC3E}">
        <p14:creationId xmlns:p14="http://schemas.microsoft.com/office/powerpoint/2010/main" val="87996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84F4D0-AB18-456B-B612-26020226568B}"/>
              </a:ext>
            </a:extLst>
          </p:cNvPr>
          <p:cNvSpPr txBox="1">
            <a:spLocks/>
          </p:cNvSpPr>
          <p:nvPr/>
        </p:nvSpPr>
        <p:spPr>
          <a:xfrm>
            <a:off x="457200" y="1022440"/>
            <a:ext cx="8229600" cy="85042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All-Season Roads</a:t>
            </a:r>
          </a:p>
        </p:txBody>
      </p:sp>
      <p:sp>
        <p:nvSpPr>
          <p:cNvPr id="7" name="Title 3">
            <a:extLst>
              <a:ext uri="{FF2B5EF4-FFF2-40B4-BE49-F238E27FC236}">
                <a16:creationId xmlns:a16="http://schemas.microsoft.com/office/drawing/2014/main" id="{00BC45C1-4496-428F-95F9-8B9595510F80}"/>
              </a:ext>
            </a:extLst>
          </p:cNvPr>
          <p:cNvSpPr>
            <a:spLocks noGrp="1"/>
          </p:cNvSpPr>
          <p:nvPr>
            <p:ph type="title"/>
          </p:nvPr>
        </p:nvSpPr>
        <p:spPr>
          <a:xfrm>
            <a:off x="457200" y="2027103"/>
            <a:ext cx="4039437" cy="616744"/>
          </a:xfrm>
        </p:spPr>
        <p:txBody>
          <a:bodyPr/>
          <a:lstStyle/>
          <a:p>
            <a:r>
              <a:rPr lang="en-GB" sz="2800" b="1" dirty="0"/>
              <a:t>Road Condition Data</a:t>
            </a:r>
          </a:p>
        </p:txBody>
      </p:sp>
      <p:sp>
        <p:nvSpPr>
          <p:cNvPr id="8" name="Content Placeholder 1">
            <a:extLst>
              <a:ext uri="{FF2B5EF4-FFF2-40B4-BE49-F238E27FC236}">
                <a16:creationId xmlns:a16="http://schemas.microsoft.com/office/drawing/2014/main" id="{E8702BFF-F452-4039-B231-48C7B7C8E88F}"/>
              </a:ext>
            </a:extLst>
          </p:cNvPr>
          <p:cNvSpPr>
            <a:spLocks noGrp="1"/>
          </p:cNvSpPr>
          <p:nvPr>
            <p:ph idx="1"/>
          </p:nvPr>
        </p:nvSpPr>
        <p:spPr>
          <a:xfrm>
            <a:off x="414337" y="2999219"/>
            <a:ext cx="8415337" cy="3500732"/>
          </a:xfrm>
        </p:spPr>
        <p:txBody>
          <a:bodyPr>
            <a:noAutofit/>
          </a:bodyPr>
          <a:lstStyle/>
          <a:p>
            <a:pPr marL="0" indent="0">
              <a:buNone/>
            </a:pPr>
            <a:r>
              <a:rPr lang="en-GB" sz="2400" dirty="0"/>
              <a:t>2016 RAI Methodology used ‘condition’ as a proxy for ‘all-season’</a:t>
            </a:r>
          </a:p>
          <a:p>
            <a:pPr marL="442913" lvl="1"/>
            <a:r>
              <a:rPr lang="en-GB" sz="2400" dirty="0"/>
              <a:t>Paved road with IRI less than 6, and unpaved road with IRI less than 13. </a:t>
            </a:r>
          </a:p>
          <a:p>
            <a:pPr marL="442913" lvl="1"/>
            <a:r>
              <a:rPr lang="en-GB" sz="2400" dirty="0"/>
              <a:t>Paved road in excellent, good, or fair condition and unpaved road in excellent or good condition, when IRI data are not available, visually assessed.</a:t>
            </a:r>
          </a:p>
          <a:p>
            <a:pPr lvl="1"/>
            <a:endParaRPr lang="en-GB" sz="1000" dirty="0"/>
          </a:p>
          <a:p>
            <a:pPr marL="0" indent="0">
              <a:buNone/>
            </a:pPr>
            <a:r>
              <a:rPr lang="en-GB" sz="2400" b="1" dirty="0"/>
              <a:t>Accessibility factors </a:t>
            </a:r>
            <a:r>
              <a:rPr lang="en-GB" sz="2400" dirty="0"/>
              <a:t>determine the likelihood of a road being all-season, using </a:t>
            </a:r>
            <a:r>
              <a:rPr lang="en-GB" sz="2400" b="1" dirty="0"/>
              <a:t>Surface Type, Climate </a:t>
            </a:r>
            <a:r>
              <a:rPr lang="en-GB" sz="2400" dirty="0"/>
              <a:t>and </a:t>
            </a:r>
            <a:r>
              <a:rPr lang="en-GB" sz="2400" b="1" dirty="0"/>
              <a:t>Terrain</a:t>
            </a:r>
          </a:p>
        </p:txBody>
      </p:sp>
      <p:sp>
        <p:nvSpPr>
          <p:cNvPr id="9" name="Rectangle 8">
            <a:extLst>
              <a:ext uri="{FF2B5EF4-FFF2-40B4-BE49-F238E27FC236}">
                <a16:creationId xmlns:a16="http://schemas.microsoft.com/office/drawing/2014/main" id="{6881ED32-46DF-4D1B-AE37-AE9A7A50FA69}"/>
              </a:ext>
            </a:extLst>
          </p:cNvPr>
          <p:cNvSpPr/>
          <p:nvPr/>
        </p:nvSpPr>
        <p:spPr>
          <a:xfrm>
            <a:off x="4812616" y="1275323"/>
            <a:ext cx="4039437" cy="1569660"/>
          </a:xfrm>
          <a:prstGeom prst="rect">
            <a:avLst/>
          </a:prstGeom>
          <a:ln w="25400">
            <a:solidFill>
              <a:srgbClr val="587E36"/>
            </a:solidFill>
          </a:ln>
        </p:spPr>
        <p:txBody>
          <a:bodyPr wrap="square">
            <a:spAutoFit/>
          </a:bodyPr>
          <a:lstStyle/>
          <a:p>
            <a:r>
              <a:rPr lang="en-GB" b="1" dirty="0">
                <a:solidFill>
                  <a:srgbClr val="76942D"/>
                </a:solidFill>
              </a:rPr>
              <a:t>All-season definition update</a:t>
            </a:r>
            <a:endParaRPr lang="en-GB" sz="600" dirty="0"/>
          </a:p>
          <a:p>
            <a:r>
              <a:rPr lang="en-GB" b="1" i="1" dirty="0"/>
              <a:t>A road that it is likely to be impassable to the prevailing means of rural transport for a total of 7 days or more per year is not regarded as all-season</a:t>
            </a:r>
            <a:r>
              <a:rPr lang="en-GB" i="1" dirty="0"/>
              <a:t>.</a:t>
            </a:r>
            <a:endParaRPr lang="en-GB" dirty="0"/>
          </a:p>
          <a:p>
            <a:r>
              <a:rPr lang="en-GB" sz="600" i="1" dirty="0"/>
              <a:t> </a:t>
            </a:r>
            <a:endParaRPr lang="en-GB" sz="600" dirty="0"/>
          </a:p>
        </p:txBody>
      </p:sp>
    </p:spTree>
    <p:extLst>
      <p:ext uri="{BB962C8B-B14F-4D97-AF65-F5344CB8AC3E}">
        <p14:creationId xmlns:p14="http://schemas.microsoft.com/office/powerpoint/2010/main" val="174258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E3940797-87C2-47FE-BA24-64FD190B3407}"/>
              </a:ext>
            </a:extLst>
          </p:cNvPr>
          <p:cNvSpPr>
            <a:spLocks noGrp="1"/>
          </p:cNvSpPr>
          <p:nvPr>
            <p:ph idx="1"/>
          </p:nvPr>
        </p:nvSpPr>
        <p:spPr>
          <a:xfrm>
            <a:off x="152400" y="1943720"/>
            <a:ext cx="3726462" cy="4585226"/>
          </a:xfrm>
        </p:spPr>
        <p:txBody>
          <a:bodyPr>
            <a:noAutofit/>
          </a:bodyPr>
          <a:lstStyle/>
          <a:p>
            <a:pPr marL="342900" indent="-342900">
              <a:spcAft>
                <a:spcPts val="600"/>
              </a:spcAft>
              <a:buFont typeface="Arial" panose="020B0604020202020204" pitchFamily="34" charset="0"/>
              <a:buChar char="•"/>
            </a:pPr>
            <a:r>
              <a:rPr lang="en-US" sz="2400" dirty="0"/>
              <a:t>Tools are being developed to calculate RAI “automatically” from open source data</a:t>
            </a:r>
          </a:p>
          <a:p>
            <a:pPr marL="342900" indent="-342900">
              <a:spcAft>
                <a:spcPts val="600"/>
              </a:spcAft>
              <a:buFont typeface="Arial" panose="020B0604020202020204" pitchFamily="34" charset="0"/>
              <a:buChar char="•"/>
            </a:pPr>
            <a:r>
              <a:rPr lang="en-US" sz="2400" dirty="0"/>
              <a:t>Any calculations will still require endorsement by the responsible agencies and by the NSOs</a:t>
            </a:r>
          </a:p>
          <a:p>
            <a:pPr marL="363538" indent="0">
              <a:spcAft>
                <a:spcPts val="600"/>
              </a:spcAft>
              <a:buNone/>
            </a:pPr>
            <a:r>
              <a:rPr lang="en-GB" sz="2400" dirty="0">
                <a:solidFill>
                  <a:srgbClr val="0070C0"/>
                </a:solidFill>
                <a:hlinkClick r:id="rId3">
                  <a:extLst>
                    <a:ext uri="{A12FA001-AC4F-418D-AE19-62706E023703}">
                      <ahyp:hlinkClr xmlns:ahyp="http://schemas.microsoft.com/office/drawing/2018/hyperlinkcolor" val="tx"/>
                    </a:ext>
                  </a:extLst>
                </a:hlinkClick>
              </a:rPr>
              <a:t>https://rai.azavea.com/</a:t>
            </a:r>
            <a:endParaRPr lang="en-GB" sz="2400" dirty="0">
              <a:solidFill>
                <a:srgbClr val="0070C0"/>
              </a:solidFill>
            </a:endParaRPr>
          </a:p>
          <a:p>
            <a:pPr marL="363538">
              <a:spcAft>
                <a:spcPts val="600"/>
              </a:spcAft>
              <a:buFont typeface="Arial" panose="020B0604020202020204" pitchFamily="34" charset="0"/>
              <a:buChar char="•"/>
            </a:pPr>
            <a:r>
              <a:rPr lang="en-GB" sz="2400" dirty="0"/>
              <a:t>To be trialled on the UN Global Platform</a:t>
            </a:r>
            <a:endParaRPr lang="en-US" sz="2400" dirty="0"/>
          </a:p>
        </p:txBody>
      </p:sp>
      <p:sp>
        <p:nvSpPr>
          <p:cNvPr id="6" name="Title 1">
            <a:extLst>
              <a:ext uri="{FF2B5EF4-FFF2-40B4-BE49-F238E27FC236}">
                <a16:creationId xmlns:a16="http://schemas.microsoft.com/office/drawing/2014/main" id="{A944C069-7082-45AA-BD82-4C9DD38E9305}"/>
              </a:ext>
            </a:extLst>
          </p:cNvPr>
          <p:cNvSpPr txBox="1">
            <a:spLocks/>
          </p:cNvSpPr>
          <p:nvPr/>
        </p:nvSpPr>
        <p:spPr>
          <a:xfrm>
            <a:off x="457200" y="1074212"/>
            <a:ext cx="8229600" cy="71931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The RAI Measurement Tool </a:t>
            </a:r>
          </a:p>
        </p:txBody>
      </p:sp>
      <p:pic>
        <p:nvPicPr>
          <p:cNvPr id="7" name="Picture 6">
            <a:extLst>
              <a:ext uri="{FF2B5EF4-FFF2-40B4-BE49-F238E27FC236}">
                <a16:creationId xmlns:a16="http://schemas.microsoft.com/office/drawing/2014/main" id="{8C64B1EA-DD12-4662-8829-1942D2B5EE8A}"/>
              </a:ext>
            </a:extLst>
          </p:cNvPr>
          <p:cNvPicPr>
            <a:picLocks noChangeAspect="1"/>
          </p:cNvPicPr>
          <p:nvPr/>
        </p:nvPicPr>
        <p:blipFill>
          <a:blip r:embed="rId4"/>
          <a:stretch>
            <a:fillRect/>
          </a:stretch>
        </p:blipFill>
        <p:spPr>
          <a:xfrm>
            <a:off x="4186615" y="1968650"/>
            <a:ext cx="3726462" cy="2092477"/>
          </a:xfrm>
          <a:prstGeom prst="rect">
            <a:avLst/>
          </a:prstGeom>
        </p:spPr>
      </p:pic>
      <p:pic>
        <p:nvPicPr>
          <p:cNvPr id="9" name="Picture 8">
            <a:extLst>
              <a:ext uri="{FF2B5EF4-FFF2-40B4-BE49-F238E27FC236}">
                <a16:creationId xmlns:a16="http://schemas.microsoft.com/office/drawing/2014/main" id="{5C33058C-8844-4F2B-A301-950FD41C4D46}"/>
              </a:ext>
            </a:extLst>
          </p:cNvPr>
          <p:cNvPicPr>
            <a:picLocks noChangeAspect="1"/>
          </p:cNvPicPr>
          <p:nvPr/>
        </p:nvPicPr>
        <p:blipFill rotWithShape="1">
          <a:blip r:embed="rId5"/>
          <a:srcRect t="20218" r="18113" b="403"/>
          <a:stretch/>
        </p:blipFill>
        <p:spPr>
          <a:xfrm>
            <a:off x="4186615" y="4236247"/>
            <a:ext cx="3726462" cy="2281234"/>
          </a:xfrm>
          <a:prstGeom prst="rect">
            <a:avLst/>
          </a:prstGeom>
          <a:ln w="3175">
            <a:solidFill>
              <a:schemeClr val="tx1"/>
            </a:solidFill>
          </a:ln>
        </p:spPr>
      </p:pic>
      <p:sp>
        <p:nvSpPr>
          <p:cNvPr id="10" name="TextBox 9">
            <a:extLst>
              <a:ext uri="{FF2B5EF4-FFF2-40B4-BE49-F238E27FC236}">
                <a16:creationId xmlns:a16="http://schemas.microsoft.com/office/drawing/2014/main" id="{DF8A2E71-50B1-43A3-A890-62543085FADE}"/>
              </a:ext>
            </a:extLst>
          </p:cNvPr>
          <p:cNvSpPr txBox="1"/>
          <p:nvPr/>
        </p:nvSpPr>
        <p:spPr>
          <a:xfrm>
            <a:off x="7323286" y="4306460"/>
            <a:ext cx="1668314" cy="1477328"/>
          </a:xfrm>
          <a:prstGeom prst="rect">
            <a:avLst/>
          </a:prstGeom>
          <a:solidFill>
            <a:schemeClr val="bg1"/>
          </a:solidFill>
        </p:spPr>
        <p:txBody>
          <a:bodyPr vert="horz" wrap="square" lIns="91440" tIns="45720" rIns="91440" bIns="45720" rtlCol="0" anchor="ctr">
            <a:spAutoFit/>
          </a:bodyPr>
          <a:lstStyle/>
          <a:p>
            <a:r>
              <a:rPr lang="en-GB" i="1" dirty="0">
                <a:solidFill>
                  <a:srgbClr val="C00000"/>
                </a:solidFill>
              </a:rPr>
              <a:t>Pocket of population not served</a:t>
            </a:r>
          </a:p>
          <a:p>
            <a:r>
              <a:rPr lang="en-GB" i="1" dirty="0">
                <a:solidFill>
                  <a:srgbClr val="C00000"/>
                </a:solidFill>
              </a:rPr>
              <a:t>by access to an all-season road</a:t>
            </a:r>
          </a:p>
        </p:txBody>
      </p:sp>
      <p:sp>
        <p:nvSpPr>
          <p:cNvPr id="11" name="Oval 10">
            <a:extLst>
              <a:ext uri="{FF2B5EF4-FFF2-40B4-BE49-F238E27FC236}">
                <a16:creationId xmlns:a16="http://schemas.microsoft.com/office/drawing/2014/main" id="{3149C6C3-C6FD-4553-9D1F-693B67BCCC9D}"/>
              </a:ext>
            </a:extLst>
          </p:cNvPr>
          <p:cNvSpPr/>
          <p:nvPr/>
        </p:nvSpPr>
        <p:spPr>
          <a:xfrm>
            <a:off x="4962751" y="5271724"/>
            <a:ext cx="755904" cy="512064"/>
          </a:xfrm>
          <a:prstGeom prst="ellipse">
            <a:avLst/>
          </a:prstGeom>
          <a:noFill/>
          <a:ln w="19050">
            <a:solidFill>
              <a:srgbClr val="C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BB8BE149-3742-4446-B0B3-341B1F55478E}"/>
              </a:ext>
            </a:extLst>
          </p:cNvPr>
          <p:cNvCxnSpPr>
            <a:cxnSpLocks/>
            <a:endCxn id="10" idx="1"/>
          </p:cNvCxnSpPr>
          <p:nvPr/>
        </p:nvCxnSpPr>
        <p:spPr>
          <a:xfrm flipV="1">
            <a:off x="5718655" y="5045124"/>
            <a:ext cx="1604631" cy="408225"/>
          </a:xfrm>
          <a:prstGeom prst="straightConnector1">
            <a:avLst/>
          </a:prstGeom>
          <a:noFill/>
          <a:ln w="19050">
            <a:solidFill>
              <a:srgbClr val="C00000"/>
            </a:solidFill>
            <a:prstDash val="sysDash"/>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94180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84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0000BB-85D7-4784-A680-C1245F904482}"/>
              </a:ext>
            </a:extLst>
          </p:cNvPr>
          <p:cNvSpPr/>
          <p:nvPr/>
        </p:nvSpPr>
        <p:spPr>
          <a:xfrm>
            <a:off x="4919502" y="1584481"/>
            <a:ext cx="3969099" cy="4862870"/>
          </a:xfrm>
          <a:prstGeom prst="rect">
            <a:avLst/>
          </a:prstGeom>
        </p:spPr>
        <p:txBody>
          <a:bodyPr wrap="square">
            <a:spAutoFit/>
          </a:bodyPr>
          <a:lstStyle/>
          <a:p>
            <a:pPr algn="just">
              <a:lnSpc>
                <a:spcPts val="2400"/>
              </a:lnSpc>
            </a:pPr>
            <a:r>
              <a:rPr lang="en-GB" sz="2000" dirty="0">
                <a:latin typeface="Calibri" panose="020F0502020204030204" pitchFamily="34" charset="0"/>
                <a:ea typeface="Times New Roman" panose="02020603050405020304" pitchFamily="18" charset="0"/>
                <a:cs typeface="Times New Roman" panose="02020603050405020304" pitchFamily="18" charset="0"/>
              </a:rPr>
              <a:t>The Rural Access Index (RAI) is an indicator used to measure rural accessibility.</a:t>
            </a:r>
          </a:p>
          <a:p>
            <a:pPr algn="just">
              <a:lnSpc>
                <a:spcPts val="1200"/>
              </a:lnSpc>
            </a:pP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2400"/>
              </a:lnSpc>
            </a:pPr>
            <a:r>
              <a:rPr lang="en-GB" sz="2000" dirty="0">
                <a:latin typeface="Calibri" panose="020F0502020204030204" pitchFamily="34" charset="0"/>
                <a:ea typeface="Times New Roman" panose="02020603050405020304" pitchFamily="18" charset="0"/>
                <a:cs typeface="Times New Roman" panose="02020603050405020304" pitchFamily="18" charset="0"/>
              </a:rPr>
              <a:t>It is defined as </a:t>
            </a:r>
            <a:r>
              <a:rPr lang="en-GB" sz="2000" b="1" dirty="0">
                <a:latin typeface="Calibri" panose="020F0502020204030204" pitchFamily="34" charset="0"/>
                <a:ea typeface="Times New Roman" panose="02020603050405020304" pitchFamily="18" charset="0"/>
                <a:cs typeface="Times New Roman" panose="02020603050405020304" pitchFamily="18" charset="0"/>
              </a:rPr>
              <a:t>“</a:t>
            </a:r>
            <a:r>
              <a:rPr lang="en-GB" sz="2000" b="1" i="1" dirty="0">
                <a:latin typeface="Calibri" panose="020F0502020204030204" pitchFamily="34" charset="0"/>
                <a:ea typeface="Times New Roman" panose="02020603050405020304" pitchFamily="18" charset="0"/>
                <a:cs typeface="Times New Roman" panose="02020603050405020304" pitchFamily="18" charset="0"/>
              </a:rPr>
              <a:t>the proportion of the rural population who live within 2 km of an all-season road</a:t>
            </a:r>
            <a:r>
              <a:rPr lang="en-GB" sz="2000" b="1" dirty="0">
                <a:latin typeface="Calibri" panose="020F0502020204030204" pitchFamily="34" charset="0"/>
                <a:ea typeface="Times New Roman" panose="02020603050405020304" pitchFamily="18" charset="0"/>
                <a:cs typeface="Times New Roman" panose="02020603050405020304" pitchFamily="18" charset="0"/>
              </a:rPr>
              <a:t>’.</a:t>
            </a:r>
          </a:p>
          <a:p>
            <a:pPr>
              <a:lnSpc>
                <a:spcPts val="1200"/>
              </a:lnSpc>
            </a:pP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2400"/>
              </a:lnSpc>
            </a:pPr>
            <a:r>
              <a:rPr lang="en-GB" sz="2000" dirty="0"/>
              <a:t>An all-season road is defined as a road that is motorable all year by a four-wheeled vehicle, excluding short interruptions due to extreme weather events of up to a total of 7 days in a year.</a:t>
            </a:r>
          </a:p>
          <a:p>
            <a:pPr>
              <a:lnSpc>
                <a:spcPts val="1200"/>
              </a:lnSpc>
            </a:pPr>
            <a:endParaRPr lang="en-GB" sz="2000" dirty="0">
              <a:latin typeface="Calibri" panose="020F0502020204030204" pitchFamily="34" charset="0"/>
              <a:cs typeface="Times New Roman" panose="02020603050405020304" pitchFamily="18" charset="0"/>
            </a:endParaRPr>
          </a:p>
          <a:p>
            <a:pPr>
              <a:lnSpc>
                <a:spcPts val="2400"/>
              </a:lnSpc>
            </a:pPr>
            <a:r>
              <a:rPr lang="en-GB" sz="2000" dirty="0"/>
              <a:t>Note that these do </a:t>
            </a:r>
            <a:r>
              <a:rPr lang="en-GB" sz="2000" b="1" dirty="0"/>
              <a:t>not</a:t>
            </a:r>
            <a:r>
              <a:rPr lang="en-GB" sz="2000" dirty="0"/>
              <a:t> have to be consecutive days.</a:t>
            </a:r>
          </a:p>
        </p:txBody>
      </p:sp>
      <p:sp>
        <p:nvSpPr>
          <p:cNvPr id="9" name="Title 1">
            <a:extLst>
              <a:ext uri="{FF2B5EF4-FFF2-40B4-BE49-F238E27FC236}">
                <a16:creationId xmlns:a16="http://schemas.microsoft.com/office/drawing/2014/main" id="{0630ED2B-8149-41F5-BFAB-E820957B7D28}"/>
              </a:ext>
            </a:extLst>
          </p:cNvPr>
          <p:cNvSpPr txBox="1">
            <a:spLocks/>
          </p:cNvSpPr>
          <p:nvPr/>
        </p:nvSpPr>
        <p:spPr>
          <a:xfrm>
            <a:off x="457200" y="10224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Definition</a:t>
            </a:r>
          </a:p>
        </p:txBody>
      </p:sp>
      <p:grpSp>
        <p:nvGrpSpPr>
          <p:cNvPr id="2" name="Group 1">
            <a:extLst>
              <a:ext uri="{FF2B5EF4-FFF2-40B4-BE49-F238E27FC236}">
                <a16:creationId xmlns:a16="http://schemas.microsoft.com/office/drawing/2014/main" id="{7297AA86-1464-4610-95B4-0E9FA6871E91}"/>
              </a:ext>
            </a:extLst>
          </p:cNvPr>
          <p:cNvGrpSpPr/>
          <p:nvPr/>
        </p:nvGrpSpPr>
        <p:grpSpPr>
          <a:xfrm>
            <a:off x="59673" y="2188567"/>
            <a:ext cx="4897096" cy="3604461"/>
            <a:chOff x="59673" y="2188567"/>
            <a:chExt cx="4897096" cy="3604461"/>
          </a:xfrm>
        </p:grpSpPr>
        <p:pic>
          <p:nvPicPr>
            <p:cNvPr id="8" name="Picture 7">
              <a:extLst>
                <a:ext uri="{FF2B5EF4-FFF2-40B4-BE49-F238E27FC236}">
                  <a16:creationId xmlns:a16="http://schemas.microsoft.com/office/drawing/2014/main" id="{8AD4358F-DF88-4E3F-9A50-18389F6A711A}"/>
                </a:ext>
              </a:extLst>
            </p:cNvPr>
            <p:cNvPicPr>
              <a:picLocks noChangeAspect="1"/>
            </p:cNvPicPr>
            <p:nvPr/>
          </p:nvPicPr>
          <p:blipFill rotWithShape="1">
            <a:blip r:embed="rId3"/>
            <a:srcRect l="32441" t="22043" r="21745" b="15351"/>
            <a:stretch/>
          </p:blipFill>
          <p:spPr>
            <a:xfrm>
              <a:off x="59673" y="2188567"/>
              <a:ext cx="4897096" cy="3604461"/>
            </a:xfrm>
            <a:prstGeom prst="rect">
              <a:avLst/>
            </a:prstGeom>
          </p:spPr>
        </p:pic>
        <p:sp>
          <p:nvSpPr>
            <p:cNvPr id="10" name="Oval 9">
              <a:extLst>
                <a:ext uri="{FF2B5EF4-FFF2-40B4-BE49-F238E27FC236}">
                  <a16:creationId xmlns:a16="http://schemas.microsoft.com/office/drawing/2014/main" id="{2E2755C4-6C58-4AE2-AA83-6496CD551EB8}"/>
                </a:ext>
              </a:extLst>
            </p:cNvPr>
            <p:cNvSpPr/>
            <p:nvPr/>
          </p:nvSpPr>
          <p:spPr>
            <a:xfrm>
              <a:off x="1534884" y="3376684"/>
              <a:ext cx="1811661" cy="1665514"/>
            </a:xfrm>
            <a:prstGeom prst="ellipse">
              <a:avLst/>
            </a:prstGeom>
            <a:solidFill>
              <a:srgbClr val="FFFF00">
                <a:alpha val="1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046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35AA7562-5C51-459D-BA2D-5E73B6512163}"/>
              </a:ext>
            </a:extLst>
          </p:cNvPr>
          <p:cNvSpPr txBox="1">
            <a:spLocks/>
          </p:cNvSpPr>
          <p:nvPr/>
        </p:nvSpPr>
        <p:spPr>
          <a:xfrm>
            <a:off x="627961" y="2049280"/>
            <a:ext cx="7877033" cy="4153215"/>
          </a:xfrm>
          <a:prstGeom prst="rect">
            <a:avLst/>
          </a:prstGeom>
        </p:spPr>
        <p:txBody>
          <a:bodyPr>
            <a:normAutofit/>
          </a:bodyPr>
          <a:lst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1800"/>
              </a:spcBef>
              <a:buFont typeface="Wingdings" charset="2"/>
              <a:buNone/>
            </a:pPr>
            <a:r>
              <a:rPr lang="en-GB" sz="2400" dirty="0"/>
              <a:t>There is considerable evidence to show a high correlation between rural accessibility and poverty (Bird et al, 2010), i.e. that poverty is higher in countries with lower rural access, and so it is regarded as an important development indicator</a:t>
            </a:r>
          </a:p>
          <a:p>
            <a:pPr marL="0" indent="0">
              <a:lnSpc>
                <a:spcPts val="2400"/>
              </a:lnSpc>
              <a:spcBef>
                <a:spcPts val="1800"/>
              </a:spcBef>
              <a:buFont typeface="Wingdings" charset="2"/>
              <a:buNone/>
            </a:pPr>
            <a:r>
              <a:rPr lang="en-GB" sz="2400" dirty="0"/>
              <a:t>This is more relevant for low and medium income countries, as many high income countries have RAI levels close to 100%</a:t>
            </a:r>
          </a:p>
          <a:p>
            <a:pPr marL="0" indent="0">
              <a:spcBef>
                <a:spcPts val="1800"/>
              </a:spcBef>
              <a:buNone/>
            </a:pPr>
            <a:r>
              <a:rPr lang="en-GB" sz="2400" dirty="0">
                <a:latin typeface="Calibri" panose="020F0502020204030204" pitchFamily="34" charset="0"/>
                <a:cs typeface="Times New Roman" panose="02020603050405020304" pitchFamily="18" charset="0"/>
              </a:rPr>
              <a:t>First defined and measured in 2006 (Roberts et al, 2006): </a:t>
            </a:r>
          </a:p>
          <a:p>
            <a:pPr>
              <a:spcBef>
                <a:spcPts val="1200"/>
              </a:spcBef>
            </a:pPr>
            <a:r>
              <a:rPr lang="en-GB" sz="2400" dirty="0">
                <a:latin typeface="Calibri" panose="020F0502020204030204" pitchFamily="34" charset="0"/>
                <a:cs typeface="Times New Roman" panose="02020603050405020304" pitchFamily="18" charset="0"/>
              </a:rPr>
              <a:t>Used Living Standards Measurement Surveys (LSMS)</a:t>
            </a:r>
          </a:p>
          <a:p>
            <a:pPr>
              <a:spcBef>
                <a:spcPts val="0"/>
              </a:spcBef>
            </a:pPr>
            <a:r>
              <a:rPr lang="en-GB" sz="2400" dirty="0">
                <a:latin typeface="Calibri" panose="020F0502020204030204" pitchFamily="34" charset="0"/>
                <a:cs typeface="Times New Roman" panose="02020603050405020304" pitchFamily="18" charset="0"/>
              </a:rPr>
              <a:t>Reported on RAI in 64 countries</a:t>
            </a:r>
          </a:p>
          <a:p>
            <a:endParaRPr lang="en-GB" sz="2400" dirty="0"/>
          </a:p>
        </p:txBody>
      </p:sp>
      <p:sp>
        <p:nvSpPr>
          <p:cNvPr id="7" name="Title 1">
            <a:extLst>
              <a:ext uri="{FF2B5EF4-FFF2-40B4-BE49-F238E27FC236}">
                <a16:creationId xmlns:a16="http://schemas.microsoft.com/office/drawing/2014/main" id="{E13B8657-B39C-4361-AF01-45DC66ABDFFF}"/>
              </a:ext>
            </a:extLst>
          </p:cNvPr>
          <p:cNvSpPr txBox="1">
            <a:spLocks/>
          </p:cNvSpPr>
          <p:nvPr/>
        </p:nvSpPr>
        <p:spPr>
          <a:xfrm>
            <a:off x="457200" y="1022440"/>
            <a:ext cx="8229600" cy="9165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Introduction</a:t>
            </a:r>
          </a:p>
        </p:txBody>
      </p:sp>
    </p:spTree>
    <p:extLst>
      <p:ext uri="{BB962C8B-B14F-4D97-AF65-F5344CB8AC3E}">
        <p14:creationId xmlns:p14="http://schemas.microsoft.com/office/powerpoint/2010/main" val="16970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30ED2B-8149-41F5-BFAB-E820957B7D28}"/>
              </a:ext>
            </a:extLst>
          </p:cNvPr>
          <p:cNvSpPr txBox="1">
            <a:spLocks/>
          </p:cNvSpPr>
          <p:nvPr/>
        </p:nvSpPr>
        <p:spPr>
          <a:xfrm>
            <a:off x="457200" y="1022440"/>
            <a:ext cx="8229600" cy="9100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Brief History of the RAI</a:t>
            </a:r>
          </a:p>
        </p:txBody>
      </p:sp>
      <p:sp>
        <p:nvSpPr>
          <p:cNvPr id="8" name="Content Placeholder 3">
            <a:extLst>
              <a:ext uri="{FF2B5EF4-FFF2-40B4-BE49-F238E27FC236}">
                <a16:creationId xmlns:a16="http://schemas.microsoft.com/office/drawing/2014/main" id="{CDEB160E-5732-4071-BD34-86D86FBDDC15}"/>
              </a:ext>
            </a:extLst>
          </p:cNvPr>
          <p:cNvSpPr txBox="1">
            <a:spLocks/>
          </p:cNvSpPr>
          <p:nvPr/>
        </p:nvSpPr>
        <p:spPr>
          <a:xfrm>
            <a:off x="571500" y="1932460"/>
            <a:ext cx="8115300" cy="4064385"/>
          </a:xfrm>
          <a:prstGeom prst="rect">
            <a:avLst/>
          </a:prstGeom>
        </p:spPr>
        <p:txBody>
          <a:bodyPr>
            <a:normAutofit/>
          </a:bodyPr>
          <a:lst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2400" dirty="0">
                <a:latin typeface="Calibri" panose="020F0502020204030204" pitchFamily="34" charset="0"/>
                <a:cs typeface="Times New Roman" panose="02020603050405020304" pitchFamily="18" charset="0"/>
              </a:rPr>
              <a:t>Geospatial methodology trialled in 2016 (World Bank, 2016) </a:t>
            </a:r>
          </a:p>
          <a:p>
            <a:pPr>
              <a:spcBef>
                <a:spcPts val="0"/>
              </a:spcBef>
            </a:pPr>
            <a:r>
              <a:rPr lang="en-GB" sz="2400" dirty="0">
                <a:latin typeface="Calibri" panose="020F0502020204030204" pitchFamily="34" charset="0"/>
                <a:cs typeface="Times New Roman" panose="02020603050405020304" pitchFamily="18" charset="0"/>
              </a:rPr>
              <a:t>Proposed a new approach using geospatial data</a:t>
            </a:r>
          </a:p>
          <a:p>
            <a:pPr>
              <a:spcBef>
                <a:spcPts val="0"/>
              </a:spcBef>
            </a:pPr>
            <a:r>
              <a:rPr lang="en-GB" sz="2400" dirty="0">
                <a:latin typeface="Calibri" panose="020F0502020204030204" pitchFamily="34" charset="0"/>
                <a:cs typeface="Times New Roman" panose="02020603050405020304" pitchFamily="18" charset="0"/>
              </a:rPr>
              <a:t>Piloted in 8 countries</a:t>
            </a:r>
          </a:p>
          <a:p>
            <a:pPr marL="0" indent="0">
              <a:buNone/>
            </a:pPr>
            <a:endParaRPr lang="en-GB" sz="2400" dirty="0">
              <a:latin typeface="Calibri" panose="020F0502020204030204" pitchFamily="34" charset="0"/>
              <a:cs typeface="Times New Roman" panose="02020603050405020304" pitchFamily="18" charset="0"/>
            </a:endParaRPr>
          </a:p>
          <a:p>
            <a:pPr marL="0" indent="0">
              <a:buFont typeface="Wingdings" charset="2"/>
              <a:buNone/>
            </a:pPr>
            <a:endParaRPr lang="en-GB" sz="2400" dirty="0">
              <a:latin typeface="Calibri" panose="020F0502020204030204" pitchFamily="34" charset="0"/>
              <a:cs typeface="Times New Roman" panose="02020603050405020304" pitchFamily="18" charset="0"/>
            </a:endParaRPr>
          </a:p>
          <a:p>
            <a:endParaRPr lang="en-GB" sz="2400" dirty="0"/>
          </a:p>
        </p:txBody>
      </p:sp>
      <p:pic>
        <p:nvPicPr>
          <p:cNvPr id="7" name="Picture 6">
            <a:extLst>
              <a:ext uri="{FF2B5EF4-FFF2-40B4-BE49-F238E27FC236}">
                <a16:creationId xmlns:a16="http://schemas.microsoft.com/office/drawing/2014/main" id="{D74275BF-BCF2-444D-92E7-E8FC9C098F05}"/>
              </a:ext>
            </a:extLst>
          </p:cNvPr>
          <p:cNvPicPr>
            <a:picLocks noChangeAspect="1"/>
          </p:cNvPicPr>
          <p:nvPr/>
        </p:nvPicPr>
        <p:blipFill rotWithShape="1">
          <a:blip r:embed="rId3"/>
          <a:srcRect l="48272" t="41806" r="13215" b="5934"/>
          <a:stretch/>
        </p:blipFill>
        <p:spPr>
          <a:xfrm>
            <a:off x="3849416" y="2941632"/>
            <a:ext cx="5147464" cy="3762131"/>
          </a:xfrm>
          <a:prstGeom prst="rect">
            <a:avLst/>
          </a:prstGeom>
        </p:spPr>
      </p:pic>
    </p:spTree>
    <p:extLst>
      <p:ext uri="{BB962C8B-B14F-4D97-AF65-F5344CB8AC3E}">
        <p14:creationId xmlns:p14="http://schemas.microsoft.com/office/powerpoint/2010/main" val="21011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30ED2B-8149-41F5-BFAB-E820957B7D28}"/>
              </a:ext>
            </a:extLst>
          </p:cNvPr>
          <p:cNvSpPr txBox="1">
            <a:spLocks/>
          </p:cNvSpPr>
          <p:nvPr/>
        </p:nvSpPr>
        <p:spPr>
          <a:xfrm>
            <a:off x="457200" y="1022440"/>
            <a:ext cx="8229600" cy="8063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Current RAI project</a:t>
            </a:r>
          </a:p>
        </p:txBody>
      </p:sp>
      <p:sp>
        <p:nvSpPr>
          <p:cNvPr id="8" name="Content Placeholder 3">
            <a:extLst>
              <a:ext uri="{FF2B5EF4-FFF2-40B4-BE49-F238E27FC236}">
                <a16:creationId xmlns:a16="http://schemas.microsoft.com/office/drawing/2014/main" id="{CDEB160E-5732-4071-BD34-86D86FBDDC15}"/>
              </a:ext>
            </a:extLst>
          </p:cNvPr>
          <p:cNvSpPr txBox="1">
            <a:spLocks/>
          </p:cNvSpPr>
          <p:nvPr/>
        </p:nvSpPr>
        <p:spPr>
          <a:xfrm>
            <a:off x="4362449" y="2058362"/>
            <a:ext cx="4781551" cy="1292224"/>
          </a:xfrm>
          <a:prstGeom prst="rect">
            <a:avLst/>
          </a:prstGeom>
        </p:spPr>
        <p:txBody>
          <a:bodyPr>
            <a:noAutofit/>
          </a:bodyPr>
          <a:lst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GB" sz="2400">
                <a:latin typeface="Calibri" panose="020F0502020204030204" pitchFamily="34" charset="0"/>
                <a:cs typeface="Times New Roman" panose="02020603050405020304" pitchFamily="18" charset="0"/>
              </a:rPr>
              <a:t>Consolidation, Revision and Pilot Application of the RAI – Supplemental Guidelines (TRL, 2019)</a:t>
            </a:r>
          </a:p>
          <a:p>
            <a:endParaRPr lang="en-GB" sz="2400"/>
          </a:p>
        </p:txBody>
      </p:sp>
      <p:sp>
        <p:nvSpPr>
          <p:cNvPr id="10" name="Content Placeholder 3">
            <a:extLst>
              <a:ext uri="{FF2B5EF4-FFF2-40B4-BE49-F238E27FC236}">
                <a16:creationId xmlns:a16="http://schemas.microsoft.com/office/drawing/2014/main" id="{73E7A722-1E9F-42D5-ABA3-F1A384CC2D64}"/>
              </a:ext>
            </a:extLst>
          </p:cNvPr>
          <p:cNvSpPr txBox="1">
            <a:spLocks/>
          </p:cNvSpPr>
          <p:nvPr/>
        </p:nvSpPr>
        <p:spPr>
          <a:xfrm>
            <a:off x="4342963" y="3328269"/>
            <a:ext cx="4659149" cy="3003008"/>
          </a:xfrm>
          <a:prstGeom prst="rect">
            <a:avLst/>
          </a:prstGeom>
        </p:spPr>
        <p:txBody>
          <a:bodyPr>
            <a:noAutofit/>
          </a:bodyPr>
          <a:lst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a:latin typeface="Calibri" panose="020F0502020204030204" pitchFamily="34" charset="0"/>
                <a:cs typeface="Times New Roman" panose="02020603050405020304" pitchFamily="18" charset="0"/>
              </a:rPr>
              <a:t>Refined the 2016 methodology</a:t>
            </a:r>
          </a:p>
          <a:p>
            <a:r>
              <a:rPr lang="en-GB" sz="2200">
                <a:latin typeface="Calibri" panose="020F0502020204030204" pitchFamily="34" charset="0"/>
                <a:cs typeface="Times New Roman" panose="02020603050405020304" pitchFamily="18" charset="0"/>
              </a:rPr>
              <a:t>Emphasised involvement of NSOs and government agencies</a:t>
            </a:r>
          </a:p>
          <a:p>
            <a:r>
              <a:rPr lang="en-GB" sz="2200">
                <a:latin typeface="Calibri" panose="020F0502020204030204" pitchFamily="34" charset="0"/>
                <a:cs typeface="Times New Roman" panose="02020603050405020304" pitchFamily="18" charset="0"/>
              </a:rPr>
              <a:t>Included a QA process and related metadata</a:t>
            </a:r>
          </a:p>
          <a:p>
            <a:r>
              <a:rPr lang="en-GB" sz="2200">
                <a:latin typeface="Calibri" panose="020F0502020204030204" pitchFamily="34" charset="0"/>
                <a:cs typeface="Times New Roman" panose="02020603050405020304" pitchFamily="18" charset="0"/>
              </a:rPr>
              <a:t>Introduced ‘accessibility factors’ in the event that road condition data is unavailable</a:t>
            </a:r>
          </a:p>
          <a:p>
            <a:pPr marL="0" indent="0">
              <a:buNone/>
            </a:pPr>
            <a:endParaRPr lang="en-GB" sz="2000">
              <a:latin typeface="Calibri" panose="020F0502020204030204" pitchFamily="34" charset="0"/>
              <a:cs typeface="Times New Roman" panose="02020603050405020304" pitchFamily="18" charset="0"/>
            </a:endParaRPr>
          </a:p>
          <a:p>
            <a:pPr marL="0" indent="0">
              <a:buNone/>
            </a:pPr>
            <a:endParaRPr lang="en-GB" sz="2000">
              <a:latin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92F848B-6330-4895-BCF4-D39C18A0A8CE}"/>
              </a:ext>
            </a:extLst>
          </p:cNvPr>
          <p:cNvPicPr>
            <a:picLocks noChangeAspect="1"/>
          </p:cNvPicPr>
          <p:nvPr/>
        </p:nvPicPr>
        <p:blipFill rotWithShape="1">
          <a:blip r:embed="rId3"/>
          <a:srcRect l="11146" t="24344" r="63646" b="9388"/>
          <a:stretch/>
        </p:blipFill>
        <p:spPr>
          <a:xfrm>
            <a:off x="1123949" y="2218604"/>
            <a:ext cx="2867025" cy="4059532"/>
          </a:xfrm>
          <a:prstGeom prst="rect">
            <a:avLst/>
          </a:prstGeom>
          <a:ln>
            <a:solidFill>
              <a:schemeClr val="accent1"/>
            </a:solidFill>
          </a:ln>
        </p:spPr>
      </p:pic>
    </p:spTree>
    <p:extLst>
      <p:ext uri="{BB962C8B-B14F-4D97-AF65-F5344CB8AC3E}">
        <p14:creationId xmlns:p14="http://schemas.microsoft.com/office/powerpoint/2010/main" val="415273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30ED2B-8149-41F5-BFAB-E820957B7D28}"/>
              </a:ext>
            </a:extLst>
          </p:cNvPr>
          <p:cNvSpPr txBox="1">
            <a:spLocks/>
          </p:cNvSpPr>
          <p:nvPr/>
        </p:nvSpPr>
        <p:spPr>
          <a:xfrm>
            <a:off x="457200" y="1022440"/>
            <a:ext cx="8229600" cy="79087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Introduction to the SDGs</a:t>
            </a:r>
          </a:p>
        </p:txBody>
      </p:sp>
      <p:pic>
        <p:nvPicPr>
          <p:cNvPr id="3" name="Picture 2">
            <a:extLst>
              <a:ext uri="{FF2B5EF4-FFF2-40B4-BE49-F238E27FC236}">
                <a16:creationId xmlns:a16="http://schemas.microsoft.com/office/drawing/2014/main" id="{37D2D55F-B883-42D1-85C7-F5AD73F896ED}"/>
              </a:ext>
            </a:extLst>
          </p:cNvPr>
          <p:cNvPicPr>
            <a:picLocks noChangeAspect="1"/>
          </p:cNvPicPr>
          <p:nvPr/>
        </p:nvPicPr>
        <p:blipFill rotWithShape="1">
          <a:blip r:embed="rId3"/>
          <a:srcRect l="15312" t="20680" r="26042" b="4175"/>
          <a:stretch/>
        </p:blipFill>
        <p:spPr>
          <a:xfrm>
            <a:off x="479426" y="2239606"/>
            <a:ext cx="4623440" cy="3178102"/>
          </a:xfrm>
          <a:prstGeom prst="rect">
            <a:avLst/>
          </a:prstGeom>
        </p:spPr>
      </p:pic>
      <p:cxnSp>
        <p:nvCxnSpPr>
          <p:cNvPr id="5" name="Straight Arrow Connector 4">
            <a:extLst>
              <a:ext uri="{FF2B5EF4-FFF2-40B4-BE49-F238E27FC236}">
                <a16:creationId xmlns:a16="http://schemas.microsoft.com/office/drawing/2014/main" id="{AE220763-B0C1-4C5E-8746-0F428DEF5B4B}"/>
              </a:ext>
            </a:extLst>
          </p:cNvPr>
          <p:cNvCxnSpPr>
            <a:cxnSpLocks/>
          </p:cNvCxnSpPr>
          <p:nvPr/>
        </p:nvCxnSpPr>
        <p:spPr>
          <a:xfrm>
            <a:off x="3225800" y="4610100"/>
            <a:ext cx="187102" cy="1417213"/>
          </a:xfrm>
          <a:prstGeom prst="straightConnector1">
            <a:avLst/>
          </a:prstGeom>
          <a:ln w="69850">
            <a:solidFill>
              <a:srgbClr val="7030A0"/>
            </a:solidFill>
            <a:headEnd type="triangle"/>
            <a:tailEnd type="ova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89A4D1F-F7C2-4389-A6A0-994F63E7E937}"/>
              </a:ext>
            </a:extLst>
          </p:cNvPr>
          <p:cNvSpPr txBox="1"/>
          <p:nvPr/>
        </p:nvSpPr>
        <p:spPr>
          <a:xfrm>
            <a:off x="3618962" y="5843997"/>
            <a:ext cx="5267468" cy="400110"/>
          </a:xfrm>
          <a:prstGeom prst="rect">
            <a:avLst/>
          </a:prstGeom>
        </p:spPr>
        <p:txBody>
          <a:bodyPr vert="horz" wrap="square" lIns="91440" tIns="45720" rIns="91440" bIns="45720" rtlCol="0" anchor="ctr">
            <a:spAutoFit/>
          </a:bodyPr>
          <a:lstStyle/>
          <a:p>
            <a:r>
              <a:rPr lang="en-GB" sz="2000" dirty="0"/>
              <a:t>Goal 9 – Industry, Innovation and Infrastructure</a:t>
            </a:r>
          </a:p>
        </p:txBody>
      </p:sp>
      <p:sp>
        <p:nvSpPr>
          <p:cNvPr id="4" name="Rectangle 3">
            <a:extLst>
              <a:ext uri="{FF2B5EF4-FFF2-40B4-BE49-F238E27FC236}">
                <a16:creationId xmlns:a16="http://schemas.microsoft.com/office/drawing/2014/main" id="{D89F09C0-1178-4A7C-8F52-EF236D2BDA68}"/>
              </a:ext>
            </a:extLst>
          </p:cNvPr>
          <p:cNvSpPr/>
          <p:nvPr/>
        </p:nvSpPr>
        <p:spPr>
          <a:xfrm>
            <a:off x="5403943" y="2299908"/>
            <a:ext cx="3105057" cy="2585323"/>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RAI was included as SDG 9.1.1 in 2016</a:t>
            </a:r>
          </a:p>
          <a:p>
            <a:r>
              <a:rPr lang="en-GB" dirty="0">
                <a:latin typeface="Calibri" panose="020F0502020204030204" pitchFamily="34" charset="0"/>
                <a:ea typeface="Times New Roman" panose="02020603050405020304" pitchFamily="18" charset="0"/>
                <a:cs typeface="Times New Roman" panose="02020603050405020304" pitchFamily="18" charset="0"/>
              </a:rPr>
              <a:t>World Bank is the custodian, partners include UNECE, UNEP and ADB</a:t>
            </a:r>
          </a:p>
          <a:p>
            <a:r>
              <a:rPr lang="en-GB" dirty="0">
                <a:latin typeface="Calibri" panose="020F0502020204030204" pitchFamily="34" charset="0"/>
                <a:ea typeface="Times New Roman" panose="02020603050405020304" pitchFamily="18" charset="0"/>
                <a:cs typeface="Times New Roman" panose="02020603050405020304" pitchFamily="18" charset="0"/>
              </a:rPr>
              <a:t>promoted to Tier 2 in December 2018</a:t>
            </a:r>
            <a:endParaRPr lang="en-GB" dirty="0">
              <a:latin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objectives is to help achieve Tier 1 status</a:t>
            </a:r>
            <a:endParaRPr lang="en-GB" dirty="0"/>
          </a:p>
        </p:txBody>
      </p:sp>
    </p:spTree>
    <p:extLst>
      <p:ext uri="{BB962C8B-B14F-4D97-AF65-F5344CB8AC3E}">
        <p14:creationId xmlns:p14="http://schemas.microsoft.com/office/powerpoint/2010/main" val="39524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A8C104-766A-414D-8B9D-8AB0618A41DB}"/>
              </a:ext>
            </a:extLst>
          </p:cNvPr>
          <p:cNvGrpSpPr/>
          <p:nvPr/>
        </p:nvGrpSpPr>
        <p:grpSpPr>
          <a:xfrm>
            <a:off x="88504" y="1112928"/>
            <a:ext cx="5662301" cy="4042966"/>
            <a:chOff x="269875" y="2165440"/>
            <a:chExt cx="6085683" cy="4290922"/>
          </a:xfrm>
        </p:grpSpPr>
        <p:pic>
          <p:nvPicPr>
            <p:cNvPr id="4098" name="Picture 2">
              <a:extLst>
                <a:ext uri="{FF2B5EF4-FFF2-40B4-BE49-F238E27FC236}">
                  <a16:creationId xmlns:a16="http://schemas.microsoft.com/office/drawing/2014/main" id="{CAEC3D1B-AB3B-4957-BFF2-2C04F4346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16" r="25410"/>
            <a:stretch/>
          </p:blipFill>
          <p:spPr bwMode="auto">
            <a:xfrm>
              <a:off x="269875" y="2165440"/>
              <a:ext cx="6060284" cy="4288356"/>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403282C-E5E3-49CC-AA87-42E78DB9E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7" t="7716" r="15328"/>
            <a:stretch/>
          </p:blipFill>
          <p:spPr bwMode="auto">
            <a:xfrm>
              <a:off x="1221580" y="2165930"/>
              <a:ext cx="4976020" cy="4288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1D9DB41-845B-4530-AA68-D0A2AED9B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741" t="7716"/>
            <a:stretch/>
          </p:blipFill>
          <p:spPr bwMode="auto">
            <a:xfrm>
              <a:off x="3978280" y="2168006"/>
              <a:ext cx="2377278" cy="4288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8" name="Table 7">
            <a:extLst>
              <a:ext uri="{FF2B5EF4-FFF2-40B4-BE49-F238E27FC236}">
                <a16:creationId xmlns:a16="http://schemas.microsoft.com/office/drawing/2014/main" id="{4EF9E076-002D-4941-9EA9-6D615705C5A7}"/>
              </a:ext>
            </a:extLst>
          </p:cNvPr>
          <p:cNvGraphicFramePr>
            <a:graphicFrameLocks noGrp="1"/>
          </p:cNvGraphicFramePr>
          <p:nvPr>
            <p:extLst>
              <p:ext uri="{D42A27DB-BD31-4B8C-83A1-F6EECF244321}">
                <p14:modId xmlns:p14="http://schemas.microsoft.com/office/powerpoint/2010/main" val="3385346832"/>
              </p:ext>
            </p:extLst>
          </p:nvPr>
        </p:nvGraphicFramePr>
        <p:xfrm>
          <a:off x="4032173" y="4032250"/>
          <a:ext cx="5023323" cy="2743200"/>
        </p:xfrm>
        <a:graphic>
          <a:graphicData uri="http://schemas.openxmlformats.org/drawingml/2006/table">
            <a:tbl>
              <a:tblPr/>
              <a:tblGrid>
                <a:gridCol w="1167788">
                  <a:extLst>
                    <a:ext uri="{9D8B030D-6E8A-4147-A177-3AD203B41FA5}">
                      <a16:colId xmlns:a16="http://schemas.microsoft.com/office/drawing/2014/main" val="379893741"/>
                    </a:ext>
                  </a:extLst>
                </a:gridCol>
                <a:gridCol w="936434">
                  <a:extLst>
                    <a:ext uri="{9D8B030D-6E8A-4147-A177-3AD203B41FA5}">
                      <a16:colId xmlns:a16="http://schemas.microsoft.com/office/drawing/2014/main" val="527070753"/>
                    </a:ext>
                  </a:extLst>
                </a:gridCol>
                <a:gridCol w="804232">
                  <a:extLst>
                    <a:ext uri="{9D8B030D-6E8A-4147-A177-3AD203B41FA5}">
                      <a16:colId xmlns:a16="http://schemas.microsoft.com/office/drawing/2014/main" val="95456374"/>
                    </a:ext>
                  </a:extLst>
                </a:gridCol>
                <a:gridCol w="1454226">
                  <a:extLst>
                    <a:ext uri="{9D8B030D-6E8A-4147-A177-3AD203B41FA5}">
                      <a16:colId xmlns:a16="http://schemas.microsoft.com/office/drawing/2014/main" val="4148939888"/>
                    </a:ext>
                  </a:extLst>
                </a:gridCol>
                <a:gridCol w="660643">
                  <a:extLst>
                    <a:ext uri="{9D8B030D-6E8A-4147-A177-3AD203B41FA5}">
                      <a16:colId xmlns:a16="http://schemas.microsoft.com/office/drawing/2014/main" val="3562436737"/>
                    </a:ext>
                  </a:extLst>
                </a:gridCol>
              </a:tblGrid>
              <a:tr h="245893">
                <a:tc>
                  <a:txBody>
                    <a:bodyPr/>
                    <a:lstStyle/>
                    <a:p>
                      <a:pP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gridSpan="3">
                  <a:txBody>
                    <a:bodyPr/>
                    <a:lstStyle/>
                    <a:p>
                      <a:pPr algn="ct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Population (millions, 2019)</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hMerge="1">
                  <a:txBody>
                    <a:bodyPr/>
                    <a:lstStyle/>
                    <a:p>
                      <a:endParaRPr lang="en-GB"/>
                    </a:p>
                  </a:txBody>
                  <a:tcPr/>
                </a:tc>
                <a:tc hMerge="1">
                  <a:txBody>
                    <a:bodyPr/>
                    <a:lstStyle/>
                    <a:p>
                      <a:endParaRPr lang="en-GB"/>
                    </a:p>
                  </a:txBody>
                  <a:tcPr/>
                </a:tc>
                <a:tc>
                  <a:txBody>
                    <a:bodyPr/>
                    <a:lstStyle/>
                    <a:p>
                      <a:pPr algn="ct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extLst>
                  <a:ext uri="{0D108BD9-81ED-4DB2-BD59-A6C34878D82A}">
                    <a16:rowId xmlns:a16="http://schemas.microsoft.com/office/drawing/2014/main" val="618281747"/>
                  </a:ext>
                </a:extLst>
              </a:tr>
              <a:tr h="558309">
                <a:tc>
                  <a:txBody>
                    <a:bodyPr/>
                    <a:lstStyle/>
                    <a:p>
                      <a:pP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Rural</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&gt;2 km from all-season rd</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RAI</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extLst>
                  <a:ext uri="{0D108BD9-81ED-4DB2-BD59-A6C34878D82A}">
                    <a16:rowId xmlns:a16="http://schemas.microsoft.com/office/drawing/2014/main" val="3430390210"/>
                  </a:ext>
                </a:extLst>
              </a:tr>
              <a:tr h="245893">
                <a:tc>
                  <a:txBody>
                    <a:bodyPr/>
                    <a:lstStyle/>
                    <a:p>
                      <a:pP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Africa</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1,318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908</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421</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 </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842583194"/>
                  </a:ext>
                </a:extLst>
              </a:tr>
              <a:tr h="245893">
                <a:tc>
                  <a:txBody>
                    <a:bodyPr/>
                    <a:lstStyle/>
                    <a:p>
                      <a:pPr>
                        <a:spcAft>
                          <a:spcPts val="0"/>
                        </a:spcAft>
                      </a:pPr>
                      <a:r>
                        <a:rPr lang="en-GB"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Americas</a:t>
                      </a:r>
                      <a:endParaRPr lang="en-GB" sz="2000" i="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1,057</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223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71</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882224365"/>
                  </a:ext>
                </a:extLst>
              </a:tr>
              <a:tr h="245893">
                <a:tc>
                  <a:txBody>
                    <a:bodyPr/>
                    <a:lstStyle/>
                    <a:p>
                      <a:pPr>
                        <a:spcAft>
                          <a:spcPts val="0"/>
                        </a:spcAft>
                      </a:pPr>
                      <a:r>
                        <a:rPr lang="en-GB"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Asia</a:t>
                      </a:r>
                      <a:endParaRPr lang="en-GB" sz="2000" i="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4,633</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2,591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659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 </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53818934"/>
                  </a:ext>
                </a:extLst>
              </a:tr>
              <a:tr h="245893">
                <a:tc>
                  <a:txBody>
                    <a:bodyPr/>
                    <a:lstStyle/>
                    <a:p>
                      <a:pPr>
                        <a:spcAft>
                          <a:spcPts val="0"/>
                        </a:spcAft>
                      </a:pPr>
                      <a:r>
                        <a:rPr lang="en-GB"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t>
                      </a:r>
                      <a:endParaRPr lang="en-GB" sz="2000" i="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757</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191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 </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845592473"/>
                  </a:ext>
                </a:extLst>
              </a:tr>
              <a:tr h="245893">
                <a:tc>
                  <a:txBody>
                    <a:bodyPr/>
                    <a:lstStyle/>
                    <a:p>
                      <a:pPr>
                        <a:spcAft>
                          <a:spcPts val="0"/>
                        </a:spcAft>
                      </a:pPr>
                      <a:r>
                        <a:rPr lang="en-GB" sz="2000" i="0">
                          <a:solidFill>
                            <a:srgbClr val="000000"/>
                          </a:solidFill>
                          <a:effectLst/>
                          <a:latin typeface="Calibri" panose="020F0502020204030204" pitchFamily="34" charset="0"/>
                          <a:ea typeface="Calibri" panose="020F0502020204030204" pitchFamily="34" charset="0"/>
                          <a:cs typeface="Calibri" panose="020F0502020204030204" pitchFamily="34" charset="0"/>
                        </a:rPr>
                        <a:t>Oceania</a:t>
                      </a:r>
                      <a:endParaRPr lang="en-GB" sz="2000" i="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 </a:t>
                      </a:r>
                      <a:endParaRPr lang="en-GB" sz="200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 </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407687814"/>
                  </a:ext>
                </a:extLst>
              </a:tr>
              <a:tr h="245893">
                <a:tc>
                  <a:txBody>
                    <a:bodyPr/>
                    <a:lstStyle/>
                    <a:p>
                      <a:pP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World</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7,802</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3,926 </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r">
                        <a:spcAft>
                          <a:spcPts val="0"/>
                        </a:spcAft>
                      </a:pPr>
                      <a:r>
                        <a:rPr lang="en-GB"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1,178 </a:t>
                      </a:r>
                      <a:endParaRPr lang="en-GB" sz="2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r">
                        <a:spcAft>
                          <a:spcPts val="0"/>
                        </a:spcAft>
                      </a:pPr>
                      <a:r>
                        <a:rPr lang="en-GB"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GB" sz="20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extLst>
                  <a:ext uri="{0D108BD9-81ED-4DB2-BD59-A6C34878D82A}">
                    <a16:rowId xmlns:a16="http://schemas.microsoft.com/office/drawing/2014/main" val="1391026556"/>
                  </a:ext>
                </a:extLst>
              </a:tr>
            </a:tbl>
          </a:graphicData>
        </a:graphic>
      </p:graphicFrame>
      <p:sp>
        <p:nvSpPr>
          <p:cNvPr id="4" name="TextBox 3">
            <a:extLst>
              <a:ext uri="{FF2B5EF4-FFF2-40B4-BE49-F238E27FC236}">
                <a16:creationId xmlns:a16="http://schemas.microsoft.com/office/drawing/2014/main" id="{CBDF1641-C2E0-4C43-BB95-04DBA342DA9A}"/>
              </a:ext>
            </a:extLst>
          </p:cNvPr>
          <p:cNvSpPr txBox="1"/>
          <p:nvPr/>
        </p:nvSpPr>
        <p:spPr>
          <a:xfrm>
            <a:off x="6787438" y="2858407"/>
            <a:ext cx="1929584" cy="707886"/>
          </a:xfrm>
          <a:prstGeom prst="rect">
            <a:avLst/>
          </a:prstGeom>
        </p:spPr>
        <p:txBody>
          <a:bodyPr vert="horz" wrap="square" lIns="91440" tIns="45720" rIns="91440" bIns="45720" rtlCol="0" anchor="ctr">
            <a:spAutoFit/>
          </a:bodyPr>
          <a:lstStyle/>
          <a:p>
            <a:pPr algn="ctr"/>
            <a:r>
              <a:rPr lang="en-GB" sz="2000" b="1" dirty="0"/>
              <a:t>RAI Absolute Numbers</a:t>
            </a:r>
          </a:p>
        </p:txBody>
      </p:sp>
      <p:sp>
        <p:nvSpPr>
          <p:cNvPr id="6" name="Arrow: Down 5">
            <a:extLst>
              <a:ext uri="{FF2B5EF4-FFF2-40B4-BE49-F238E27FC236}">
                <a16:creationId xmlns:a16="http://schemas.microsoft.com/office/drawing/2014/main" id="{85C8CE16-3DED-417F-AF77-8E9E410C8593}"/>
              </a:ext>
            </a:extLst>
          </p:cNvPr>
          <p:cNvSpPr/>
          <p:nvPr/>
        </p:nvSpPr>
        <p:spPr>
          <a:xfrm>
            <a:off x="7584351" y="3598792"/>
            <a:ext cx="335759" cy="378638"/>
          </a:xfrm>
          <a:prstGeom prst="downArrow">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67000" y="1122633"/>
            <a:ext cx="3272666" cy="1495454"/>
          </a:xfrm>
          <a:solidFill>
            <a:schemeClr val="bg1"/>
          </a:solidFill>
        </p:spPr>
        <p:txBody>
          <a:bodyPr>
            <a:normAutofit/>
          </a:bodyPr>
          <a:lstStyle/>
          <a:p>
            <a:pPr algn="ctr"/>
            <a:r>
              <a:rPr lang="en-GB" dirty="0">
                <a:solidFill>
                  <a:srgbClr val="8CAF34"/>
                </a:solidFill>
              </a:rPr>
              <a:t>RAI Regional Relevance</a:t>
            </a:r>
          </a:p>
        </p:txBody>
      </p:sp>
    </p:spTree>
    <p:extLst>
      <p:ext uri="{BB962C8B-B14F-4D97-AF65-F5344CB8AC3E}">
        <p14:creationId xmlns:p14="http://schemas.microsoft.com/office/powerpoint/2010/main" val="297521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440"/>
            <a:ext cx="8229600" cy="1143000"/>
          </a:xfrm>
        </p:spPr>
        <p:txBody>
          <a:bodyPr>
            <a:normAutofit/>
          </a:bodyPr>
          <a:lstStyle/>
          <a:p>
            <a:r>
              <a:rPr lang="en-GB" dirty="0">
                <a:solidFill>
                  <a:srgbClr val="8CAF34"/>
                </a:solidFill>
              </a:rPr>
              <a:t>RAI as part of a Suite of Indicators</a:t>
            </a:r>
          </a:p>
        </p:txBody>
      </p:sp>
      <p:pic>
        <p:nvPicPr>
          <p:cNvPr id="4" name="Picture 3">
            <a:extLst>
              <a:ext uri="{FF2B5EF4-FFF2-40B4-BE49-F238E27FC236}">
                <a16:creationId xmlns:a16="http://schemas.microsoft.com/office/drawing/2014/main" id="{EC41D7C4-3B9E-49EF-BA37-6E4DC8EF746B}"/>
              </a:ext>
            </a:extLst>
          </p:cNvPr>
          <p:cNvPicPr>
            <a:picLocks noChangeAspect="1"/>
          </p:cNvPicPr>
          <p:nvPr/>
        </p:nvPicPr>
        <p:blipFill rotWithShape="1">
          <a:blip r:embed="rId3"/>
          <a:srcRect l="1388" r="37223" b="7641"/>
          <a:stretch/>
        </p:blipFill>
        <p:spPr>
          <a:xfrm>
            <a:off x="559728" y="2390865"/>
            <a:ext cx="6670675" cy="3825785"/>
          </a:xfrm>
          <a:prstGeom prst="rect">
            <a:avLst/>
          </a:prstGeom>
          <a:ln>
            <a:solidFill>
              <a:schemeClr val="accent1"/>
            </a:solidFill>
          </a:ln>
        </p:spPr>
      </p:pic>
      <p:sp>
        <p:nvSpPr>
          <p:cNvPr id="5" name="TextBox 4">
            <a:extLst>
              <a:ext uri="{FF2B5EF4-FFF2-40B4-BE49-F238E27FC236}">
                <a16:creationId xmlns:a16="http://schemas.microsoft.com/office/drawing/2014/main" id="{70529FE6-9DDF-44DD-BE46-47B59A7A9CEB}"/>
              </a:ext>
            </a:extLst>
          </p:cNvPr>
          <p:cNvSpPr txBox="1"/>
          <p:nvPr/>
        </p:nvSpPr>
        <p:spPr>
          <a:xfrm>
            <a:off x="559728" y="1971349"/>
            <a:ext cx="5666872" cy="338554"/>
          </a:xfrm>
          <a:prstGeom prst="rect">
            <a:avLst/>
          </a:prstGeom>
        </p:spPr>
        <p:txBody>
          <a:bodyPr vert="horz" wrap="none" lIns="91440" tIns="45720" rIns="91440" bIns="45720" rtlCol="0" anchor="ctr">
            <a:spAutoFit/>
          </a:bodyPr>
          <a:lstStyle/>
          <a:p>
            <a:r>
              <a:rPr lang="en-GB" sz="1600" b="1" dirty="0"/>
              <a:t>Other Supporting Indicators for Rural Access (from Sum4All </a:t>
            </a:r>
            <a:r>
              <a:rPr lang="en-GB" sz="1600" b="1" dirty="0" err="1"/>
              <a:t>GRA</a:t>
            </a:r>
            <a:r>
              <a:rPr lang="en-GB" sz="1600" b="1" dirty="0"/>
              <a:t>)</a:t>
            </a:r>
          </a:p>
        </p:txBody>
      </p:sp>
      <p:pic>
        <p:nvPicPr>
          <p:cNvPr id="7" name="Picture 6">
            <a:extLst>
              <a:ext uri="{FF2B5EF4-FFF2-40B4-BE49-F238E27FC236}">
                <a16:creationId xmlns:a16="http://schemas.microsoft.com/office/drawing/2014/main" id="{9DFD2ED8-7A37-40E9-8159-821D439F7B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6560" y="4103649"/>
            <a:ext cx="5869312" cy="1242813"/>
          </a:xfrm>
          <a:prstGeom prst="rect">
            <a:avLst/>
          </a:prstGeom>
          <a:noFill/>
          <a:ln>
            <a:noFill/>
          </a:ln>
        </p:spPr>
      </p:pic>
      <p:pic>
        <p:nvPicPr>
          <p:cNvPr id="8" name="Picture 7">
            <a:extLst>
              <a:ext uri="{FF2B5EF4-FFF2-40B4-BE49-F238E27FC236}">
                <a16:creationId xmlns:a16="http://schemas.microsoft.com/office/drawing/2014/main" id="{61FCED2C-6E33-4BB8-8D1E-27D0310DCF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6558" y="5579179"/>
            <a:ext cx="5869314" cy="1072565"/>
          </a:xfrm>
          <a:prstGeom prst="rect">
            <a:avLst/>
          </a:prstGeom>
          <a:noFill/>
          <a:ln>
            <a:noFill/>
          </a:ln>
        </p:spPr>
      </p:pic>
    </p:spTree>
    <p:extLst>
      <p:ext uri="{BB962C8B-B14F-4D97-AF65-F5344CB8AC3E}">
        <p14:creationId xmlns:p14="http://schemas.microsoft.com/office/powerpoint/2010/main" val="16318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30ED2B-8149-41F5-BFAB-E820957B7D28}"/>
              </a:ext>
            </a:extLst>
          </p:cNvPr>
          <p:cNvSpPr txBox="1">
            <a:spLocks/>
          </p:cNvSpPr>
          <p:nvPr/>
        </p:nvSpPr>
        <p:spPr>
          <a:xfrm>
            <a:off x="457200" y="1022440"/>
            <a:ext cx="8229600" cy="8944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baseline="0">
                <a:solidFill>
                  <a:schemeClr val="accent3">
                    <a:lumMod val="50000"/>
                  </a:schemeClr>
                </a:solidFill>
                <a:latin typeface="+mj-lt"/>
                <a:ea typeface="+mj-ea"/>
                <a:cs typeface="+mj-cs"/>
              </a:defRPr>
            </a:lvl1pPr>
          </a:lstStyle>
          <a:p>
            <a:r>
              <a:rPr lang="en-GB" dirty="0">
                <a:solidFill>
                  <a:srgbClr val="8CAF34"/>
                </a:solidFill>
              </a:rPr>
              <a:t>RAI Data Sources</a:t>
            </a:r>
          </a:p>
        </p:txBody>
      </p:sp>
      <p:pic>
        <p:nvPicPr>
          <p:cNvPr id="7" name="Picture 1">
            <a:extLst>
              <a:ext uri="{FF2B5EF4-FFF2-40B4-BE49-F238E27FC236}">
                <a16:creationId xmlns:a16="http://schemas.microsoft.com/office/drawing/2014/main" id="{631F0598-31DA-4588-B6E0-8547B7832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5" y="1953312"/>
            <a:ext cx="8385915" cy="25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a:extLst>
              <a:ext uri="{FF2B5EF4-FFF2-40B4-BE49-F238E27FC236}">
                <a16:creationId xmlns:a16="http://schemas.microsoft.com/office/drawing/2014/main" id="{99F71729-AB38-4E0F-89CB-37E82001E4B0}"/>
              </a:ext>
            </a:extLst>
          </p:cNvPr>
          <p:cNvSpPr txBox="1">
            <a:spLocks/>
          </p:cNvSpPr>
          <p:nvPr/>
        </p:nvSpPr>
        <p:spPr>
          <a:xfrm>
            <a:off x="379043" y="4716219"/>
            <a:ext cx="8385914" cy="1706615"/>
          </a:xfrm>
          <a:prstGeom prst="rect">
            <a:avLst/>
          </a:prstGeom>
        </p:spPr>
        <p:txBody>
          <a:bodyPr>
            <a:noAutofit/>
          </a:bodyPr>
          <a:lstStyle>
            <a:lvl1pPr marL="342900" indent="-342900" algn="l" defTabSz="457200" rtl="0" eaLnBrk="1" latinLnBrk="0" hangingPunct="1">
              <a:spcBef>
                <a:spcPct val="20000"/>
              </a:spcBef>
              <a:buClr>
                <a:srgbClr val="76942D"/>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latin typeface="Calibri" panose="020F0502020204030204" pitchFamily="34" charset="0"/>
                <a:cs typeface="Times New Roman" panose="02020603050405020304" pitchFamily="18" charset="0"/>
              </a:rPr>
              <a:t>RAI is essentially calculated through overlaying the above layers in a Geographic Information System (GIS) and applying standard GIS tools</a:t>
            </a:r>
          </a:p>
          <a:p>
            <a:r>
              <a:rPr lang="en-GB" sz="2400" dirty="0">
                <a:latin typeface="Calibri" panose="020F0502020204030204" pitchFamily="34" charset="0"/>
                <a:cs typeface="Times New Roman" panose="02020603050405020304" pitchFamily="18" charset="0"/>
              </a:rPr>
              <a:t>But what are the sources for these data?</a:t>
            </a:r>
          </a:p>
          <a:p>
            <a:pPr marL="0" indent="0">
              <a:buNone/>
            </a:pPr>
            <a:endParaRPr lang="en-GB" sz="2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936130"/>
      </p:ext>
    </p:extLst>
  </p:cSld>
  <p:clrMapOvr>
    <a:masterClrMapping/>
  </p:clrMapOvr>
</p:sld>
</file>

<file path=ppt/theme/theme1.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a:defRPr sz="16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F8B2E34AA6CE41BA66864893E20E99" ma:contentTypeVersion="10" ma:contentTypeDescription="Create a new document." ma:contentTypeScope="" ma:versionID="8f83f1ff2dd3a77703e68708e5f2f641">
  <xsd:schema xmlns:xsd="http://www.w3.org/2001/XMLSchema" xmlns:xs="http://www.w3.org/2001/XMLSchema" xmlns:p="http://schemas.microsoft.com/office/2006/metadata/properties" xmlns:ns3="ad07bdeb-6bf8-461e-9080-8800f10c5f64" targetNamespace="http://schemas.microsoft.com/office/2006/metadata/properties" ma:root="true" ma:fieldsID="46b1c7dc7c1e862ea92426f41516e6f5" ns3:_="">
    <xsd:import namespace="ad07bdeb-6bf8-461e-9080-8800f10c5f6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7bdeb-6bf8-461e-9080-8800f10c5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EE94E-8313-4C04-AD60-B5CF31CE076A}">
  <ds:schemaRefs>
    <ds:schemaRef ds:uri="http://schemas.microsoft.com/sharepoint/v3/contenttype/forms"/>
  </ds:schemaRefs>
</ds:datastoreItem>
</file>

<file path=customXml/itemProps2.xml><?xml version="1.0" encoding="utf-8"?>
<ds:datastoreItem xmlns:ds="http://schemas.openxmlformats.org/officeDocument/2006/customXml" ds:itemID="{1BB88A8B-54C6-45ED-87F1-BE79703DFEB0}">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ad07bdeb-6bf8-461e-9080-8800f10c5f64"/>
    <ds:schemaRef ds:uri="http://purl.org/dc/terms/"/>
  </ds:schemaRefs>
</ds:datastoreItem>
</file>

<file path=customXml/itemProps3.xml><?xml version="1.0" encoding="utf-8"?>
<ds:datastoreItem xmlns:ds="http://schemas.openxmlformats.org/officeDocument/2006/customXml" ds:itemID="{70F275B8-A685-416F-88ED-B6622C77B8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7bdeb-6bf8-461e-9080-8800f10c5f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1266</TotalTime>
  <Words>2704</Words>
  <Application>Microsoft Office PowerPoint</Application>
  <PresentationFormat>On-screen Show (4:3)</PresentationFormat>
  <Paragraphs>238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Rural Access Index (RAI) / SDG 9.1.1 UNECE Meeting, 17th June, 2020</vt:lpstr>
      <vt:lpstr>PowerPoint Presentation</vt:lpstr>
      <vt:lpstr>PowerPoint Presentation</vt:lpstr>
      <vt:lpstr>PowerPoint Presentation</vt:lpstr>
      <vt:lpstr>PowerPoint Presentation</vt:lpstr>
      <vt:lpstr>PowerPoint Presentation</vt:lpstr>
      <vt:lpstr>RAI Regional Relevance</vt:lpstr>
      <vt:lpstr>RAI as part of a Suite of Indicators</vt:lpstr>
      <vt:lpstr>PowerPoint Presentation</vt:lpstr>
      <vt:lpstr>PowerPoint Presentation</vt:lpstr>
      <vt:lpstr>PowerPoint Presentation</vt:lpstr>
      <vt:lpstr>PowerPoint Presentation</vt:lpstr>
      <vt:lpstr>Road Condition Data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Visser</dc:creator>
  <cp:lastModifiedBy>Robin Workman</cp:lastModifiedBy>
  <cp:revision>2</cp:revision>
  <dcterms:created xsi:type="dcterms:W3CDTF">2015-01-26T08:26:17Z</dcterms:created>
  <dcterms:modified xsi:type="dcterms:W3CDTF">2020-06-16T08:30:03Z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0x010100D9F8B2E34AA6CE41BA66864893E20E99</vt:lpwstr>
  </property>
</Properties>
</file>