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7" r:id="rId2"/>
    <p:sldId id="288" r:id="rId3"/>
    <p:sldId id="289" r:id="rId4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 varScale="1">
        <p:scale>
          <a:sx n="104" d="100"/>
          <a:sy n="104" d="100"/>
        </p:scale>
        <p:origin x="150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pPr algn="ctr"/>
            <a:endParaRPr lang="en-US" i="1" dirty="0"/>
          </a:p>
          <a:p>
            <a:pPr algn="ctr"/>
            <a:endParaRPr lang="en-US" i="1" dirty="0"/>
          </a:p>
          <a:p>
            <a:pPr algn="ctr"/>
            <a:endParaRPr lang="en-US" i="1" dirty="0"/>
          </a:p>
          <a:p>
            <a:pPr algn="ctr"/>
            <a:r>
              <a:rPr lang="en-US" i="1" dirty="0"/>
              <a:t>Highlights from the </a:t>
            </a:r>
          </a:p>
          <a:p>
            <a:pPr algn="ctr"/>
            <a:r>
              <a:rPr lang="en-US" i="1" dirty="0"/>
              <a:t>(Hybrid) March 2020 and (Virtual) June 2020 sessions </a:t>
            </a:r>
          </a:p>
          <a:p>
            <a:pPr algn="ctr"/>
            <a:r>
              <a:rPr lang="en-US" i="1" dirty="0"/>
              <a:t>of WP.29 / AC.1 / AC.2 / AC.3 / AC.4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393160" y="385672"/>
            <a:ext cx="3362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GRVA-07-13</a:t>
            </a:r>
            <a:endParaRPr lang="de-DE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7th GRVA, 21-25 September 2020</a:t>
            </a:r>
          </a:p>
          <a:p>
            <a:pPr algn="r" eaLnBrk="1" hangingPunct="1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631893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sz="1400" b="1" i="1" dirty="0"/>
              <a:t>In March 2020 </a:t>
            </a:r>
            <a:r>
              <a:rPr lang="en-US" sz="1400" i="1" dirty="0"/>
              <a:t>(see full report in ECE/TRANS/WP29/1151), </a:t>
            </a:r>
          </a:p>
          <a:p>
            <a:r>
              <a:rPr lang="en-US" sz="1400" i="1" u="sng" dirty="0"/>
              <a:t>WP.29: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Received the presentation from the rep. of Malaysia – see WP.29-180-24 informing on their activities related to the development of their connected mobility ecosystem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Met together with WP.1 (see paras. 113-119)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Discussed the need to review the FDAV as the work of GRVA was progressing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Referred WP.29-108-18 to all GRs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Extended the mandate of the IWG on AEBS by 2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Renamed the Task Force on CS/OTA as IWG and extended its by two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/>
          </a:p>
          <a:p>
            <a:r>
              <a:rPr lang="en-US" sz="1400" i="1" u="sng" dirty="0"/>
              <a:t>AC.1</a:t>
            </a:r>
            <a:r>
              <a:rPr lang="en-US" sz="1400" i="1" dirty="0"/>
              <a:t> adopted all proposals submitted by GRVA: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Supplement to UN Regulation No. 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Supplement and new series of amendments to UN Regulation No. 152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Supplement to UN Regulation No. 79</a:t>
            </a:r>
          </a:p>
          <a:p>
            <a:endParaRPr lang="en-US" sz="1400" i="1" u="sng" dirty="0"/>
          </a:p>
          <a:p>
            <a:r>
              <a:rPr lang="en-US" sz="1400" i="1" u="sng" dirty="0"/>
              <a:t>AC.2: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Discussed the </a:t>
            </a:r>
            <a:r>
              <a:rPr lang="en-US" sz="1400" i="1" dirty="0" err="1"/>
              <a:t>PoW</a:t>
            </a:r>
            <a:r>
              <a:rPr lang="en-US" sz="1400" i="1" dirty="0"/>
              <a:t> of the GRs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Reviewed the ITC decisions incl. the one about updating the UNECE Roadmap on ITS</a:t>
            </a:r>
          </a:p>
          <a:p>
            <a:endParaRPr lang="en-US" sz="1400" i="1" dirty="0"/>
          </a:p>
          <a:p>
            <a:r>
              <a:rPr lang="en-US" sz="1400" i="1" u="sng" dirty="0"/>
              <a:t>AC.3 and AC.</a:t>
            </a:r>
            <a:r>
              <a:rPr lang="en-US" sz="1400" i="1" dirty="0"/>
              <a:t>4 did not convene</a:t>
            </a: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631893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March 2020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sz="1400" b="1" i="1" dirty="0"/>
              <a:t>In June 2020 </a:t>
            </a:r>
            <a:r>
              <a:rPr lang="en-US" sz="1400" i="1" dirty="0"/>
              <a:t>(see full report in ECE/TRANS/WP29/1153), </a:t>
            </a:r>
            <a:r>
              <a:rPr lang="en-US" sz="1400" i="1" u="sng" dirty="0"/>
              <a:t>WP.29:</a:t>
            </a:r>
            <a:r>
              <a:rPr lang="en-US" sz="1400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Received a presentation on Protection Profile for Automated and Connected Vehicles (WP.29-181-10, FIA) and referred it to GRVA</a:t>
            </a:r>
          </a:p>
          <a:p>
            <a:endParaRPr lang="en-US" sz="1400" i="1" dirty="0"/>
          </a:p>
          <a:p>
            <a:r>
              <a:rPr lang="en-US" sz="1400" i="1" u="sng" dirty="0"/>
              <a:t>AC.1</a:t>
            </a:r>
            <a:r>
              <a:rPr lang="en-US" sz="1400" i="1" dirty="0"/>
              <a:t> adopted the proposals submitted by GRVA: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New series of amendments to UN Regulation No. 78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Suppl. to the 02/03 series of amendments to UN Regulation No. 79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Suppl. to UN Regulation No. 140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Suppl. to the 00/01 series of amendments to UN Regulation No. 152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UN Regulations Nos. [155, 156 and 157] and amend. to RE3 (</a:t>
            </a:r>
            <a:r>
              <a:rPr lang="en-US" sz="1400" i="1" dirty="0" err="1"/>
              <a:t>RxSWIN</a:t>
            </a:r>
            <a:r>
              <a:rPr lang="en-US" sz="1400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Corr. to UN Regulation No. 13 </a:t>
            </a:r>
          </a:p>
          <a:p>
            <a:r>
              <a:rPr lang="en-US" sz="1400" i="1" dirty="0"/>
              <a:t>See ECE/TRANS/WP.29/2020/119 (UN R.13) ECE/TRANS/WP.29/ 2020/131 (UN R.152) tabled for vote at the November 2020 session</a:t>
            </a:r>
          </a:p>
          <a:p>
            <a:endParaRPr lang="en-US" sz="1400" i="1" dirty="0"/>
          </a:p>
          <a:p>
            <a:r>
              <a:rPr lang="en-US" sz="1400" i="1" u="sng" dirty="0"/>
              <a:t>AC.2: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Discussed priorities that would be the basis for the </a:t>
            </a:r>
            <a:r>
              <a:rPr lang="en-US" sz="1400" i="1" dirty="0" err="1"/>
              <a:t>PoW</a:t>
            </a:r>
            <a:r>
              <a:rPr lang="en-US" sz="1400" i="1" dirty="0"/>
              <a:t> in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Discussed patented systems and performance regulations and recalled precedents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Reviewed the progress made according to the FDAV and agreed to resume discussion on Big Data and Artificial Intelligence technologies at its November 2020 session</a:t>
            </a:r>
          </a:p>
          <a:p>
            <a:endParaRPr lang="en-US" sz="1400" i="1" u="sng" dirty="0"/>
          </a:p>
          <a:p>
            <a:r>
              <a:rPr lang="en-US" sz="1400" i="1" u="sng" dirty="0"/>
              <a:t>AC.3</a:t>
            </a:r>
            <a:r>
              <a:rPr lang="en-US" sz="1400" i="1" dirty="0"/>
              <a:t> adopted the proposed Amend. 3 to UN GTR No. 3 (Motorcycle braking)</a:t>
            </a:r>
          </a:p>
          <a:p>
            <a:endParaRPr lang="en-US" sz="1400" i="1" dirty="0"/>
          </a:p>
          <a:p>
            <a:r>
              <a:rPr lang="en-US" sz="1400" i="1" u="sng" dirty="0"/>
              <a:t>AC.4</a:t>
            </a:r>
            <a:r>
              <a:rPr lang="en-US" sz="1400" i="1" dirty="0"/>
              <a:t>  did not convene </a:t>
            </a: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631893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June 2020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1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468</Words>
  <Application>Microsoft Office PowerPoint</Application>
  <PresentationFormat>A4 Paper (210x297 mm)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cuenot;Francois Guichard;Walter Nissler</dc:creator>
  <cp:lastModifiedBy>FG</cp:lastModifiedBy>
  <cp:revision>194</cp:revision>
  <cp:lastPrinted>2017-05-22T14:09:07Z</cp:lastPrinted>
  <dcterms:created xsi:type="dcterms:W3CDTF">2014-05-01T14:53:07Z</dcterms:created>
  <dcterms:modified xsi:type="dcterms:W3CDTF">2020-09-18T14:45:32Z</dcterms:modified>
</cp:coreProperties>
</file>