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737" autoAdjust="0"/>
  </p:normalViewPr>
  <p:slideViewPr>
    <p:cSldViewPr>
      <p:cViewPr varScale="1">
        <p:scale>
          <a:sx n="68" d="100"/>
          <a:sy n="68" d="100"/>
        </p:scale>
        <p:origin x="57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FA33F-F286-4143-8E7B-A956D1A612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1F07993-CC02-49B4-BD73-0E05ABFE6BD9}">
      <dgm:prSet phldrT="[Text]"/>
      <dgm:spPr/>
      <dgm:t>
        <a:bodyPr/>
        <a:lstStyle/>
        <a:p>
          <a:r>
            <a:rPr lang="de-DE" dirty="0"/>
            <a:t>Analysis of </a:t>
          </a:r>
          <a:r>
            <a:rPr lang="de-DE" dirty="0" err="1"/>
            <a:t>existing</a:t>
          </a:r>
          <a:r>
            <a:rPr lang="de-DE" dirty="0"/>
            <a:t> Lane Change </a:t>
          </a:r>
          <a:r>
            <a:rPr lang="de-DE" dirty="0" err="1"/>
            <a:t>Requirements</a:t>
          </a:r>
          <a:r>
            <a:rPr lang="de-DE" dirty="0"/>
            <a:t> </a:t>
          </a:r>
          <a:br>
            <a:rPr lang="de-DE" dirty="0"/>
          </a:br>
          <a:r>
            <a:rPr lang="de-DE" dirty="0"/>
            <a:t>(</a:t>
          </a:r>
          <a:r>
            <a:rPr lang="de-DE" dirty="0" err="1"/>
            <a:t>Cat</a:t>
          </a:r>
          <a:r>
            <a:rPr lang="de-DE" dirty="0"/>
            <a:t>. C – </a:t>
          </a:r>
          <a:r>
            <a:rPr lang="de-DE" dirty="0" err="1"/>
            <a:t>assisted</a:t>
          </a:r>
          <a:r>
            <a:rPr lang="de-DE" dirty="0"/>
            <a:t> </a:t>
          </a:r>
          <a:r>
            <a:rPr lang="de-DE" dirty="0" err="1"/>
            <a:t>driving</a:t>
          </a:r>
          <a:r>
            <a:rPr lang="de-DE" dirty="0"/>
            <a:t>)</a:t>
          </a:r>
        </a:p>
      </dgm:t>
    </dgm:pt>
    <dgm:pt modelId="{C03554D2-CAAE-4D3E-A9C5-B932F1A6E856}" type="parTrans" cxnId="{6967EFBE-4BC0-42F8-9D00-29401F96C38C}">
      <dgm:prSet/>
      <dgm:spPr/>
      <dgm:t>
        <a:bodyPr/>
        <a:lstStyle/>
        <a:p>
          <a:endParaRPr lang="de-DE"/>
        </a:p>
      </dgm:t>
    </dgm:pt>
    <dgm:pt modelId="{0487E140-218B-40E5-8F47-C99349990203}" type="sibTrans" cxnId="{6967EFBE-4BC0-42F8-9D00-29401F96C38C}">
      <dgm:prSet/>
      <dgm:spPr/>
      <dgm:t>
        <a:bodyPr/>
        <a:lstStyle/>
        <a:p>
          <a:endParaRPr lang="de-DE"/>
        </a:p>
      </dgm:t>
    </dgm:pt>
    <dgm:pt modelId="{6214A90C-D2D6-4E3C-8182-A60F4DFD4F22}">
      <dgm:prSet phldrT="[Text]"/>
      <dgm:spPr/>
      <dgm:t>
        <a:bodyPr/>
        <a:lstStyle/>
        <a:p>
          <a:r>
            <a:rPr lang="de-DE" dirty="0" err="1"/>
            <a:t>Identification</a:t>
          </a:r>
          <a:r>
            <a:rPr lang="de-DE" dirty="0"/>
            <a:t> of </a:t>
          </a:r>
          <a:r>
            <a:rPr lang="de-DE" dirty="0" err="1"/>
            <a:t>necessary</a:t>
          </a:r>
          <a:r>
            <a:rPr lang="de-DE" dirty="0"/>
            <a:t> </a:t>
          </a:r>
          <a:r>
            <a:rPr lang="de-DE" dirty="0" err="1"/>
            <a:t>and</a:t>
          </a:r>
          <a:r>
            <a:rPr lang="de-DE" dirty="0"/>
            <a:t> </a:t>
          </a:r>
          <a:r>
            <a:rPr lang="de-DE" dirty="0" err="1"/>
            <a:t>possibly</a:t>
          </a:r>
          <a:r>
            <a:rPr lang="de-DE" dirty="0"/>
            <a:t> </a:t>
          </a:r>
          <a:r>
            <a:rPr lang="de-DE" dirty="0" err="1"/>
            <a:t>necessary</a:t>
          </a:r>
          <a:r>
            <a:rPr lang="de-DE" dirty="0"/>
            <a:t> </a:t>
          </a:r>
          <a:r>
            <a:rPr lang="de-DE" dirty="0" err="1"/>
            <a:t>requirements</a:t>
          </a:r>
          <a:r>
            <a:rPr lang="de-DE" dirty="0"/>
            <a:t> for ALKS </a:t>
          </a:r>
          <a:r>
            <a:rPr lang="de-DE" dirty="0" err="1"/>
            <a:t>lane</a:t>
          </a:r>
          <a:r>
            <a:rPr lang="de-DE" dirty="0"/>
            <a:t> </a:t>
          </a:r>
          <a:r>
            <a:rPr lang="de-DE" dirty="0" err="1"/>
            <a:t>changes</a:t>
          </a:r>
          <a:r>
            <a:rPr lang="de-DE" dirty="0"/>
            <a:t> in MRM/EM</a:t>
          </a:r>
        </a:p>
      </dgm:t>
    </dgm:pt>
    <dgm:pt modelId="{39A7FCF0-125B-4C22-88C1-CF8E9425753A}" type="parTrans" cxnId="{3B8F9F4E-1FF9-4CB2-8406-41612D11B4ED}">
      <dgm:prSet/>
      <dgm:spPr/>
      <dgm:t>
        <a:bodyPr/>
        <a:lstStyle/>
        <a:p>
          <a:endParaRPr lang="de-DE"/>
        </a:p>
      </dgm:t>
    </dgm:pt>
    <dgm:pt modelId="{9B5079CC-EDE7-41DB-896E-467C5CAC0E6A}" type="sibTrans" cxnId="{3B8F9F4E-1FF9-4CB2-8406-41612D11B4ED}">
      <dgm:prSet/>
      <dgm:spPr/>
      <dgm:t>
        <a:bodyPr/>
        <a:lstStyle/>
        <a:p>
          <a:endParaRPr lang="de-DE"/>
        </a:p>
      </dgm:t>
    </dgm:pt>
    <dgm:pt modelId="{C92E7642-CB69-4691-95B0-BAD8B19D5FA7}">
      <dgm:prSet phldrT="[Text]"/>
      <dgm:spPr/>
      <dgm:t>
        <a:bodyPr/>
        <a:lstStyle/>
        <a:p>
          <a:r>
            <a:rPr lang="de-DE" dirty="0" err="1"/>
            <a:t>Deduction</a:t>
          </a:r>
          <a:r>
            <a:rPr lang="de-DE" dirty="0"/>
            <a:t> of </a:t>
          </a:r>
          <a:r>
            <a:rPr lang="de-DE" dirty="0" err="1"/>
            <a:t>technical</a:t>
          </a:r>
          <a:r>
            <a:rPr lang="de-DE" dirty="0"/>
            <a:t> rational </a:t>
          </a:r>
          <a:r>
            <a:rPr lang="de-DE" dirty="0" err="1"/>
            <a:t>behind</a:t>
          </a:r>
          <a:r>
            <a:rPr lang="de-DE" dirty="0"/>
            <a:t> </a:t>
          </a:r>
          <a:r>
            <a:rPr lang="de-DE" dirty="0" err="1"/>
            <a:t>identified</a:t>
          </a:r>
          <a:r>
            <a:rPr lang="de-DE" dirty="0"/>
            <a:t> </a:t>
          </a:r>
          <a:r>
            <a:rPr lang="de-DE" dirty="0" err="1"/>
            <a:t>requirements</a:t>
          </a:r>
          <a:endParaRPr lang="de-DE" dirty="0"/>
        </a:p>
      </dgm:t>
    </dgm:pt>
    <dgm:pt modelId="{F5505E98-72D9-4015-885C-EBEA3D737B4F}" type="parTrans" cxnId="{430999DD-D4A5-4012-9DF1-8E3599C63DD4}">
      <dgm:prSet/>
      <dgm:spPr/>
      <dgm:t>
        <a:bodyPr/>
        <a:lstStyle/>
        <a:p>
          <a:endParaRPr lang="de-DE"/>
        </a:p>
      </dgm:t>
    </dgm:pt>
    <dgm:pt modelId="{B5A74C76-E30B-4280-A600-0328126E8DD6}" type="sibTrans" cxnId="{430999DD-D4A5-4012-9DF1-8E3599C63DD4}">
      <dgm:prSet/>
      <dgm:spPr/>
      <dgm:t>
        <a:bodyPr/>
        <a:lstStyle/>
        <a:p>
          <a:endParaRPr lang="de-DE"/>
        </a:p>
      </dgm:t>
    </dgm:pt>
    <dgm:pt modelId="{CE1EE1DD-90BE-48E9-A6BA-E3A42B4574FA}">
      <dgm:prSet phldrT="[Text]"/>
      <dgm:spPr/>
      <dgm:t>
        <a:bodyPr/>
        <a:lstStyle/>
        <a:p>
          <a:r>
            <a:rPr lang="de-DE" dirty="0" err="1"/>
            <a:t>Comparison</a:t>
          </a:r>
          <a:r>
            <a:rPr lang="de-DE" dirty="0"/>
            <a:t> of </a:t>
          </a:r>
          <a:r>
            <a:rPr lang="de-DE" dirty="0" err="1"/>
            <a:t>derived</a:t>
          </a:r>
          <a:r>
            <a:rPr lang="de-DE" dirty="0"/>
            <a:t> rational </a:t>
          </a:r>
          <a:r>
            <a:rPr lang="de-DE" dirty="0" err="1"/>
            <a:t>with</a:t>
          </a:r>
          <a:r>
            <a:rPr lang="de-DE" dirty="0"/>
            <a:t> </a:t>
          </a:r>
          <a:r>
            <a:rPr lang="de-DE" dirty="0" err="1"/>
            <a:t>existing</a:t>
          </a:r>
          <a:r>
            <a:rPr lang="de-DE" dirty="0"/>
            <a:t> </a:t>
          </a:r>
          <a:r>
            <a:rPr lang="de-DE" dirty="0" err="1"/>
            <a:t>proposed</a:t>
          </a:r>
          <a:r>
            <a:rPr lang="de-DE" dirty="0"/>
            <a:t> LC-</a:t>
          </a:r>
          <a:r>
            <a:rPr lang="de-DE" dirty="0" err="1"/>
            <a:t>requirements</a:t>
          </a:r>
          <a:r>
            <a:rPr lang="de-DE" dirty="0"/>
            <a:t> for ALKS MRM/EM</a:t>
          </a:r>
        </a:p>
      </dgm:t>
    </dgm:pt>
    <dgm:pt modelId="{32092C2F-08C4-43C5-A9F6-EEFC53506B1D}" type="parTrans" cxnId="{3E74D7FC-164A-4DBC-8E33-51B4257477AF}">
      <dgm:prSet/>
      <dgm:spPr/>
      <dgm:t>
        <a:bodyPr/>
        <a:lstStyle/>
        <a:p>
          <a:endParaRPr lang="de-DE"/>
        </a:p>
      </dgm:t>
    </dgm:pt>
    <dgm:pt modelId="{0FE36832-FD9D-42FE-A9FD-0EF801A8C0E1}" type="sibTrans" cxnId="{3E74D7FC-164A-4DBC-8E33-51B4257477AF}">
      <dgm:prSet/>
      <dgm:spPr/>
      <dgm:t>
        <a:bodyPr/>
        <a:lstStyle/>
        <a:p>
          <a:endParaRPr lang="de-DE"/>
        </a:p>
      </dgm:t>
    </dgm:pt>
    <dgm:pt modelId="{2D630E41-2DA3-4DFF-9877-CDE37CD2FA6B}" type="pres">
      <dgm:prSet presAssocID="{BFFFA33F-F286-4143-8E7B-A956D1A61206}" presName="Name0" presStyleCnt="0">
        <dgm:presLayoutVars>
          <dgm:dir/>
          <dgm:resizeHandles val="exact"/>
        </dgm:presLayoutVars>
      </dgm:prSet>
      <dgm:spPr/>
    </dgm:pt>
    <dgm:pt modelId="{1D52146B-8CE4-4555-A4BD-C6D941F36990}" type="pres">
      <dgm:prSet presAssocID="{A1F07993-CC02-49B4-BD73-0E05ABFE6BD9}" presName="node" presStyleLbl="node1" presStyleIdx="0" presStyleCnt="4">
        <dgm:presLayoutVars>
          <dgm:bulletEnabled val="1"/>
        </dgm:presLayoutVars>
      </dgm:prSet>
      <dgm:spPr/>
    </dgm:pt>
    <dgm:pt modelId="{A0D3B9C3-F6A4-4929-8BC9-EA5E2C29ACE0}" type="pres">
      <dgm:prSet presAssocID="{0487E140-218B-40E5-8F47-C99349990203}" presName="sibTrans" presStyleLbl="sibTrans2D1" presStyleIdx="0" presStyleCnt="3"/>
      <dgm:spPr/>
    </dgm:pt>
    <dgm:pt modelId="{0B84068E-563F-4613-996C-D3B25EE96070}" type="pres">
      <dgm:prSet presAssocID="{0487E140-218B-40E5-8F47-C99349990203}" presName="connectorText" presStyleLbl="sibTrans2D1" presStyleIdx="0" presStyleCnt="3"/>
      <dgm:spPr/>
    </dgm:pt>
    <dgm:pt modelId="{F4C3B287-717C-43F2-B334-94113882632A}" type="pres">
      <dgm:prSet presAssocID="{6214A90C-D2D6-4E3C-8182-A60F4DFD4F22}" presName="node" presStyleLbl="node1" presStyleIdx="1" presStyleCnt="4">
        <dgm:presLayoutVars>
          <dgm:bulletEnabled val="1"/>
        </dgm:presLayoutVars>
      </dgm:prSet>
      <dgm:spPr/>
    </dgm:pt>
    <dgm:pt modelId="{5F181A72-9623-4C53-A469-9D707ABF28FD}" type="pres">
      <dgm:prSet presAssocID="{9B5079CC-EDE7-41DB-896E-467C5CAC0E6A}" presName="sibTrans" presStyleLbl="sibTrans2D1" presStyleIdx="1" presStyleCnt="3"/>
      <dgm:spPr/>
    </dgm:pt>
    <dgm:pt modelId="{9C034AC0-940D-499D-AE50-70411777D802}" type="pres">
      <dgm:prSet presAssocID="{9B5079CC-EDE7-41DB-896E-467C5CAC0E6A}" presName="connectorText" presStyleLbl="sibTrans2D1" presStyleIdx="1" presStyleCnt="3"/>
      <dgm:spPr/>
    </dgm:pt>
    <dgm:pt modelId="{20D145DC-33E6-46E9-8103-3C6D5E5DE91B}" type="pres">
      <dgm:prSet presAssocID="{C92E7642-CB69-4691-95B0-BAD8B19D5FA7}" presName="node" presStyleLbl="node1" presStyleIdx="2" presStyleCnt="4">
        <dgm:presLayoutVars>
          <dgm:bulletEnabled val="1"/>
        </dgm:presLayoutVars>
      </dgm:prSet>
      <dgm:spPr/>
    </dgm:pt>
    <dgm:pt modelId="{3150B7EA-9EF9-47A3-8744-201FA6C6E2F5}" type="pres">
      <dgm:prSet presAssocID="{B5A74C76-E30B-4280-A600-0328126E8DD6}" presName="sibTrans" presStyleLbl="sibTrans2D1" presStyleIdx="2" presStyleCnt="3"/>
      <dgm:spPr/>
    </dgm:pt>
    <dgm:pt modelId="{4F64CC8F-8361-499B-BFF0-AB7DF0C4A6F6}" type="pres">
      <dgm:prSet presAssocID="{B5A74C76-E30B-4280-A600-0328126E8DD6}" presName="connectorText" presStyleLbl="sibTrans2D1" presStyleIdx="2" presStyleCnt="3"/>
      <dgm:spPr/>
    </dgm:pt>
    <dgm:pt modelId="{FF8AE5AA-5129-4785-9511-2840812EBB01}" type="pres">
      <dgm:prSet presAssocID="{CE1EE1DD-90BE-48E9-A6BA-E3A42B4574FA}" presName="node" presStyleLbl="node1" presStyleIdx="3" presStyleCnt="4">
        <dgm:presLayoutVars>
          <dgm:bulletEnabled val="1"/>
        </dgm:presLayoutVars>
      </dgm:prSet>
      <dgm:spPr/>
    </dgm:pt>
  </dgm:ptLst>
  <dgm:cxnLst>
    <dgm:cxn modelId="{3B8F9F4E-1FF9-4CB2-8406-41612D11B4ED}" srcId="{BFFFA33F-F286-4143-8E7B-A956D1A61206}" destId="{6214A90C-D2D6-4E3C-8182-A60F4DFD4F22}" srcOrd="1" destOrd="0" parTransId="{39A7FCF0-125B-4C22-88C1-CF8E9425753A}" sibTransId="{9B5079CC-EDE7-41DB-896E-467C5CAC0E6A}"/>
    <dgm:cxn modelId="{7F624D78-F170-4483-ABAD-7BE6F73DA346}" type="presOf" srcId="{0487E140-218B-40E5-8F47-C99349990203}" destId="{0B84068E-563F-4613-996C-D3B25EE96070}" srcOrd="1" destOrd="0" presId="urn:microsoft.com/office/officeart/2005/8/layout/process1"/>
    <dgm:cxn modelId="{8A97F458-4949-409D-83D1-0A5DE2417F12}" type="presOf" srcId="{CE1EE1DD-90BE-48E9-A6BA-E3A42B4574FA}" destId="{FF8AE5AA-5129-4785-9511-2840812EBB01}" srcOrd="0" destOrd="0" presId="urn:microsoft.com/office/officeart/2005/8/layout/process1"/>
    <dgm:cxn modelId="{8801D57F-9BBA-401B-8E25-AF4B2621C459}" type="presOf" srcId="{C92E7642-CB69-4691-95B0-BAD8B19D5FA7}" destId="{20D145DC-33E6-46E9-8103-3C6D5E5DE91B}" srcOrd="0" destOrd="0" presId="urn:microsoft.com/office/officeart/2005/8/layout/process1"/>
    <dgm:cxn modelId="{A0AEE188-472C-4613-8D60-0355F5A7BAAB}" type="presOf" srcId="{A1F07993-CC02-49B4-BD73-0E05ABFE6BD9}" destId="{1D52146B-8CE4-4555-A4BD-C6D941F36990}" srcOrd="0" destOrd="0" presId="urn:microsoft.com/office/officeart/2005/8/layout/process1"/>
    <dgm:cxn modelId="{F8140F90-951D-4ACF-AB67-4DE882C07B9C}" type="presOf" srcId="{6214A90C-D2D6-4E3C-8182-A60F4DFD4F22}" destId="{F4C3B287-717C-43F2-B334-94113882632A}" srcOrd="0" destOrd="0" presId="urn:microsoft.com/office/officeart/2005/8/layout/process1"/>
    <dgm:cxn modelId="{BD38CC95-1CCF-45B0-B346-A910F25B68F4}" type="presOf" srcId="{9B5079CC-EDE7-41DB-896E-467C5CAC0E6A}" destId="{5F181A72-9623-4C53-A469-9D707ABF28FD}" srcOrd="0" destOrd="0" presId="urn:microsoft.com/office/officeart/2005/8/layout/process1"/>
    <dgm:cxn modelId="{52458598-DCBB-478E-8973-AA7F4B6C7B8F}" type="presOf" srcId="{0487E140-218B-40E5-8F47-C99349990203}" destId="{A0D3B9C3-F6A4-4929-8BC9-EA5E2C29ACE0}" srcOrd="0" destOrd="0" presId="urn:microsoft.com/office/officeart/2005/8/layout/process1"/>
    <dgm:cxn modelId="{947ACDB9-DDF0-483D-9596-390D73FB68F0}" type="presOf" srcId="{9B5079CC-EDE7-41DB-896E-467C5CAC0E6A}" destId="{9C034AC0-940D-499D-AE50-70411777D802}" srcOrd="1" destOrd="0" presId="urn:microsoft.com/office/officeart/2005/8/layout/process1"/>
    <dgm:cxn modelId="{E4955CBE-78A0-43EF-825C-C5C8451083D9}" type="presOf" srcId="{B5A74C76-E30B-4280-A600-0328126E8DD6}" destId="{4F64CC8F-8361-499B-BFF0-AB7DF0C4A6F6}" srcOrd="1" destOrd="0" presId="urn:microsoft.com/office/officeart/2005/8/layout/process1"/>
    <dgm:cxn modelId="{6967EFBE-4BC0-42F8-9D00-29401F96C38C}" srcId="{BFFFA33F-F286-4143-8E7B-A956D1A61206}" destId="{A1F07993-CC02-49B4-BD73-0E05ABFE6BD9}" srcOrd="0" destOrd="0" parTransId="{C03554D2-CAAE-4D3E-A9C5-B932F1A6E856}" sibTransId="{0487E140-218B-40E5-8F47-C99349990203}"/>
    <dgm:cxn modelId="{430999DD-D4A5-4012-9DF1-8E3599C63DD4}" srcId="{BFFFA33F-F286-4143-8E7B-A956D1A61206}" destId="{C92E7642-CB69-4691-95B0-BAD8B19D5FA7}" srcOrd="2" destOrd="0" parTransId="{F5505E98-72D9-4015-885C-EBEA3D737B4F}" sibTransId="{B5A74C76-E30B-4280-A600-0328126E8DD6}"/>
    <dgm:cxn modelId="{028F05E1-F601-4F6D-A4F2-119C575E20A4}" type="presOf" srcId="{B5A74C76-E30B-4280-A600-0328126E8DD6}" destId="{3150B7EA-9EF9-47A3-8744-201FA6C6E2F5}" srcOrd="0" destOrd="0" presId="urn:microsoft.com/office/officeart/2005/8/layout/process1"/>
    <dgm:cxn modelId="{ACC6BAE4-9498-49D9-83B7-65F5234D4FDF}" type="presOf" srcId="{BFFFA33F-F286-4143-8E7B-A956D1A61206}" destId="{2D630E41-2DA3-4DFF-9877-CDE37CD2FA6B}" srcOrd="0" destOrd="0" presId="urn:microsoft.com/office/officeart/2005/8/layout/process1"/>
    <dgm:cxn modelId="{3E74D7FC-164A-4DBC-8E33-51B4257477AF}" srcId="{BFFFA33F-F286-4143-8E7B-A956D1A61206}" destId="{CE1EE1DD-90BE-48E9-A6BA-E3A42B4574FA}" srcOrd="3" destOrd="0" parTransId="{32092C2F-08C4-43C5-A9F6-EEFC53506B1D}" sibTransId="{0FE36832-FD9D-42FE-A9FD-0EF801A8C0E1}"/>
    <dgm:cxn modelId="{181A9FDE-8A9C-4CF6-A5C1-98FD59C9FEA6}" type="presParOf" srcId="{2D630E41-2DA3-4DFF-9877-CDE37CD2FA6B}" destId="{1D52146B-8CE4-4555-A4BD-C6D941F36990}" srcOrd="0" destOrd="0" presId="urn:microsoft.com/office/officeart/2005/8/layout/process1"/>
    <dgm:cxn modelId="{DE96D2B4-0FDD-42D7-8E7C-B089B2C14963}" type="presParOf" srcId="{2D630E41-2DA3-4DFF-9877-CDE37CD2FA6B}" destId="{A0D3B9C3-F6A4-4929-8BC9-EA5E2C29ACE0}" srcOrd="1" destOrd="0" presId="urn:microsoft.com/office/officeart/2005/8/layout/process1"/>
    <dgm:cxn modelId="{FBB48DB4-DE8F-48E9-B629-C6E95E16E361}" type="presParOf" srcId="{A0D3B9C3-F6A4-4929-8BC9-EA5E2C29ACE0}" destId="{0B84068E-563F-4613-996C-D3B25EE96070}" srcOrd="0" destOrd="0" presId="urn:microsoft.com/office/officeart/2005/8/layout/process1"/>
    <dgm:cxn modelId="{F1FA8AF7-8C60-4E7D-BF5D-0AA77EC7E832}" type="presParOf" srcId="{2D630E41-2DA3-4DFF-9877-CDE37CD2FA6B}" destId="{F4C3B287-717C-43F2-B334-94113882632A}" srcOrd="2" destOrd="0" presId="urn:microsoft.com/office/officeart/2005/8/layout/process1"/>
    <dgm:cxn modelId="{946C23B8-8A29-4D09-AE5B-923452BD861B}" type="presParOf" srcId="{2D630E41-2DA3-4DFF-9877-CDE37CD2FA6B}" destId="{5F181A72-9623-4C53-A469-9D707ABF28FD}" srcOrd="3" destOrd="0" presId="urn:microsoft.com/office/officeart/2005/8/layout/process1"/>
    <dgm:cxn modelId="{8F068306-0EDB-491D-A462-331833A17A3E}" type="presParOf" srcId="{5F181A72-9623-4C53-A469-9D707ABF28FD}" destId="{9C034AC0-940D-499D-AE50-70411777D802}" srcOrd="0" destOrd="0" presId="urn:microsoft.com/office/officeart/2005/8/layout/process1"/>
    <dgm:cxn modelId="{11940196-2FA5-43DA-8ED7-C8115322774A}" type="presParOf" srcId="{2D630E41-2DA3-4DFF-9877-CDE37CD2FA6B}" destId="{20D145DC-33E6-46E9-8103-3C6D5E5DE91B}" srcOrd="4" destOrd="0" presId="urn:microsoft.com/office/officeart/2005/8/layout/process1"/>
    <dgm:cxn modelId="{11D19D69-40F7-4433-AE7C-D99143ADF716}" type="presParOf" srcId="{2D630E41-2DA3-4DFF-9877-CDE37CD2FA6B}" destId="{3150B7EA-9EF9-47A3-8744-201FA6C6E2F5}" srcOrd="5" destOrd="0" presId="urn:microsoft.com/office/officeart/2005/8/layout/process1"/>
    <dgm:cxn modelId="{23ACC580-1D1F-47D3-B0E4-2071C0C7A2AB}" type="presParOf" srcId="{3150B7EA-9EF9-47A3-8744-201FA6C6E2F5}" destId="{4F64CC8F-8361-499B-BFF0-AB7DF0C4A6F6}" srcOrd="0" destOrd="0" presId="urn:microsoft.com/office/officeart/2005/8/layout/process1"/>
    <dgm:cxn modelId="{B99AD99F-BCC0-4697-AB75-731B2432A1D4}" type="presParOf" srcId="{2D630E41-2DA3-4DFF-9877-CDE37CD2FA6B}" destId="{FF8AE5AA-5129-4785-9511-2840812EBB0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2146B-8CE4-4555-A4BD-C6D941F36990}">
      <dsp:nvSpPr>
        <dsp:cNvPr id="0" name=""/>
        <dsp:cNvSpPr/>
      </dsp:nvSpPr>
      <dsp:spPr>
        <a:xfrm>
          <a:off x="5030" y="540720"/>
          <a:ext cx="2199398" cy="1907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Analysis of </a:t>
          </a:r>
          <a:r>
            <a:rPr lang="de-DE" sz="1800" kern="1200" dirty="0" err="1"/>
            <a:t>existing</a:t>
          </a:r>
          <a:r>
            <a:rPr lang="de-DE" sz="1800" kern="1200" dirty="0"/>
            <a:t> Lane Change </a:t>
          </a:r>
          <a:r>
            <a:rPr lang="de-DE" sz="1800" kern="1200" dirty="0" err="1"/>
            <a:t>Requirements</a:t>
          </a:r>
          <a:r>
            <a:rPr lang="de-DE" sz="1800" kern="1200" dirty="0"/>
            <a:t> </a:t>
          </a:r>
          <a:br>
            <a:rPr lang="de-DE" sz="1800" kern="1200" dirty="0"/>
          </a:br>
          <a:r>
            <a:rPr lang="de-DE" sz="1800" kern="1200" dirty="0"/>
            <a:t>(</a:t>
          </a:r>
          <a:r>
            <a:rPr lang="de-DE" sz="1800" kern="1200" dirty="0" err="1"/>
            <a:t>Cat</a:t>
          </a:r>
          <a:r>
            <a:rPr lang="de-DE" sz="1800" kern="1200" dirty="0"/>
            <a:t>. C – </a:t>
          </a:r>
          <a:r>
            <a:rPr lang="de-DE" sz="1800" kern="1200" dirty="0" err="1"/>
            <a:t>assisted</a:t>
          </a:r>
          <a:r>
            <a:rPr lang="de-DE" sz="1800" kern="1200" dirty="0"/>
            <a:t> </a:t>
          </a:r>
          <a:r>
            <a:rPr lang="de-DE" sz="1800" kern="1200" dirty="0" err="1"/>
            <a:t>driving</a:t>
          </a:r>
          <a:r>
            <a:rPr lang="de-DE" sz="1800" kern="1200" dirty="0"/>
            <a:t>)</a:t>
          </a:r>
        </a:p>
      </dsp:txBody>
      <dsp:txXfrm>
        <a:off x="60893" y="596583"/>
        <a:ext cx="2087672" cy="1795565"/>
      </dsp:txXfrm>
    </dsp:sp>
    <dsp:sp modelId="{A0D3B9C3-F6A4-4929-8BC9-EA5E2C29ACE0}">
      <dsp:nvSpPr>
        <dsp:cNvPr id="0" name=""/>
        <dsp:cNvSpPr/>
      </dsp:nvSpPr>
      <dsp:spPr>
        <a:xfrm>
          <a:off x="2424369" y="1221641"/>
          <a:ext cx="466272" cy="5454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/>
        </a:p>
      </dsp:txBody>
      <dsp:txXfrm>
        <a:off x="2424369" y="1330731"/>
        <a:ext cx="326390" cy="327270"/>
      </dsp:txXfrm>
    </dsp:sp>
    <dsp:sp modelId="{F4C3B287-717C-43F2-B334-94113882632A}">
      <dsp:nvSpPr>
        <dsp:cNvPr id="0" name=""/>
        <dsp:cNvSpPr/>
      </dsp:nvSpPr>
      <dsp:spPr>
        <a:xfrm>
          <a:off x="3084188" y="540720"/>
          <a:ext cx="2199398" cy="1907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 err="1"/>
            <a:t>Identification</a:t>
          </a:r>
          <a:r>
            <a:rPr lang="de-DE" sz="1800" kern="1200" dirty="0"/>
            <a:t> of </a:t>
          </a:r>
          <a:r>
            <a:rPr lang="de-DE" sz="1800" kern="1200" dirty="0" err="1"/>
            <a:t>necessary</a:t>
          </a:r>
          <a:r>
            <a:rPr lang="de-DE" sz="1800" kern="1200" dirty="0"/>
            <a:t> </a:t>
          </a:r>
          <a:r>
            <a:rPr lang="de-DE" sz="1800" kern="1200" dirty="0" err="1"/>
            <a:t>and</a:t>
          </a:r>
          <a:r>
            <a:rPr lang="de-DE" sz="1800" kern="1200" dirty="0"/>
            <a:t> </a:t>
          </a:r>
          <a:r>
            <a:rPr lang="de-DE" sz="1800" kern="1200" dirty="0" err="1"/>
            <a:t>possibly</a:t>
          </a:r>
          <a:r>
            <a:rPr lang="de-DE" sz="1800" kern="1200" dirty="0"/>
            <a:t> </a:t>
          </a:r>
          <a:r>
            <a:rPr lang="de-DE" sz="1800" kern="1200" dirty="0" err="1"/>
            <a:t>necessary</a:t>
          </a:r>
          <a:r>
            <a:rPr lang="de-DE" sz="1800" kern="1200" dirty="0"/>
            <a:t> </a:t>
          </a:r>
          <a:r>
            <a:rPr lang="de-DE" sz="1800" kern="1200" dirty="0" err="1"/>
            <a:t>requirements</a:t>
          </a:r>
          <a:r>
            <a:rPr lang="de-DE" sz="1800" kern="1200" dirty="0"/>
            <a:t> for ALKS </a:t>
          </a:r>
          <a:r>
            <a:rPr lang="de-DE" sz="1800" kern="1200" dirty="0" err="1"/>
            <a:t>lane</a:t>
          </a:r>
          <a:r>
            <a:rPr lang="de-DE" sz="1800" kern="1200" dirty="0"/>
            <a:t> </a:t>
          </a:r>
          <a:r>
            <a:rPr lang="de-DE" sz="1800" kern="1200" dirty="0" err="1"/>
            <a:t>changes</a:t>
          </a:r>
          <a:r>
            <a:rPr lang="de-DE" sz="1800" kern="1200" dirty="0"/>
            <a:t> in MRM/EM</a:t>
          </a:r>
        </a:p>
      </dsp:txBody>
      <dsp:txXfrm>
        <a:off x="3140051" y="596583"/>
        <a:ext cx="2087672" cy="1795565"/>
      </dsp:txXfrm>
    </dsp:sp>
    <dsp:sp modelId="{5F181A72-9623-4C53-A469-9D707ABF28FD}">
      <dsp:nvSpPr>
        <dsp:cNvPr id="0" name=""/>
        <dsp:cNvSpPr/>
      </dsp:nvSpPr>
      <dsp:spPr>
        <a:xfrm>
          <a:off x="5503527" y="1221641"/>
          <a:ext cx="466272" cy="5454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/>
        </a:p>
      </dsp:txBody>
      <dsp:txXfrm>
        <a:off x="5503527" y="1330731"/>
        <a:ext cx="326390" cy="327270"/>
      </dsp:txXfrm>
    </dsp:sp>
    <dsp:sp modelId="{20D145DC-33E6-46E9-8103-3C6D5E5DE91B}">
      <dsp:nvSpPr>
        <dsp:cNvPr id="0" name=""/>
        <dsp:cNvSpPr/>
      </dsp:nvSpPr>
      <dsp:spPr>
        <a:xfrm>
          <a:off x="6163347" y="540720"/>
          <a:ext cx="2199398" cy="1907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 err="1"/>
            <a:t>Deduction</a:t>
          </a:r>
          <a:r>
            <a:rPr lang="de-DE" sz="1800" kern="1200" dirty="0"/>
            <a:t> of </a:t>
          </a:r>
          <a:r>
            <a:rPr lang="de-DE" sz="1800" kern="1200" dirty="0" err="1"/>
            <a:t>technical</a:t>
          </a:r>
          <a:r>
            <a:rPr lang="de-DE" sz="1800" kern="1200" dirty="0"/>
            <a:t> rational </a:t>
          </a:r>
          <a:r>
            <a:rPr lang="de-DE" sz="1800" kern="1200" dirty="0" err="1"/>
            <a:t>behind</a:t>
          </a:r>
          <a:r>
            <a:rPr lang="de-DE" sz="1800" kern="1200" dirty="0"/>
            <a:t> </a:t>
          </a:r>
          <a:r>
            <a:rPr lang="de-DE" sz="1800" kern="1200" dirty="0" err="1"/>
            <a:t>identified</a:t>
          </a:r>
          <a:r>
            <a:rPr lang="de-DE" sz="1800" kern="1200" dirty="0"/>
            <a:t> </a:t>
          </a:r>
          <a:r>
            <a:rPr lang="de-DE" sz="1800" kern="1200" dirty="0" err="1"/>
            <a:t>requirements</a:t>
          </a:r>
          <a:endParaRPr lang="de-DE" sz="1800" kern="1200" dirty="0"/>
        </a:p>
      </dsp:txBody>
      <dsp:txXfrm>
        <a:off x="6219210" y="596583"/>
        <a:ext cx="2087672" cy="1795565"/>
      </dsp:txXfrm>
    </dsp:sp>
    <dsp:sp modelId="{3150B7EA-9EF9-47A3-8744-201FA6C6E2F5}">
      <dsp:nvSpPr>
        <dsp:cNvPr id="0" name=""/>
        <dsp:cNvSpPr/>
      </dsp:nvSpPr>
      <dsp:spPr>
        <a:xfrm>
          <a:off x="8582686" y="1221641"/>
          <a:ext cx="466272" cy="5454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/>
        </a:p>
      </dsp:txBody>
      <dsp:txXfrm>
        <a:off x="8582686" y="1330731"/>
        <a:ext cx="326390" cy="327270"/>
      </dsp:txXfrm>
    </dsp:sp>
    <dsp:sp modelId="{FF8AE5AA-5129-4785-9511-2840812EBB01}">
      <dsp:nvSpPr>
        <dsp:cNvPr id="0" name=""/>
        <dsp:cNvSpPr/>
      </dsp:nvSpPr>
      <dsp:spPr>
        <a:xfrm>
          <a:off x="9242505" y="540720"/>
          <a:ext cx="2199398" cy="1907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 err="1"/>
            <a:t>Comparison</a:t>
          </a:r>
          <a:r>
            <a:rPr lang="de-DE" sz="1800" kern="1200" dirty="0"/>
            <a:t> of </a:t>
          </a:r>
          <a:r>
            <a:rPr lang="de-DE" sz="1800" kern="1200" dirty="0" err="1"/>
            <a:t>derived</a:t>
          </a:r>
          <a:r>
            <a:rPr lang="de-DE" sz="1800" kern="1200" dirty="0"/>
            <a:t> rational </a:t>
          </a:r>
          <a:r>
            <a:rPr lang="de-DE" sz="1800" kern="1200" dirty="0" err="1"/>
            <a:t>with</a:t>
          </a:r>
          <a:r>
            <a:rPr lang="de-DE" sz="1800" kern="1200" dirty="0"/>
            <a:t> </a:t>
          </a:r>
          <a:r>
            <a:rPr lang="de-DE" sz="1800" kern="1200" dirty="0" err="1"/>
            <a:t>existing</a:t>
          </a:r>
          <a:r>
            <a:rPr lang="de-DE" sz="1800" kern="1200" dirty="0"/>
            <a:t> </a:t>
          </a:r>
          <a:r>
            <a:rPr lang="de-DE" sz="1800" kern="1200" dirty="0" err="1"/>
            <a:t>proposed</a:t>
          </a:r>
          <a:r>
            <a:rPr lang="de-DE" sz="1800" kern="1200" dirty="0"/>
            <a:t> LC-</a:t>
          </a:r>
          <a:r>
            <a:rPr lang="de-DE" sz="1800" kern="1200" dirty="0" err="1"/>
            <a:t>requirements</a:t>
          </a:r>
          <a:r>
            <a:rPr lang="de-DE" sz="1800" kern="1200" dirty="0"/>
            <a:t> for ALKS MRM/EM</a:t>
          </a:r>
        </a:p>
      </dsp:txBody>
      <dsp:txXfrm>
        <a:off x="9298368" y="596583"/>
        <a:ext cx="2087672" cy="179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Analysis of </a:t>
            </a:r>
            <a:r>
              <a:rPr lang="de-DE" dirty="0" err="1"/>
              <a:t>necessary</a:t>
            </a:r>
            <a:r>
              <a:rPr lang="de-DE" dirty="0"/>
              <a:t> and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ALKS Minimal Risk </a:t>
            </a:r>
            <a:r>
              <a:rPr lang="de-DE" dirty="0" err="1"/>
              <a:t>or</a:t>
            </a:r>
            <a:r>
              <a:rPr lang="de-DE" dirty="0"/>
              <a:t> Emergency </a:t>
            </a:r>
            <a:r>
              <a:rPr lang="de-DE" dirty="0" err="1"/>
              <a:t>Maneuvers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725144"/>
            <a:ext cx="8534400" cy="17526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118E5A-A7E5-4868-81B2-31E6DD68DD74}"/>
              </a:ext>
            </a:extLst>
          </p:cNvPr>
          <p:cNvSpPr txBox="1"/>
          <p:nvPr/>
        </p:nvSpPr>
        <p:spPr>
          <a:xfrm>
            <a:off x="7824192" y="476672"/>
            <a:ext cx="3548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u="sng" dirty="0"/>
              <a:t>Informal document</a:t>
            </a:r>
            <a:r>
              <a:rPr lang="fr-FR" dirty="0"/>
              <a:t> </a:t>
            </a:r>
            <a:r>
              <a:rPr lang="fr-FR" b="1" dirty="0"/>
              <a:t>GRVA-05-45</a:t>
            </a:r>
            <a:br>
              <a:rPr lang="fr-FR" b="1" dirty="0"/>
            </a:br>
            <a:r>
              <a:rPr lang="fr-FR" dirty="0"/>
              <a:t>5th GRVA, </a:t>
            </a:r>
            <a:r>
              <a:rPr lang="en-GB" dirty="0"/>
              <a:t>10-14 February 2020 </a:t>
            </a:r>
          </a:p>
          <a:p>
            <a:r>
              <a:rPr lang="fr-FR" dirty="0"/>
              <a:t>Agenda item 4(a)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Analysis of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for </a:t>
            </a:r>
            <a:r>
              <a:rPr lang="de-DE" dirty="0" err="1"/>
              <a:t>lane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ALKS Minimal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Emergency </a:t>
            </a:r>
            <a:r>
              <a:rPr lang="de-DE" dirty="0" err="1"/>
              <a:t>Maneuvers</a:t>
            </a:r>
            <a:r>
              <a:rPr lang="de-DE" dirty="0"/>
              <a:t>.</a:t>
            </a:r>
          </a:p>
        </p:txBody>
      </p:sp>
      <p:graphicFrame>
        <p:nvGraphicFramePr>
          <p:cNvPr id="3" name="Diagramm 2"/>
          <p:cNvGraphicFramePr/>
          <p:nvPr/>
        </p:nvGraphicFramePr>
        <p:xfrm>
          <a:off x="397932" y="1938867"/>
          <a:ext cx="11446935" cy="2988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871133" y="4978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showAsIcon="1" r:id="rId8" imgW="914400" imgH="771480" progId="Excel.Sheet.12">
                  <p:embed/>
                </p:oleObj>
              </mc:Choice>
              <mc:Fallback>
                <p:oleObj name="Worksheet" showAsIcon="1" r:id="rId8" imgW="914400" imgH="771480" progId="Excel.Shee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71133" y="4978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>
            <a:off x="922867" y="3869267"/>
            <a:ext cx="1083733" cy="11091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40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b="1" dirty="0" err="1"/>
              <a:t>Is</a:t>
            </a:r>
            <a:r>
              <a:rPr lang="de-DE" sz="3200" b="1" dirty="0"/>
              <a:t> </a:t>
            </a:r>
            <a:r>
              <a:rPr lang="de-DE" sz="3200" b="1" dirty="0" err="1"/>
              <a:t>there</a:t>
            </a:r>
            <a:r>
              <a:rPr lang="de-DE" sz="3200" b="1" dirty="0"/>
              <a:t> </a:t>
            </a:r>
            <a:r>
              <a:rPr lang="de-DE" sz="3200" b="1" dirty="0" err="1"/>
              <a:t>anything</a:t>
            </a:r>
            <a:r>
              <a:rPr lang="de-DE" sz="3200" b="1" dirty="0"/>
              <a:t> </a:t>
            </a:r>
            <a:r>
              <a:rPr lang="de-DE" sz="3200" b="1" dirty="0" err="1"/>
              <a:t>missing</a:t>
            </a:r>
            <a:r>
              <a:rPr lang="de-DE" sz="3200" b="1" dirty="0"/>
              <a:t> </a:t>
            </a:r>
            <a:r>
              <a:rPr lang="de-DE" sz="3200" b="1" dirty="0" err="1"/>
              <a:t>from</a:t>
            </a:r>
            <a:r>
              <a:rPr lang="de-DE" sz="3200" b="1" dirty="0"/>
              <a:t> </a:t>
            </a:r>
            <a:r>
              <a:rPr lang="de-DE" sz="3200" b="1" dirty="0" err="1"/>
              <a:t>the</a:t>
            </a:r>
            <a:r>
              <a:rPr lang="de-DE" sz="3200" b="1" dirty="0"/>
              <a:t> </a:t>
            </a:r>
            <a:r>
              <a:rPr lang="de-DE" sz="3200" b="1" dirty="0" err="1"/>
              <a:t>proposed</a:t>
            </a:r>
            <a:r>
              <a:rPr lang="de-DE" sz="3200" b="1" dirty="0"/>
              <a:t> ALKS MRM Lane Change </a:t>
            </a:r>
            <a:r>
              <a:rPr lang="de-DE" sz="3200" b="1" dirty="0" err="1"/>
              <a:t>provisions</a:t>
            </a:r>
            <a:r>
              <a:rPr lang="de-DE" sz="3200" b="1" dirty="0"/>
              <a:t> </a:t>
            </a:r>
            <a:r>
              <a:rPr lang="de-DE" sz="3200" b="1" dirty="0" err="1"/>
              <a:t>compared</a:t>
            </a:r>
            <a:r>
              <a:rPr lang="de-DE" sz="3200" b="1" dirty="0"/>
              <a:t> </a:t>
            </a:r>
            <a:r>
              <a:rPr lang="de-DE" sz="3200" b="1" dirty="0" err="1"/>
              <a:t>to</a:t>
            </a:r>
            <a:r>
              <a:rPr lang="de-DE" sz="3200" b="1" dirty="0"/>
              <a:t> ACSF </a:t>
            </a:r>
            <a:r>
              <a:rPr lang="de-DE" sz="3200" b="1" dirty="0" err="1"/>
              <a:t>Cat</a:t>
            </a:r>
            <a:r>
              <a:rPr lang="de-DE" sz="3200" b="1" dirty="0"/>
              <a:t>. C?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41307" y="1690688"/>
            <a:ext cx="10661254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dirty="0"/>
              <a:t>When </a:t>
            </a:r>
            <a:r>
              <a:rPr lang="de-DE" dirty="0" err="1"/>
              <a:t>comparing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provisions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ACSF </a:t>
            </a:r>
            <a:r>
              <a:rPr lang="de-DE" dirty="0" err="1"/>
              <a:t>Cat</a:t>
            </a:r>
            <a:r>
              <a:rPr lang="de-DE" dirty="0"/>
              <a:t>. C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draftet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ALKS </a:t>
            </a:r>
            <a:r>
              <a:rPr lang="de-DE" dirty="0" err="1"/>
              <a:t>during</a:t>
            </a:r>
            <a:r>
              <a:rPr lang="de-DE" dirty="0"/>
              <a:t> an MRM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crossing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 </a:t>
            </a:r>
            <a:r>
              <a:rPr lang="de-DE" dirty="0" err="1"/>
              <a:t>markings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an EM, all </a:t>
            </a:r>
            <a:r>
              <a:rPr lang="de-DE" dirty="0" err="1"/>
              <a:t>applicable</a:t>
            </a:r>
            <a:r>
              <a:rPr lang="de-DE" dirty="0"/>
              <a:t>, </a:t>
            </a:r>
            <a:r>
              <a:rPr lang="de-DE" dirty="0" err="1"/>
              <a:t>safety</a:t>
            </a:r>
            <a:r>
              <a:rPr lang="de-DE" dirty="0"/>
              <a:t> relevant </a:t>
            </a:r>
            <a:r>
              <a:rPr lang="de-DE" dirty="0" err="1"/>
              <a:t>provisions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adressed</a:t>
            </a:r>
            <a:r>
              <a:rPr lang="de-DE" dirty="0"/>
              <a:t>. 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relevant </a:t>
            </a:r>
            <a:r>
              <a:rPr lang="de-DE" dirty="0" err="1"/>
              <a:t>provisions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(</a:t>
            </a:r>
            <a:r>
              <a:rPr lang="de-DE" dirty="0" err="1"/>
              <a:t>directly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indirectly</a:t>
            </a:r>
            <a:r>
              <a:rPr lang="de-DE" dirty="0"/>
              <a:t>) </a:t>
            </a:r>
            <a:r>
              <a:rPr lang="de-DE" dirty="0" err="1"/>
              <a:t>reflected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ALKS </a:t>
            </a:r>
            <a:r>
              <a:rPr lang="de-DE" dirty="0" err="1"/>
              <a:t>draft</a:t>
            </a:r>
            <a:r>
              <a:rPr lang="de-DE" dirty="0"/>
              <a:t>: 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dirty="0"/>
              <a:t>Suppression </a:t>
            </a:r>
            <a:r>
              <a:rPr lang="de-DE" dirty="0" err="1"/>
              <a:t>criteria</a:t>
            </a:r>
            <a:r>
              <a:rPr lang="de-DE" dirty="0"/>
              <a:t> 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dirty="0"/>
              <a:t>Definition </a:t>
            </a:r>
            <a:r>
              <a:rPr lang="de-DE" dirty="0" err="1"/>
              <a:t>of</a:t>
            </a:r>
            <a:r>
              <a:rPr lang="de-DE" dirty="0"/>
              <a:t> a Critical </a:t>
            </a:r>
            <a:r>
              <a:rPr lang="de-DE" dirty="0" err="1"/>
              <a:t>situation</a:t>
            </a:r>
            <a:endParaRPr lang="de-DE" dirty="0"/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dirty="0"/>
              <a:t>Sensor Range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dirty="0" err="1"/>
              <a:t>Indication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road</a:t>
            </a:r>
            <a:r>
              <a:rPr lang="de-DE" dirty="0"/>
              <a:t> </a:t>
            </a:r>
            <a:r>
              <a:rPr lang="de-DE" dirty="0" err="1"/>
              <a:t>users</a:t>
            </a:r>
            <a:endParaRPr lang="de-DE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sensor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critical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,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ALKS </a:t>
            </a:r>
            <a:r>
              <a:rPr lang="de-DE" dirty="0" err="1"/>
              <a:t>draft</a:t>
            </a:r>
            <a:r>
              <a:rPr lang="de-DE" dirty="0"/>
              <a:t>: 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19677" y="5094480"/>
            <a:ext cx="6694264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“Such lane changes are deemed critical either if there is a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risk of a collision with another road user in the target lane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, or if an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approaching vehicle in the target lane would have to decelerate at a higher level than 3m/s²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, 0.4 s after the ALKS vehicle has crossed the lane marking, to ensure the distance between the two vehicles is never less than that which the ALKS vehicle travels in 1 s.”</a:t>
            </a:r>
            <a:b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de-DE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de-DE" sz="1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9263027" y="3222548"/>
            <a:ext cx="1856421" cy="3514682"/>
            <a:chOff x="5020573" y="4882551"/>
            <a:chExt cx="1856421" cy="1871932"/>
          </a:xfrm>
        </p:grpSpPr>
        <p:sp>
          <p:nvSpPr>
            <p:cNvPr id="6" name="Rechteck 5"/>
            <p:cNvSpPr/>
            <p:nvPr/>
          </p:nvSpPr>
          <p:spPr>
            <a:xfrm>
              <a:off x="5020573" y="4882551"/>
              <a:ext cx="1856421" cy="18719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5103962" y="4882551"/>
              <a:ext cx="1635909" cy="18719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r Verbinder 7"/>
            <p:cNvCxnSpPr/>
            <p:nvPr/>
          </p:nvCxnSpPr>
          <p:spPr>
            <a:xfrm>
              <a:off x="5241984" y="4882551"/>
              <a:ext cx="8627" cy="187193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>
              <a:off x="5666116" y="4882551"/>
              <a:ext cx="8627" cy="1871932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>
              <a:off x="6090248" y="4882551"/>
              <a:ext cx="8627" cy="187193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10"/>
          <p:cNvGrpSpPr/>
          <p:nvPr/>
        </p:nvGrpSpPr>
        <p:grpSpPr>
          <a:xfrm>
            <a:off x="10024299" y="4546147"/>
            <a:ext cx="240565" cy="454045"/>
            <a:chOff x="5607170" y="4993720"/>
            <a:chExt cx="333768" cy="592764"/>
          </a:xfrm>
          <a:solidFill>
            <a:srgbClr val="0070C0"/>
          </a:solidFill>
        </p:grpSpPr>
        <p:sp>
          <p:nvSpPr>
            <p:cNvPr id="12" name="Abgerundetes Rechteck 11"/>
            <p:cNvSpPr/>
            <p:nvPr/>
          </p:nvSpPr>
          <p:spPr>
            <a:xfrm>
              <a:off x="5648054" y="4993720"/>
              <a:ext cx="252000" cy="5927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5607170" y="5072332"/>
              <a:ext cx="333768" cy="1365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5607170" y="5368120"/>
              <a:ext cx="333768" cy="1323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10341329" y="3222548"/>
            <a:ext cx="502074" cy="3298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krümmter Verbinder 16"/>
          <p:cNvCxnSpPr/>
          <p:nvPr/>
        </p:nvCxnSpPr>
        <p:spPr>
          <a:xfrm rot="5400000" flipH="1" flipV="1">
            <a:off x="9844882" y="3815046"/>
            <a:ext cx="1022256" cy="43994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 rot="16200000">
            <a:off x="9090448" y="4745184"/>
            <a:ext cx="335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Relevant </a:t>
            </a:r>
            <a:r>
              <a:rPr lang="de-DE" sz="1400" dirty="0" err="1"/>
              <a:t>dection</a:t>
            </a:r>
            <a:r>
              <a:rPr lang="de-DE" sz="1400" dirty="0"/>
              <a:t> </a:t>
            </a:r>
            <a:r>
              <a:rPr lang="de-DE" sz="1400" dirty="0" err="1"/>
              <a:t>area</a:t>
            </a:r>
            <a:r>
              <a:rPr lang="de-DE" sz="1400" dirty="0"/>
              <a:t> </a:t>
            </a:r>
            <a:r>
              <a:rPr lang="de-DE" sz="1400" dirty="0" err="1"/>
              <a:t>acc</a:t>
            </a:r>
            <a:r>
              <a:rPr lang="de-DE" sz="1400" dirty="0"/>
              <a:t>.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provisions</a:t>
            </a:r>
            <a:endParaRPr lang="de-DE" sz="1400" dirty="0"/>
          </a:p>
        </p:txBody>
      </p:sp>
      <p:cxnSp>
        <p:nvCxnSpPr>
          <p:cNvPr id="25" name="Gerade Verbindung mit Pfeil 24"/>
          <p:cNvCxnSpPr>
            <a:stCxn id="19" idx="0"/>
          </p:cNvCxnSpPr>
          <p:nvPr/>
        </p:nvCxnSpPr>
        <p:spPr>
          <a:xfrm flipV="1">
            <a:off x="10535215" y="5610225"/>
            <a:ext cx="0" cy="6237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/>
        </p:nvGrpSpPr>
        <p:grpSpPr>
          <a:xfrm>
            <a:off x="10414933" y="6234021"/>
            <a:ext cx="240565" cy="454045"/>
            <a:chOff x="5607170" y="4993720"/>
            <a:chExt cx="333768" cy="592764"/>
          </a:xfrm>
          <a:solidFill>
            <a:srgbClr val="002060"/>
          </a:solidFill>
        </p:grpSpPr>
        <p:sp>
          <p:nvSpPr>
            <p:cNvPr id="19" name="Abgerundetes Rechteck 18"/>
            <p:cNvSpPr/>
            <p:nvPr/>
          </p:nvSpPr>
          <p:spPr>
            <a:xfrm>
              <a:off x="5648054" y="4993720"/>
              <a:ext cx="252000" cy="5927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5607170" y="5072332"/>
              <a:ext cx="333768" cy="1365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5607170" y="5368120"/>
              <a:ext cx="333768" cy="1323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8537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38666" y="1957376"/>
          <a:ext cx="11514667" cy="4415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4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lane change procedure shall be suppressed automatically by the system when at least one of the following situations occurs before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has started: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(a) The system detects a critical situation (as defined in paragraph 5.6.4.7.);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(b) The system is overridden or switched off by the driver;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(f)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has not commenced within 5.0 seconds following the deliberate action of the driver described in paragraph 5.6.4.6.2.;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(g) The lateral movement described in paragraph 5.6.4.6.4. is not continuous.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(c) The system reaches its boundaries (e.g. lane markings are no longer detected);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(d) The system has detected that the driver is not holding the steering control at the start of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;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(e) The direction indicator lamps are manually deactivated by the driver;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No</a:t>
                      </a:r>
                      <a:r>
                        <a:rPr lang="de-DE" sz="900" u="none" strike="noStrike" dirty="0">
                          <a:effectLst/>
                        </a:rPr>
                        <a:t> LC in </a:t>
                      </a:r>
                      <a:r>
                        <a:rPr lang="de-DE" sz="900" u="none" strike="noStrike" dirty="0" err="1">
                          <a:effectLst/>
                        </a:rPr>
                        <a:t>critical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situations</a:t>
                      </a:r>
                      <a:r>
                        <a:rPr lang="de-DE" sz="900" u="none" strike="noStrike" dirty="0">
                          <a:effectLst/>
                        </a:rPr>
                        <a:t>, </a:t>
                      </a:r>
                      <a:r>
                        <a:rPr lang="de-DE" sz="900" u="none" strike="noStrike" dirty="0" err="1">
                          <a:effectLst/>
                        </a:rPr>
                        <a:t>beyond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system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boundaries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when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overridden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8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 situation is deemed to be critical when, at the time a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starts, an approaching vehicle in the target lane would have to decelerate at a higher level than 3m/s², 0.4 seconds after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has started, to ensure the distance between the two vehicles is never less than that which the lane change vehicle travels in 1 second.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resulting critical distance at the start of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shall be calculated using the following formula: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 err="1">
                          <a:effectLst/>
                        </a:rPr>
                        <a:t>Scritical</a:t>
                      </a:r>
                      <a:r>
                        <a:rPr lang="en-US" sz="900" u="none" strike="noStrike" dirty="0">
                          <a:effectLst/>
                        </a:rPr>
                        <a:t> = (</a:t>
                      </a:r>
                      <a:r>
                        <a:rPr lang="en-US" sz="900" u="none" strike="noStrike" dirty="0" err="1">
                          <a:effectLst/>
                        </a:rPr>
                        <a:t>vrear</a:t>
                      </a:r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vACSF</a:t>
                      </a:r>
                      <a:r>
                        <a:rPr lang="en-US" sz="900" u="none" strike="noStrike" dirty="0">
                          <a:effectLst/>
                        </a:rPr>
                        <a:t>) * </a:t>
                      </a:r>
                      <a:r>
                        <a:rPr lang="en-US" sz="900" u="none" strike="noStrike" dirty="0" err="1">
                          <a:effectLst/>
                        </a:rPr>
                        <a:t>tB</a:t>
                      </a:r>
                      <a:r>
                        <a:rPr lang="en-US" sz="900" u="none" strike="noStrike" dirty="0">
                          <a:effectLst/>
                        </a:rPr>
                        <a:t> + (</a:t>
                      </a:r>
                      <a:r>
                        <a:rPr lang="en-US" sz="900" u="none" strike="noStrike" dirty="0" err="1">
                          <a:effectLst/>
                        </a:rPr>
                        <a:t>vrear</a:t>
                      </a:r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vACSF</a:t>
                      </a:r>
                      <a:r>
                        <a:rPr lang="en-US" sz="900" u="none" strike="noStrike" dirty="0">
                          <a:effectLst/>
                        </a:rPr>
                        <a:t>)2 / (2 * a) + </a:t>
                      </a:r>
                      <a:r>
                        <a:rPr lang="en-US" sz="900" u="none" strike="noStrike" dirty="0" err="1">
                          <a:effectLst/>
                        </a:rPr>
                        <a:t>vACSF</a:t>
                      </a:r>
                      <a:r>
                        <a:rPr lang="en-US" sz="900" u="none" strike="noStrike" dirty="0">
                          <a:effectLst/>
                        </a:rPr>
                        <a:t> * </a:t>
                      </a:r>
                      <a:r>
                        <a:rPr lang="en-US" sz="900" u="none" strike="noStrike" dirty="0" err="1">
                          <a:effectLst/>
                        </a:rPr>
                        <a:t>tG</a:t>
                      </a:r>
                      <a:endParaRPr lang="en-US" sz="900" u="none" strike="noStrike" dirty="0">
                        <a:effectLst/>
                      </a:endParaRP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>
                          <a:effectLst/>
                        </a:rPr>
                        <a:t>Definition of </a:t>
                      </a:r>
                      <a:r>
                        <a:rPr lang="de-DE" sz="900" u="none" strike="noStrike" dirty="0" err="1">
                          <a:effectLst/>
                        </a:rPr>
                        <a:t>possible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gaps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needed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7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ACSF of Category C shall be able to detect vehicles approaching from the rear in an adjacent lane up to a distance </a:t>
                      </a:r>
                      <a:r>
                        <a:rPr lang="en-US" sz="900" u="none" strike="noStrike" dirty="0" err="1">
                          <a:effectLst/>
                        </a:rPr>
                        <a:t>Srear</a:t>
                      </a:r>
                      <a:r>
                        <a:rPr lang="en-US" sz="900" u="none" strike="noStrike" dirty="0">
                          <a:effectLst/>
                        </a:rPr>
                        <a:t> as specified below: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minimum distance </a:t>
                      </a:r>
                      <a:r>
                        <a:rPr lang="en-US" sz="900" u="none" strike="noStrike" dirty="0" err="1">
                          <a:effectLst/>
                        </a:rPr>
                        <a:t>Srear</a:t>
                      </a:r>
                      <a:r>
                        <a:rPr lang="en-US" sz="900" u="none" strike="noStrike" dirty="0">
                          <a:effectLst/>
                        </a:rPr>
                        <a:t> shall be declared by the vehicle manufacturer. The declared value shall not be less than 55 m.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declared distance shall be tested according to the relevant test in Annex 8 using a two-wheeled motor vehicle of Category L31 as the approaching vehicle.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minimum operation speed </a:t>
                      </a:r>
                      <a:r>
                        <a:rPr lang="en-US" sz="900" u="none" strike="noStrike" dirty="0" err="1">
                          <a:effectLst/>
                        </a:rPr>
                        <a:t>Vsmin</a:t>
                      </a:r>
                      <a:r>
                        <a:rPr lang="en-US" sz="900" u="none" strike="noStrike" dirty="0">
                          <a:effectLst/>
                        </a:rPr>
                        <a:t> , down to which the ACSF of Category C is permitted to perform a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, shall be calculated with minimum distance </a:t>
                      </a:r>
                      <a:r>
                        <a:rPr lang="en-US" sz="900" u="none" strike="noStrike" dirty="0" err="1">
                          <a:effectLst/>
                        </a:rPr>
                        <a:t>Srear</a:t>
                      </a:r>
                      <a:r>
                        <a:rPr lang="en-US" sz="900" u="none" strike="noStrike" dirty="0">
                          <a:effectLst/>
                        </a:rPr>
                        <a:t> using the following formula: 𝑉𝑆𝑚𝑖</a:t>
                      </a:r>
                      <a:r>
                        <a:rPr lang="en-US" sz="900" u="none" strike="noStrike" dirty="0" err="1">
                          <a:effectLst/>
                        </a:rPr>
                        <a:t>v_smin</a:t>
                      </a:r>
                      <a:r>
                        <a:rPr lang="en-US" sz="900" u="none" strike="noStrike" dirty="0">
                          <a:effectLst/>
                        </a:rPr>
                        <a:t>𝑛= 𝑎a∗(</a:t>
                      </a:r>
                      <a:r>
                        <a:rPr lang="en-US" sz="900" u="none" strike="noStrike" dirty="0" err="1">
                          <a:effectLst/>
                        </a:rPr>
                        <a:t>tb−tg</a:t>
                      </a:r>
                      <a:r>
                        <a:rPr lang="en-US" sz="900" u="none" strike="noStrike" dirty="0">
                          <a:effectLst/>
                        </a:rPr>
                        <a:t>)+</a:t>
                      </a:r>
                      <a:r>
                        <a:rPr lang="en-US" sz="900" u="none" strike="noStrike" dirty="0" err="1">
                          <a:effectLst/>
                        </a:rPr>
                        <a:t>v_app</a:t>
                      </a:r>
                      <a:r>
                        <a:rPr lang="en-US" sz="900" u="none" strike="noStrike" dirty="0">
                          <a:effectLst/>
                        </a:rPr>
                        <a:t>𝑝−√a^2∗(</a:t>
                      </a:r>
                      <a:r>
                        <a:rPr lang="en-US" sz="900" u="none" strike="noStrike" dirty="0" err="1">
                          <a:effectLst/>
                        </a:rPr>
                        <a:t>tb−tg</a:t>
                      </a:r>
                      <a:r>
                        <a:rPr lang="en-US" sz="900" u="none" strike="noStrike" dirty="0">
                          <a:effectLst/>
                        </a:rPr>
                        <a:t>)2− 2a(</a:t>
                      </a:r>
                      <a:r>
                        <a:rPr lang="en-US" sz="900" u="none" strike="noStrike" dirty="0" err="1">
                          <a:effectLst/>
                        </a:rPr>
                        <a:t>v_app</a:t>
                      </a:r>
                      <a:r>
                        <a:rPr lang="en-US" sz="900" u="none" strike="noStrike" dirty="0">
                          <a:effectLst/>
                        </a:rPr>
                        <a:t>*</a:t>
                      </a:r>
                      <a:r>
                        <a:rPr lang="en-US" sz="900" u="none" strike="noStrike" dirty="0" err="1">
                          <a:effectLst/>
                        </a:rPr>
                        <a:t>tg</a:t>
                      </a:r>
                      <a:r>
                        <a:rPr lang="en-US" sz="900" u="none" strike="noStrike" dirty="0">
                          <a:effectLst/>
                        </a:rPr>
                        <a:t>− </a:t>
                      </a:r>
                      <a:r>
                        <a:rPr lang="en-US" sz="900" u="none" strike="noStrike" dirty="0" err="1">
                          <a:effectLst/>
                        </a:rPr>
                        <a:t>s_rear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rear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sensorrange</a:t>
                      </a:r>
                      <a:r>
                        <a:rPr lang="de-DE" sz="900" u="none" strike="noStrike" dirty="0">
                          <a:effectLst/>
                        </a:rPr>
                        <a:t> must </a:t>
                      </a:r>
                      <a:r>
                        <a:rPr lang="de-DE" sz="900" u="none" strike="noStrike" dirty="0" err="1">
                          <a:effectLst/>
                        </a:rPr>
                        <a:t>be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apt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allow</a:t>
                      </a:r>
                      <a:r>
                        <a:rPr lang="de-DE" sz="900" u="none" strike="noStrike" dirty="0">
                          <a:effectLst/>
                        </a:rPr>
                        <a:t> LC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25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If the vehicle is operated in a country with a general maximum speed limit below 130 km/h, this speed limit may be used as an alternative for </a:t>
                      </a:r>
                      <a:r>
                        <a:rPr lang="en-US" sz="900" u="none" strike="noStrike" dirty="0" err="1">
                          <a:effectLst/>
                        </a:rPr>
                        <a:t>Vapp</a:t>
                      </a:r>
                      <a:r>
                        <a:rPr lang="en-US" sz="900" u="none" strike="noStrike" dirty="0">
                          <a:effectLst/>
                        </a:rPr>
                        <a:t> in the above formula to calculate the minimum operation speed </a:t>
                      </a:r>
                      <a:r>
                        <a:rPr lang="en-US" sz="900" u="none" strike="noStrike" dirty="0" err="1">
                          <a:effectLst/>
                        </a:rPr>
                        <a:t>Vsmin</a:t>
                      </a:r>
                      <a:r>
                        <a:rPr lang="en-US" sz="900" u="none" strike="noStrike" dirty="0">
                          <a:effectLst/>
                        </a:rPr>
                        <a:t>. In this case the vehicle shall be equipped with a means to detect the country of the operation and shall have information available on the general maximum speed limit of this country.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Notwithstanding the requirements above in this paragraph, the ACSF of Category C is permitted to perform a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at speeds lower than the calculated </a:t>
                      </a:r>
                      <a:r>
                        <a:rPr lang="en-US" sz="900" u="none" strike="noStrike" dirty="0" err="1">
                          <a:effectLst/>
                        </a:rPr>
                        <a:t>Vsmin</a:t>
                      </a:r>
                      <a:r>
                        <a:rPr lang="en-US" sz="900" u="none" strike="noStrike" dirty="0">
                          <a:effectLst/>
                        </a:rPr>
                        <a:t> provided that the following conditions are met: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(a) The system has detected another vehicle in the adjacent lane into which the lane change is planned at a distance lower than </a:t>
                      </a:r>
                      <a:r>
                        <a:rPr lang="en-US" sz="900" u="none" strike="noStrike" dirty="0" err="1">
                          <a:effectLst/>
                        </a:rPr>
                        <a:t>Srear</a:t>
                      </a:r>
                      <a:r>
                        <a:rPr lang="en-US" sz="900" u="none" strike="noStrike" dirty="0">
                          <a:effectLst/>
                        </a:rPr>
                        <a:t> ; and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(b) The situation is not deemed to be critical according to paragraph 5.6.4.7. (e.g. at low speed differences and </a:t>
                      </a:r>
                      <a:r>
                        <a:rPr lang="en-US" sz="900" u="none" strike="noStrike" dirty="0" err="1">
                          <a:effectLst/>
                        </a:rPr>
                        <a:t>Vapp</a:t>
                      </a:r>
                      <a:r>
                        <a:rPr lang="en-US" sz="900" u="none" strike="noStrike" dirty="0">
                          <a:effectLst/>
                        </a:rPr>
                        <a:t>&lt; 130 km/h);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(c) The declared value </a:t>
                      </a:r>
                      <a:r>
                        <a:rPr lang="en-US" sz="900" u="none" strike="noStrike" dirty="0" err="1">
                          <a:effectLst/>
                        </a:rPr>
                        <a:t>Srear</a:t>
                      </a:r>
                      <a:r>
                        <a:rPr lang="en-US" sz="900" u="none" strike="noStrike" dirty="0">
                          <a:effectLst/>
                        </a:rPr>
                        <a:t> is greater than the calculated value </a:t>
                      </a:r>
                      <a:r>
                        <a:rPr lang="en-US" sz="900" u="none" strike="noStrike" dirty="0" err="1">
                          <a:effectLst/>
                        </a:rPr>
                        <a:t>Scritical</a:t>
                      </a:r>
                      <a:r>
                        <a:rPr lang="en-US" sz="900" u="none" strike="noStrike" dirty="0">
                          <a:effectLst/>
                        </a:rPr>
                        <a:t> from paragraph 5.6.4.7. above.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>
                          <a:effectLst/>
                        </a:rPr>
                        <a:t>Shorter </a:t>
                      </a:r>
                      <a:r>
                        <a:rPr lang="de-DE" sz="900" u="none" strike="noStrike" dirty="0" err="1">
                          <a:effectLst/>
                        </a:rPr>
                        <a:t>gaps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possible</a:t>
                      </a:r>
                      <a:r>
                        <a:rPr lang="de-DE" sz="900" u="none" strike="noStrike" dirty="0">
                          <a:effectLst/>
                        </a:rPr>
                        <a:t> in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dense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traffic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or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when</a:t>
                      </a:r>
                      <a:r>
                        <a:rPr lang="de-DE" sz="900" u="none" strike="noStrike" baseline="0" dirty="0">
                          <a:effectLst/>
                        </a:rPr>
                        <a:t> fast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overtakes</a:t>
                      </a:r>
                      <a:r>
                        <a:rPr lang="de-DE" sz="900" u="none" strike="noStrike" baseline="0" dirty="0">
                          <a:effectLst/>
                        </a:rPr>
                        <a:t> not rational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2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vehicle system detection area on ground level shall be at minimum as shown in the figure below.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rear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sensorrange</a:t>
                      </a:r>
                      <a:r>
                        <a:rPr lang="de-DE" sz="900" u="none" strike="noStrike" dirty="0">
                          <a:effectLst/>
                        </a:rPr>
                        <a:t> must </a:t>
                      </a:r>
                      <a:r>
                        <a:rPr lang="de-DE" sz="900" u="none" strike="noStrike" dirty="0" err="1">
                          <a:effectLst/>
                        </a:rPr>
                        <a:t>be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apt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allow</a:t>
                      </a:r>
                      <a:r>
                        <a:rPr lang="de-DE" sz="900" u="none" strike="noStrike" dirty="0">
                          <a:effectLst/>
                        </a:rPr>
                        <a:t> LC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Rational for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regards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ALKS MRM/EM.</a:t>
            </a:r>
          </a:p>
        </p:txBody>
      </p:sp>
    </p:spTree>
    <p:extLst>
      <p:ext uri="{BB962C8B-B14F-4D97-AF65-F5344CB8AC3E}">
        <p14:creationId xmlns:p14="http://schemas.microsoft.com/office/powerpoint/2010/main" val="128038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38666" y="2685509"/>
          <a:ext cx="11514667" cy="276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1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8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25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lateral acceleration induced by the system during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: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(a) Shall not exceed 1 m/s² in addition to the lateral acceleration generated by the lane curvature, and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(b) Shall not cause the total vehicle lateral acceleration to exceed the maximum values indicated in tables of paragraph 5.6.2.1.3. above.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moving average over half a second of the lateral jerk generated by the system shall not exceed 5 m/s³.</a:t>
                      </a:r>
                      <a:endParaRPr lang="en-US" sz="1000" u="none" strike="noStrike" dirty="0">
                        <a:effectLst/>
                      </a:endParaRP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No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harsh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maneuvers</a:t>
                      </a:r>
                      <a:r>
                        <a:rPr lang="de-DE" sz="900" u="none" strike="noStrike" dirty="0">
                          <a:effectLst/>
                        </a:rPr>
                        <a:t> – </a:t>
                      </a:r>
                      <a:r>
                        <a:rPr lang="de-DE" sz="900" u="none" strike="noStrike" dirty="0" err="1">
                          <a:effectLst/>
                        </a:rPr>
                        <a:t>could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be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needed</a:t>
                      </a:r>
                      <a:r>
                        <a:rPr lang="de-DE" sz="900" u="none" strike="noStrike" dirty="0">
                          <a:effectLst/>
                        </a:rPr>
                        <a:t> due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criticality</a:t>
                      </a:r>
                      <a:r>
                        <a:rPr lang="de-DE" sz="900" u="none" strike="noStrike" dirty="0">
                          <a:effectLst/>
                        </a:rPr>
                        <a:t> of </a:t>
                      </a:r>
                      <a:r>
                        <a:rPr lang="de-DE" sz="900" u="none" strike="noStrike" dirty="0" err="1">
                          <a:effectLst/>
                        </a:rPr>
                        <a:t>situation</a:t>
                      </a:r>
                      <a:r>
                        <a:rPr lang="de-DE" sz="900" u="none" strike="noStrike" dirty="0">
                          <a:effectLst/>
                        </a:rPr>
                        <a:t>, e.g. EM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When the lane change procedure is ongoing an optical signal shall be provided to the driver.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Signalling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of LC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driver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in MRM, not in EM due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possible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false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reaction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lateral movement of the vehicle towards the intended lane shall not start earlier than 1 second after the start of the lane change procedure. Additionally, the lateral movement to approach the lane marking and the lateral movement necessary to complete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, shall be completed as one continuous movement.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shall not be initiated before a period of 3.0 seconds and not later than 5.0 seconds after the deliberate action of the driver described in paragraph 5.6.4.6.2. above.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Indication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other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road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users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should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start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well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ahead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movement</a:t>
                      </a:r>
                      <a:r>
                        <a:rPr lang="de-DE" sz="900" u="none" strike="noStrike" dirty="0">
                          <a:effectLst/>
                        </a:rPr>
                        <a:t> – not </a:t>
                      </a:r>
                      <a:r>
                        <a:rPr lang="de-DE" sz="900" u="none" strike="noStrike" dirty="0" err="1">
                          <a:effectLst/>
                        </a:rPr>
                        <a:t>feasible</a:t>
                      </a:r>
                      <a:r>
                        <a:rPr lang="de-DE" sz="900" u="none" strike="noStrike" dirty="0">
                          <a:effectLst/>
                        </a:rPr>
                        <a:t> for EM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shall be completed in less than: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(a) 5 seconds for M1, N1 vehicle categories;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(b) 10 seconds for M2, M3, N2, N3 vehicle categories.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>
                          <a:effectLst/>
                        </a:rPr>
                        <a:t>When </a:t>
                      </a:r>
                      <a:r>
                        <a:rPr lang="de-DE" sz="900" u="none" strike="noStrike" dirty="0" err="1">
                          <a:effectLst/>
                        </a:rPr>
                        <a:t>movement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has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started</a:t>
                      </a:r>
                      <a:r>
                        <a:rPr lang="de-DE" sz="900" u="none" strike="noStrike" dirty="0">
                          <a:effectLst/>
                        </a:rPr>
                        <a:t>, LC </a:t>
                      </a:r>
                      <a:r>
                        <a:rPr lang="de-DE" sz="900" u="none" strike="noStrike" dirty="0" err="1">
                          <a:effectLst/>
                        </a:rPr>
                        <a:t>should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be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completed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timely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direction indicator shall remain active throughout the whole period of the lane change </a:t>
                      </a:r>
                      <a:r>
                        <a:rPr lang="en-US" sz="900" u="none" strike="noStrike" dirty="0" err="1">
                          <a:effectLst/>
                        </a:rPr>
                        <a:t>manoeuvre</a:t>
                      </a:r>
                      <a:r>
                        <a:rPr lang="en-US" sz="900" u="none" strike="noStrike" dirty="0">
                          <a:effectLst/>
                        </a:rPr>
                        <a:t> and shall be deactivated by the system no later than 0.5 seconds after the resumption of ACSF of Category B1 lane keeping function as described in paragraph 5.6.4.6.6. above.</a:t>
                      </a:r>
                    </a:p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Indication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other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road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users</a:t>
                      </a:r>
                      <a:r>
                        <a:rPr lang="de-DE" sz="900" u="none" strike="noStrike" dirty="0">
                          <a:effectLst/>
                        </a:rPr>
                        <a:t> of </a:t>
                      </a:r>
                      <a:r>
                        <a:rPr lang="de-DE" sz="900" u="none" strike="noStrike" dirty="0" err="1">
                          <a:effectLst/>
                        </a:rPr>
                        <a:t>maneuver</a:t>
                      </a:r>
                      <a:r>
                        <a:rPr lang="de-DE" sz="900" u="none" strike="noStrike" dirty="0">
                          <a:effectLst/>
                        </a:rPr>
                        <a:t> – </a:t>
                      </a:r>
                      <a:r>
                        <a:rPr lang="de-DE" sz="900" u="none" strike="noStrike" dirty="0" err="1">
                          <a:effectLst/>
                        </a:rPr>
                        <a:t>coupling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with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hazard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warning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lamps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could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make</a:t>
                      </a:r>
                      <a:r>
                        <a:rPr lang="de-DE" sz="900" u="none" strike="noStrike" dirty="0">
                          <a:effectLst/>
                        </a:rPr>
                        <a:t> sense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Rational for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possibly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regards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ALKS MRM/EM.</a:t>
            </a:r>
          </a:p>
        </p:txBody>
      </p:sp>
    </p:spTree>
    <p:extLst>
      <p:ext uri="{BB962C8B-B14F-4D97-AF65-F5344CB8AC3E}">
        <p14:creationId xmlns:p14="http://schemas.microsoft.com/office/powerpoint/2010/main" val="3438585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42898" y="1747309"/>
          <a:ext cx="11506203" cy="4808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50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Provisions</a:t>
                      </a:r>
                      <a:r>
                        <a:rPr lang="de-DE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MRM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Provisions</a:t>
                      </a:r>
                      <a:r>
                        <a:rPr lang="de-DE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EM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15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No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harsh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maneuvers</a:t>
                      </a:r>
                      <a:r>
                        <a:rPr lang="de-DE" sz="900" u="none" strike="noStrike" dirty="0">
                          <a:effectLst/>
                        </a:rPr>
                        <a:t> – </a:t>
                      </a:r>
                      <a:r>
                        <a:rPr lang="de-DE" sz="900" u="none" strike="noStrike" dirty="0" err="1">
                          <a:effectLst/>
                        </a:rPr>
                        <a:t>could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be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needed</a:t>
                      </a:r>
                      <a:r>
                        <a:rPr lang="de-DE" sz="900" u="none" strike="noStrike" dirty="0">
                          <a:effectLst/>
                        </a:rPr>
                        <a:t> due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criticality</a:t>
                      </a:r>
                      <a:r>
                        <a:rPr lang="de-DE" sz="900" u="none" strike="noStrike" dirty="0">
                          <a:effectLst/>
                        </a:rPr>
                        <a:t> of </a:t>
                      </a:r>
                      <a:r>
                        <a:rPr lang="de-DE" sz="900" u="none" strike="noStrike" dirty="0" err="1">
                          <a:effectLst/>
                        </a:rPr>
                        <a:t>situation</a:t>
                      </a:r>
                      <a:r>
                        <a:rPr lang="de-DE" sz="900" u="none" strike="noStrike" dirty="0">
                          <a:effectLst/>
                        </a:rPr>
                        <a:t>, e.g. EM</a:t>
                      </a:r>
                      <a:br>
                        <a:rPr lang="de-DE" sz="900" u="none" strike="noStrike" dirty="0">
                          <a:effectLst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system’s safety strategies shall be demonstrated and proved by the manufacturer to the satisfaction of the Technical Service.]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91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Signalling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of LC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driver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in MRM, not in EM due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possible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false</a:t>
                      </a:r>
                      <a:r>
                        <a:rPr lang="de-DE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reaction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4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Indication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other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road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users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should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start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well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ahead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movement</a:t>
                      </a:r>
                      <a:r>
                        <a:rPr lang="de-DE" sz="900" u="none" strike="noStrike" dirty="0">
                          <a:effectLst/>
                        </a:rPr>
                        <a:t> – not </a:t>
                      </a:r>
                      <a:r>
                        <a:rPr lang="de-DE" sz="900" u="none" strike="noStrike" dirty="0" err="1">
                          <a:effectLst/>
                        </a:rPr>
                        <a:t>feasible</a:t>
                      </a:r>
                      <a:r>
                        <a:rPr lang="de-DE" sz="900" u="none" strike="noStrike" dirty="0">
                          <a:effectLst/>
                        </a:rPr>
                        <a:t> for EM</a:t>
                      </a:r>
                      <a:br>
                        <a:rPr lang="de-DE" sz="900" u="none" strike="noStrike" dirty="0">
                          <a:effectLst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lane change shall be indicated to other road users according to traffic law and the signal to activate the hazard warning lights may be suppressed during the lane change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manoeuvre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15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>
                          <a:effectLst/>
                        </a:rPr>
                        <a:t>When </a:t>
                      </a:r>
                      <a:r>
                        <a:rPr lang="de-DE" sz="900" u="none" strike="noStrike" dirty="0" err="1">
                          <a:effectLst/>
                        </a:rPr>
                        <a:t>movement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has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started</a:t>
                      </a:r>
                      <a:r>
                        <a:rPr lang="de-DE" sz="900" u="none" strike="noStrike" dirty="0">
                          <a:effectLst/>
                        </a:rPr>
                        <a:t>, LC </a:t>
                      </a:r>
                      <a:r>
                        <a:rPr lang="de-DE" sz="900" u="none" strike="noStrike" dirty="0" err="1">
                          <a:effectLst/>
                        </a:rPr>
                        <a:t>should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be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completed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timely</a:t>
                      </a:r>
                      <a:br>
                        <a:rPr lang="de-DE" sz="900" u="none" strike="noStrike" dirty="0">
                          <a:effectLst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system’s safety strategies shall be demonstrated and proved by the manufacturer to the satisfaction of the Technical Service.]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15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Indication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other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road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users</a:t>
                      </a:r>
                      <a:r>
                        <a:rPr lang="de-DE" sz="900" u="none" strike="noStrike" dirty="0">
                          <a:effectLst/>
                        </a:rPr>
                        <a:t> of </a:t>
                      </a:r>
                      <a:r>
                        <a:rPr lang="de-DE" sz="900" u="none" strike="noStrike" dirty="0" err="1">
                          <a:effectLst/>
                        </a:rPr>
                        <a:t>maneuver</a:t>
                      </a:r>
                      <a:r>
                        <a:rPr lang="de-DE" sz="900" u="none" strike="noStrike" dirty="0">
                          <a:effectLst/>
                        </a:rPr>
                        <a:t> – </a:t>
                      </a:r>
                      <a:r>
                        <a:rPr lang="de-DE" sz="900" u="none" strike="noStrike" dirty="0" err="1">
                          <a:effectLst/>
                        </a:rPr>
                        <a:t>coupling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with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hazard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warning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lamps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could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make</a:t>
                      </a:r>
                      <a:r>
                        <a:rPr lang="de-DE" sz="900" u="none" strike="noStrike" dirty="0">
                          <a:effectLst/>
                        </a:rPr>
                        <a:t> sense</a:t>
                      </a:r>
                      <a:br>
                        <a:rPr lang="de-DE" sz="900" u="none" strike="noStrike" dirty="0">
                          <a:effectLst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lane change shall be indicated to other road users according to traffic law and the signal to activate the hazard warning lights may be suppressed during the lane change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manoeuvre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81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No</a:t>
                      </a:r>
                      <a:r>
                        <a:rPr lang="de-DE" sz="900" u="none" strike="noStrike" dirty="0">
                          <a:effectLst/>
                        </a:rPr>
                        <a:t> LC in </a:t>
                      </a:r>
                      <a:r>
                        <a:rPr lang="de-DE" sz="900" u="none" strike="noStrike" dirty="0" err="1">
                          <a:effectLst/>
                        </a:rPr>
                        <a:t>critical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situations</a:t>
                      </a:r>
                      <a:r>
                        <a:rPr lang="de-DE" sz="900" u="none" strike="noStrike" dirty="0">
                          <a:effectLst/>
                        </a:rPr>
                        <a:t>, </a:t>
                      </a:r>
                      <a:r>
                        <a:rPr lang="de-DE" sz="900" u="none" strike="noStrike" dirty="0" err="1">
                          <a:effectLst/>
                        </a:rPr>
                        <a:t>beyond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system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boundaries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when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overridden</a:t>
                      </a:r>
                      <a:br>
                        <a:rPr lang="de-DE" sz="900" u="none" strike="noStrike" dirty="0">
                          <a:effectLst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case the ALKS is capable of performing lane change </a:t>
                      </a:r>
                      <a:r>
                        <a:rPr 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manoeuvres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during the MRM, including to the hard shoulder, this shall only be permitted if the situation is not critical.</a:t>
                      </a:r>
                      <a:b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During the evasive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manoeuvre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ALKS vehicle shall not cross the lane marking (outer edge of the front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tyre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outer edge of the lane marking) [unless the system is capable of confirming and has confirmed that no critical situation would result from this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manoeuvre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].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241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>
                          <a:effectLst/>
                        </a:rPr>
                        <a:t>Definition of </a:t>
                      </a:r>
                      <a:r>
                        <a:rPr lang="de-DE" sz="900" u="none" strike="noStrike" dirty="0" err="1">
                          <a:effectLst/>
                        </a:rPr>
                        <a:t>possible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gaps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needed</a:t>
                      </a:r>
                      <a:br>
                        <a:rPr lang="de-DE" sz="900" u="none" strike="noStrike" dirty="0">
                          <a:effectLst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Such lane changes are deemed critical either if there is a risk of a collision with another road user in the target lane, or if an approaching vehicle in the target lane would have to decelerate at a higher level than 3m/s², 0.4 s after the ALKS vehicle has crossed the lane marking, to ensure the distance between the two vehicles is never less than that which the ALKS vehicle travels in 1 s.</a:t>
                      </a:r>
                      <a:b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situation is deemed critical either if there is a risk of a collision with another road user in the evasive path, or if a vehicle approaching from the rear in the evasive lane [with the allowed or advised maximum speed] would be forced to decelerate at a higher level than [3] m/s2, 0.4 s after the ALKS vehicle has crossed the lane marking, to ensure the distance between the two vehicles is never less than that which the ALKS vehicle travels in 1 s.]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74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err="1">
                          <a:effectLst/>
                        </a:rPr>
                        <a:t>rear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sensorrange</a:t>
                      </a:r>
                      <a:r>
                        <a:rPr lang="de-DE" sz="900" u="none" strike="noStrike" dirty="0">
                          <a:effectLst/>
                        </a:rPr>
                        <a:t> must </a:t>
                      </a:r>
                      <a:r>
                        <a:rPr lang="de-DE" sz="900" u="none" strike="noStrike" dirty="0" err="1">
                          <a:effectLst/>
                        </a:rPr>
                        <a:t>be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apt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to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allow</a:t>
                      </a:r>
                      <a:r>
                        <a:rPr lang="de-DE" sz="900" u="none" strike="noStrike" dirty="0">
                          <a:effectLst/>
                        </a:rPr>
                        <a:t> LC</a:t>
                      </a:r>
                      <a:br>
                        <a:rPr lang="de-DE" sz="900" u="none" strike="noStrike" dirty="0">
                          <a:effectLst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system’s safety strategies shall be demonstrated and proved by the manufacturer to the satisfaction of the Technical Service.]</a:t>
                      </a:r>
                    </a:p>
                    <a:p>
                      <a:endParaRPr lang="de-DE" dirty="0"/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[The system shall demonstrate its capabilities to assess the criticality of an evasive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manoeuvre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crossing lane markings according to the relevant test in Annex X.]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>
                          <a:effectLst/>
                        </a:rPr>
                        <a:t>Shorter </a:t>
                      </a:r>
                      <a:r>
                        <a:rPr lang="de-DE" sz="900" u="none" strike="noStrike" dirty="0" err="1">
                          <a:effectLst/>
                        </a:rPr>
                        <a:t>gaps</a:t>
                      </a:r>
                      <a:r>
                        <a:rPr lang="de-DE" sz="900" u="none" strike="noStrike" dirty="0">
                          <a:effectLst/>
                        </a:rPr>
                        <a:t> </a:t>
                      </a:r>
                      <a:r>
                        <a:rPr lang="de-DE" sz="900" u="none" strike="noStrike" dirty="0" err="1">
                          <a:effectLst/>
                        </a:rPr>
                        <a:t>possible</a:t>
                      </a:r>
                      <a:r>
                        <a:rPr lang="de-DE" sz="900" u="none" strike="noStrike" dirty="0">
                          <a:effectLst/>
                        </a:rPr>
                        <a:t> in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dense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traffic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or</a:t>
                      </a:r>
                      <a:r>
                        <a:rPr lang="de-DE" sz="900" u="none" strike="noStrike" baseline="0" dirty="0">
                          <a:effectLst/>
                        </a:rPr>
                        <a:t>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when</a:t>
                      </a:r>
                      <a:r>
                        <a:rPr lang="de-DE" sz="900" u="none" strike="noStrike" baseline="0" dirty="0">
                          <a:effectLst/>
                        </a:rPr>
                        <a:t> fast </a:t>
                      </a:r>
                      <a:r>
                        <a:rPr lang="de-DE" sz="900" u="none" strike="noStrike" baseline="0" dirty="0" err="1">
                          <a:effectLst/>
                        </a:rPr>
                        <a:t>overtakes</a:t>
                      </a:r>
                      <a:r>
                        <a:rPr lang="de-DE" sz="900" u="none" strike="noStrike" baseline="0" dirty="0">
                          <a:effectLst/>
                        </a:rPr>
                        <a:t> not rational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Comparison</a:t>
            </a:r>
            <a:r>
              <a:rPr lang="de-DE" dirty="0"/>
              <a:t> of </a:t>
            </a:r>
            <a:r>
              <a:rPr lang="de-DE" dirty="0" err="1"/>
              <a:t>derived</a:t>
            </a:r>
            <a:r>
              <a:rPr lang="de-DE" dirty="0"/>
              <a:t> rational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99364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</TotalTime>
  <Words>1314</Words>
  <Application>Microsoft Office PowerPoint</Application>
  <PresentationFormat>Widescreen</PresentationFormat>
  <Paragraphs>66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Masque présentation OICA</vt:lpstr>
      <vt:lpstr>Worksheet</vt:lpstr>
      <vt:lpstr>Analysis of necessary and proposed requirements for lane changes in ALKS Minimal Risk or Emergency Maneuvers</vt:lpstr>
      <vt:lpstr>Analysis of necessary and proposed requirements for lane changes in ALKS Minimal Risk or Emergency Maneuvers.</vt:lpstr>
      <vt:lpstr>Is there anything missing from the proposed ALKS MRM Lane Change provisions compared to ACSF Cat. C? </vt:lpstr>
      <vt:lpstr>Rational for requirements identified as necessary with regards to ALKS MRM/EM.</vt:lpstr>
      <vt:lpstr>Rational for requirements identified as possibly necessary with regards to ALKS MRM/EM.</vt:lpstr>
      <vt:lpstr>Comparison of derived rational with proposed requirements.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necessary and proposed requirements for lane changes in ALKS Minimal Risk or Emergency Maneuvers</dc:title>
  <dc:creator>Olivier Fontaine</dc:creator>
  <cp:lastModifiedBy>Secretariat</cp:lastModifiedBy>
  <cp:revision>3</cp:revision>
  <dcterms:created xsi:type="dcterms:W3CDTF">2020-02-11T08:47:51Z</dcterms:created>
  <dcterms:modified xsi:type="dcterms:W3CDTF">2020-02-11T12:50:19Z</dcterms:modified>
</cp:coreProperties>
</file>