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7" r:id="rId2"/>
    <p:sldId id="288" r:id="rId3"/>
    <p:sldId id="289" r:id="rId4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Options for clarification documents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What to do with non-regulatory / non-resolution documents, </a:t>
            </a:r>
            <a:r>
              <a:rPr lang="en-GB" sz="1800" dirty="0" err="1">
                <a:solidFill>
                  <a:srgbClr val="002060"/>
                </a:solidFill>
              </a:rPr>
              <a:t>eg.</a:t>
            </a:r>
            <a:r>
              <a:rPr lang="en-GB" sz="1800" dirty="0">
                <a:solidFill>
                  <a:srgbClr val="002060"/>
                </a:solidFill>
              </a:rPr>
              <a:t> Clarification document of UNR WLTP</a:t>
            </a:r>
          </a:p>
          <a:p>
            <a:pPr marL="436245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Turn it into “reference material”</a:t>
            </a:r>
          </a:p>
          <a:p>
            <a:pPr marL="1293495" lvl="1" indent="-457200">
              <a:buFont typeface="+mj-lt"/>
              <a:buAutoNum type="alphaLcPeriod"/>
            </a:pPr>
            <a:r>
              <a:rPr lang="en-US" sz="2200" dirty="0">
                <a:solidFill>
                  <a:srgbClr val="002060"/>
                </a:solidFill>
              </a:rPr>
              <a:t>Under WP.29 “Reference material” section</a:t>
            </a:r>
          </a:p>
          <a:p>
            <a:pPr marL="1579245" lvl="2" indent="-342900"/>
            <a:r>
              <a:rPr lang="en-US" sz="1800" dirty="0">
                <a:solidFill>
                  <a:srgbClr val="002060"/>
                </a:solidFill>
              </a:rPr>
              <a:t>needs WP.29 endorsement</a:t>
            </a:r>
          </a:p>
          <a:p>
            <a:pPr marL="1293495" lvl="1" indent="-457200">
              <a:buFont typeface="+mj-lt"/>
              <a:buAutoNum type="alphaLcPeriod"/>
            </a:pPr>
            <a:r>
              <a:rPr lang="en-US" sz="2200" dirty="0">
                <a:solidFill>
                  <a:srgbClr val="002060"/>
                </a:solidFill>
              </a:rPr>
              <a:t>Under new GRPE sub section “Documents for reference only” as in GRE or GRB</a:t>
            </a:r>
          </a:p>
          <a:p>
            <a:pPr marL="1693545" lvl="2" indent="-457200"/>
            <a:r>
              <a:rPr lang="en-US" sz="1800" dirty="0">
                <a:solidFill>
                  <a:srgbClr val="002060"/>
                </a:solidFill>
              </a:rPr>
              <a:t>Using GRPE informal document</a:t>
            </a:r>
          </a:p>
          <a:p>
            <a:pPr marL="1693545" lvl="2" indent="-457200">
              <a:buFont typeface="+mj-lt"/>
              <a:buAutoNum type="alphaLcPeriod"/>
            </a:pPr>
            <a:endParaRPr lang="en-US" sz="1800" dirty="0">
              <a:solidFill>
                <a:srgbClr val="002060"/>
              </a:solidFill>
            </a:endParaRPr>
          </a:p>
          <a:p>
            <a:pPr marL="550545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Adopt it in GRPE report</a:t>
            </a:r>
          </a:p>
          <a:p>
            <a:pPr marL="836295" lvl="1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- is part of an official document</a:t>
            </a:r>
          </a:p>
          <a:p>
            <a:pPr marL="1293495" lvl="1" indent="-457200">
              <a:buFont typeface="+mj-lt"/>
              <a:buAutoNum type="alphaLcPeriod"/>
            </a:pPr>
            <a:endParaRPr lang="en-US" sz="2200" dirty="0">
              <a:solidFill>
                <a:srgbClr val="002060"/>
              </a:solidFill>
            </a:endParaRPr>
          </a:p>
          <a:p>
            <a:pPr marL="550545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Within UNR WLTP</a:t>
            </a:r>
          </a:p>
          <a:p>
            <a:pPr marL="836295" lvl="1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- as introductory material (for information); e.g. UN Regulation No. 131</a:t>
            </a:r>
          </a:p>
          <a:p>
            <a:pPr marL="550545" indent="-457200">
              <a:buFont typeface="+mj-lt"/>
              <a:buAutoNum type="arabicPeriod"/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GRPE-81-36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9-11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3(a)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Options for clarification documents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381" y="1511260"/>
            <a:ext cx="5699907" cy="5323797"/>
          </a:xfrm>
        </p:spPr>
        <p:txBody>
          <a:bodyPr>
            <a:noAutofit/>
          </a:bodyPr>
          <a:lstStyle/>
          <a:p>
            <a:pPr marL="436245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Turn it into “reference material”</a:t>
            </a:r>
          </a:p>
          <a:p>
            <a:pPr marL="1293495" lvl="1" indent="-457200">
              <a:buFont typeface="+mj-lt"/>
              <a:buAutoNum type="alphaLcPeriod"/>
            </a:pPr>
            <a:r>
              <a:rPr lang="en-US" sz="2200" dirty="0">
                <a:solidFill>
                  <a:srgbClr val="002060"/>
                </a:solidFill>
              </a:rPr>
              <a:t>Under WP.29 “Reference material” section</a:t>
            </a:r>
          </a:p>
          <a:p>
            <a:pPr marL="1579245" lvl="2" indent="-342900"/>
            <a:r>
              <a:rPr lang="en-US" sz="1800" dirty="0">
                <a:solidFill>
                  <a:srgbClr val="002060"/>
                </a:solidFill>
              </a:rPr>
              <a:t>Cross cutting issues</a:t>
            </a:r>
          </a:p>
          <a:p>
            <a:pPr marL="1579245" lvl="2" indent="-342900"/>
            <a:r>
              <a:rPr lang="en-US" sz="1800" dirty="0">
                <a:solidFill>
                  <a:srgbClr val="002060"/>
                </a:solidFill>
              </a:rPr>
              <a:t>needs WP.29 endorsement</a:t>
            </a:r>
          </a:p>
          <a:p>
            <a:pPr marL="1293495" lvl="1" indent="-457200">
              <a:buFont typeface="+mj-lt"/>
              <a:buAutoNum type="alphaLcPeriod"/>
            </a:pPr>
            <a:endParaRPr lang="en-US" sz="2200" dirty="0">
              <a:solidFill>
                <a:srgbClr val="002060"/>
              </a:solidFill>
            </a:endParaRPr>
          </a:p>
          <a:p>
            <a:pPr marL="1293495" lvl="1" indent="-457200">
              <a:buFont typeface="+mj-lt"/>
              <a:buAutoNum type="alphaLcPeriod"/>
            </a:pPr>
            <a:r>
              <a:rPr lang="en-US" sz="2200" dirty="0">
                <a:solidFill>
                  <a:srgbClr val="002060"/>
                </a:solidFill>
              </a:rPr>
              <a:t>Under new GRPE sub section “Documents for reference only” as in GRE or GRB</a:t>
            </a:r>
          </a:p>
          <a:p>
            <a:pPr marL="1693545" lvl="2" indent="-457200"/>
            <a:r>
              <a:rPr lang="en-US" sz="1800" dirty="0">
                <a:solidFill>
                  <a:srgbClr val="002060"/>
                </a:solidFill>
              </a:rPr>
              <a:t>Using GRPE informal document</a:t>
            </a:r>
          </a:p>
          <a:p>
            <a:pPr marL="1693545" lvl="2" indent="-457200">
              <a:buFont typeface="+mj-lt"/>
              <a:buAutoNum type="alphaLcPeriod"/>
            </a:pPr>
            <a:endParaRPr lang="en-US" sz="1800" dirty="0">
              <a:solidFill>
                <a:srgbClr val="002060"/>
              </a:solidFill>
            </a:endParaRPr>
          </a:p>
          <a:p>
            <a:pPr marL="1293495" lvl="1" indent="-457200">
              <a:buFont typeface="+mj-lt"/>
              <a:buAutoNum type="alphaLcPeriod"/>
            </a:pPr>
            <a:endParaRPr lang="en-US" sz="2200" dirty="0">
              <a:solidFill>
                <a:srgbClr val="002060"/>
              </a:solidFill>
            </a:endParaRPr>
          </a:p>
          <a:p>
            <a:pPr marL="550545" indent="-457200">
              <a:buFont typeface="+mj-lt"/>
              <a:buAutoNum type="arabicPeriod"/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GRPE-81-36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9-11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3(a)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73C112-42E5-4CA6-9A55-A8E73DA27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4" y="1866900"/>
            <a:ext cx="2400300" cy="4991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5D3917B-32A1-4F58-8C5E-A1201223E05A}"/>
              </a:ext>
            </a:extLst>
          </p:cNvPr>
          <p:cNvSpPr/>
          <p:nvPr/>
        </p:nvSpPr>
        <p:spPr>
          <a:xfrm>
            <a:off x="128464" y="3697338"/>
            <a:ext cx="2400300" cy="3160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71AE83-879C-465A-AC93-CD8977EE3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288" y="1814199"/>
            <a:ext cx="2343150" cy="501015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9C01B7-ED6C-4BA8-AA5E-98EF5444F632}"/>
              </a:ext>
            </a:extLst>
          </p:cNvPr>
          <p:cNvCxnSpPr/>
          <p:nvPr/>
        </p:nvCxnSpPr>
        <p:spPr>
          <a:xfrm flipH="1">
            <a:off x="2360712" y="2420888"/>
            <a:ext cx="792088" cy="127645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94FBD5C-B13E-4FE9-B8F8-107D6DD17AB3}"/>
              </a:ext>
            </a:extLst>
          </p:cNvPr>
          <p:cNvSpPr/>
          <p:nvPr/>
        </p:nvSpPr>
        <p:spPr>
          <a:xfrm>
            <a:off x="7761312" y="6381328"/>
            <a:ext cx="2016226" cy="352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DD3A27-4A66-466B-B1E3-906A287C1EEC}"/>
              </a:ext>
            </a:extLst>
          </p:cNvPr>
          <p:cNvCxnSpPr>
            <a:cxnSpLocks/>
          </p:cNvCxnSpPr>
          <p:nvPr/>
        </p:nvCxnSpPr>
        <p:spPr>
          <a:xfrm>
            <a:off x="6543675" y="4725144"/>
            <a:ext cx="1289645" cy="165618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52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Options for clarification documents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550545" indent="-457200">
              <a:buFont typeface="+mj-lt"/>
              <a:buAutoNum type="arabicPeriod" startAt="2"/>
            </a:pPr>
            <a:r>
              <a:rPr lang="en-US" dirty="0">
                <a:solidFill>
                  <a:srgbClr val="002060"/>
                </a:solidFill>
              </a:rPr>
              <a:t>Adopt it in GRPE report</a:t>
            </a:r>
          </a:p>
          <a:p>
            <a:pPr marL="836295" lvl="1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- is part of an official document</a:t>
            </a:r>
          </a:p>
          <a:p>
            <a:pPr marL="1293495" lvl="1" indent="-457200">
              <a:buFont typeface="+mj-lt"/>
              <a:buAutoNum type="alphaLcPeriod"/>
            </a:pPr>
            <a:endParaRPr lang="en-US" sz="2200" dirty="0">
              <a:solidFill>
                <a:srgbClr val="002060"/>
              </a:solidFill>
            </a:endParaRPr>
          </a:p>
          <a:p>
            <a:pPr marL="550545" indent="-457200">
              <a:buFont typeface="+mj-lt"/>
              <a:buAutoNum type="arabicPeriod" startAt="2"/>
            </a:pPr>
            <a:r>
              <a:rPr lang="en-US" dirty="0">
                <a:solidFill>
                  <a:srgbClr val="002060"/>
                </a:solidFill>
              </a:rPr>
              <a:t>Within the UNR WLTP</a:t>
            </a:r>
          </a:p>
          <a:p>
            <a:pPr marL="836295" lvl="1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- as introductory material (for information); e.g. UN Regulation No. 131 on AEBS</a:t>
            </a:r>
          </a:p>
          <a:p>
            <a:pPr marL="550545" indent="-457200">
              <a:buFont typeface="+mj-lt"/>
              <a:buAutoNum type="arabicPeriod" startAt="2"/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GRPE-81-36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9-11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3(a)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534181-5DF2-40E9-B047-001E12A23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792" y="3634387"/>
            <a:ext cx="5648794" cy="317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1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252</Words>
  <Application>Microsoft Office PowerPoint</Application>
  <PresentationFormat>A4 Paper (210x297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Working Party on Pollution and Energy (GRPE) Options for clarification documents</vt:lpstr>
      <vt:lpstr>Working Party on Pollution and Energy (GRPE) Options for clarification documents</vt:lpstr>
      <vt:lpstr>Working Party on Pollution and Energy (GRPE) Options for clarification documents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167</cp:revision>
  <cp:lastPrinted>2017-05-22T14:09:07Z</cp:lastPrinted>
  <dcterms:created xsi:type="dcterms:W3CDTF">2014-05-01T14:53:07Z</dcterms:created>
  <dcterms:modified xsi:type="dcterms:W3CDTF">2020-06-10T10:34:28Z</dcterms:modified>
</cp:coreProperties>
</file>