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9906000" cy="6858000" type="A4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9" autoAdjust="0"/>
    <p:restoredTop sz="94581" autoAdjust="0"/>
  </p:normalViewPr>
  <p:slideViewPr>
    <p:cSldViewPr>
      <p:cViewPr varScale="1">
        <p:scale>
          <a:sx n="108" d="100"/>
          <a:sy n="108" d="100"/>
        </p:scale>
        <p:origin x="1452" y="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775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23-Dec-19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068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775" y="9119068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23/12/2019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720725"/>
            <a:ext cx="520065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826" y="294235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>
                <a:solidFill>
                  <a:schemeClr val="bg1"/>
                </a:solidFill>
              </a:rPr>
              <a:t>Working Party on Pollution and Energy (GRPE)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>
                <a:solidFill>
                  <a:schemeClr val="bg1"/>
                </a:solidFill>
              </a:rPr>
              <a:t>General information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04381"/>
            <a:ext cx="9649072" cy="5323797"/>
          </a:xfrm>
        </p:spPr>
        <p:txBody>
          <a:bodyPr>
            <a:noAutofit/>
          </a:bodyPr>
          <a:lstStyle/>
          <a:p>
            <a:pPr marL="266700" indent="-180975">
              <a:buFont typeface="Arial" pitchFamily="34" charset="0"/>
              <a:buChar char="•"/>
            </a:pPr>
            <a:r>
              <a:rPr lang="en-GB" sz="1400" dirty="0">
                <a:solidFill>
                  <a:srgbClr val="002060"/>
                </a:solidFill>
              </a:rPr>
              <a:t>Participants/Address list</a:t>
            </a:r>
          </a:p>
          <a:p>
            <a:pPr marL="266700"/>
            <a:r>
              <a:rPr lang="en-GB" sz="1400" dirty="0"/>
              <a:t>A provisional address list has been prepared: please check your contact data (especially the email-address) and correct them, if necessary. If your name is not listed, fill out one of the registration forms annexed to the file.</a:t>
            </a:r>
          </a:p>
          <a:p>
            <a:pPr marL="266700"/>
            <a:r>
              <a:rPr lang="en-GB" sz="1400" dirty="0"/>
              <a:t>At the end of the session, we will circulate the list of participants by email.</a:t>
            </a: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400" dirty="0">
                <a:solidFill>
                  <a:srgbClr val="002060"/>
                </a:solidFill>
              </a:rPr>
              <a:t>Tax free petrol coupons</a:t>
            </a:r>
          </a:p>
          <a:p>
            <a:pPr marL="266700"/>
            <a:r>
              <a:rPr lang="en-GB" sz="1400" dirty="0"/>
              <a:t>For delegates of Contracting Parties: as usual, tax free petrol coupons are available</a:t>
            </a:r>
          </a:p>
          <a:p>
            <a:pPr marL="266700"/>
            <a:r>
              <a:rPr lang="en-GB" sz="1400" dirty="0"/>
              <a:t>Please fill in the details requested and return them to the secretariat</a:t>
            </a:r>
          </a:p>
          <a:p>
            <a:pPr marL="266700"/>
            <a:r>
              <a:rPr lang="en-GB" sz="1400" dirty="0"/>
              <a:t>A copy of the Passport and the Car Registration papers are needed for this purpose</a:t>
            </a:r>
          </a:p>
          <a:p>
            <a:pPr marL="266700"/>
            <a:endParaRPr lang="en-GB" sz="1800" dirty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</a:rPr>
              <a:t>Next session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US" sz="1800" dirty="0"/>
              <a:t>Please register to the meeting (e.g. online) even if you are the holder of a long duration badge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next (81</a:t>
            </a:r>
            <a:r>
              <a:rPr lang="en-GB" sz="1800" b="1" baseline="30000" dirty="0"/>
              <a:t>st</a:t>
            </a:r>
            <a:r>
              <a:rPr lang="en-GB" sz="1800" b="1" dirty="0"/>
              <a:t>) session</a:t>
            </a:r>
            <a:r>
              <a:rPr lang="en-GB" sz="1800" dirty="0"/>
              <a:t> will be held on </a:t>
            </a:r>
            <a:r>
              <a:rPr lang="en-GB" sz="1800" b="1" dirty="0"/>
              <a:t>9-12 June 2020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800" b="1" dirty="0"/>
              <a:t>Proper session starting on Wednesday 10 June, 2.30 pm</a:t>
            </a:r>
            <a:endParaRPr lang="en-GB" sz="1800" dirty="0"/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deadline for the submission of official working documents</a:t>
            </a:r>
            <a:r>
              <a:rPr lang="en-GB" sz="1800" dirty="0"/>
              <a:t> is </a:t>
            </a:r>
            <a:r>
              <a:rPr lang="en-GB" sz="1800" b="1" dirty="0"/>
              <a:t>17 March 2020</a:t>
            </a:r>
          </a:p>
          <a:p>
            <a:pPr marL="274320" indent="-180975">
              <a:buFont typeface="Arial" pitchFamily="34" charset="0"/>
              <a:buChar char="•"/>
            </a:pPr>
            <a:endParaRPr lang="en-US" sz="1800" dirty="0">
              <a:solidFill>
                <a:srgbClr val="002060"/>
              </a:solidFill>
            </a:endParaRPr>
          </a:p>
          <a:p>
            <a:pPr marL="274320" indent="-180975">
              <a:buFont typeface="Arial" pitchFamily="34" charset="0"/>
              <a:buChar char="•"/>
            </a:pPr>
            <a:r>
              <a:rPr lang="en-US" sz="1800" dirty="0">
                <a:solidFill>
                  <a:srgbClr val="002060"/>
                </a:solidFill>
              </a:rPr>
              <a:t>Request from the Document Management Section</a:t>
            </a:r>
            <a:br>
              <a:rPr lang="en-US" sz="1800" dirty="0"/>
            </a:br>
            <a:r>
              <a:rPr lang="en-US" sz="1800" dirty="0"/>
              <a:t>According to the UN Rules and Procedures relevant for official document, all text included in drawings and pictures should be editable. No text should be included as embedded image.</a:t>
            </a:r>
            <a:endParaRPr lang="en-GB" sz="1800" dirty="0"/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GRPE-80-02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80</a:t>
            </a:r>
            <a:r>
              <a:rPr lang="en-US" sz="12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GRPE, </a:t>
            </a:r>
            <a:r>
              <a:rPr lang="en-US" sz="1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14-17 January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</a:p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item 1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by the 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1705</TotalTime>
  <Words>203</Words>
  <Application>Microsoft Office PowerPoint</Application>
  <PresentationFormat>A4 Paper (210x297 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Verdana</vt:lpstr>
      <vt:lpstr>Office Theme</vt:lpstr>
      <vt:lpstr>Working Party on Pollution and Energy (GRPE) General information</vt:lpstr>
    </vt:vector>
  </TitlesOfParts>
  <Company>ECE-ISU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Miquel Gangonells</dc:creator>
  <cp:lastModifiedBy>Francois Cuenot</cp:lastModifiedBy>
  <cp:revision>157</cp:revision>
  <cp:lastPrinted>2017-05-22T14:09:07Z</cp:lastPrinted>
  <dcterms:created xsi:type="dcterms:W3CDTF">2014-05-01T14:53:07Z</dcterms:created>
  <dcterms:modified xsi:type="dcterms:W3CDTF">2019-12-23T15:10:08Z</dcterms:modified>
</cp:coreProperties>
</file>