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 id="2147483666" r:id="rId5"/>
    <p:sldMasterId id="2147483662" r:id="rId6"/>
    <p:sldMasterId id="2147483664" r:id="rId7"/>
    <p:sldMasterId id="2147483678" r:id="rId8"/>
    <p:sldMasterId id="2147483684" r:id="rId9"/>
    <p:sldMasterId id="2147483680" r:id="rId10"/>
    <p:sldMasterId id="2147483682" r:id="rId11"/>
  </p:sldMasterIdLst>
  <p:notesMasterIdLst>
    <p:notesMasterId r:id="rId20"/>
  </p:notesMasterIdLst>
  <p:handoutMasterIdLst>
    <p:handoutMasterId r:id="rId21"/>
  </p:handoutMasterIdLst>
  <p:sldIdLst>
    <p:sldId id="258" r:id="rId12"/>
    <p:sldId id="289" r:id="rId13"/>
    <p:sldId id="286" r:id="rId14"/>
    <p:sldId id="290" r:id="rId15"/>
    <p:sldId id="288" r:id="rId16"/>
    <p:sldId id="291" r:id="rId17"/>
    <p:sldId id="287" r:id="rId18"/>
    <p:sldId id="259" r:id="rId19"/>
  </p:sldIdLst>
  <p:sldSz cx="12192000" cy="6858000"/>
  <p:notesSz cx="7102475"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0000FF"/>
    <a:srgbClr val="00FF99"/>
    <a:srgbClr val="005BB1"/>
    <a:srgbClr val="008000"/>
    <a:srgbClr val="FF0000"/>
    <a:srgbClr val="005B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62" autoAdjust="0"/>
    <p:restoredTop sz="94685"/>
  </p:normalViewPr>
  <p:slideViewPr>
    <p:cSldViewPr snapToGrid="0" snapToObjects="1">
      <p:cViewPr varScale="1">
        <p:scale>
          <a:sx n="78" d="100"/>
          <a:sy n="78" d="100"/>
        </p:scale>
        <p:origin x="1142" y="67"/>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00" d="100"/>
          <a:sy n="100" d="100"/>
        </p:scale>
        <p:origin x="450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2.xml"/><Relationship Id="rId18" Type="http://schemas.openxmlformats.org/officeDocument/2006/relationships/slide" Target="slides/slide7.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4.xml"/><Relationship Id="rId23" Type="http://schemas.openxmlformats.org/officeDocument/2006/relationships/viewProps" Target="viewProps.xml"/><Relationship Id="rId10" Type="http://schemas.openxmlformats.org/officeDocument/2006/relationships/slideMaster" Target="slideMasters/slideMaster7.xml"/><Relationship Id="rId19" Type="http://schemas.openxmlformats.org/officeDocument/2006/relationships/slide" Target="slides/slide8.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a:defRPr sz="1300">
                <a:latin typeface="Calibri" pitchFamily="34" charset="0"/>
                <a:cs typeface="+mn-cs"/>
              </a:defRPr>
            </a:lvl1pPr>
          </a:lstStyle>
          <a:p>
            <a:pPr>
              <a:defRPr/>
            </a:pPr>
            <a:endParaRPr lang="en-GB"/>
          </a:p>
        </p:txBody>
      </p:sp>
      <p:sp>
        <p:nvSpPr>
          <p:cNvPr id="46083"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a:defRPr sz="1300">
                <a:latin typeface="Calibri" pitchFamily="34" charset="0"/>
                <a:cs typeface="+mn-cs"/>
              </a:defRPr>
            </a:lvl1pPr>
          </a:lstStyle>
          <a:p>
            <a:pPr>
              <a:defRPr/>
            </a:pPr>
            <a:fld id="{3C1B6BA6-B71E-4971-B5F7-70980632C65E}" type="datetimeFigureOut">
              <a:rPr lang="en-GB"/>
              <a:pPr>
                <a:defRPr/>
              </a:pPr>
              <a:t>15/10/2020</a:t>
            </a:fld>
            <a:endParaRPr lang="en-GB"/>
          </a:p>
        </p:txBody>
      </p:sp>
      <p:sp>
        <p:nvSpPr>
          <p:cNvPr id="4608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a:defRPr sz="1300">
                <a:latin typeface="Calibri" pitchFamily="34" charset="0"/>
                <a:cs typeface="+mn-cs"/>
              </a:defRPr>
            </a:lvl1pPr>
          </a:lstStyle>
          <a:p>
            <a:pPr>
              <a:defRPr/>
            </a:pPr>
            <a:endParaRPr lang="en-GB"/>
          </a:p>
        </p:txBody>
      </p:sp>
      <p:sp>
        <p:nvSpPr>
          <p:cNvPr id="46085" name="Rectangle 5"/>
          <p:cNvSpPr>
            <a:spLocks noGrp="1" noChangeArrowheads="1"/>
          </p:cNvSpPr>
          <p:nvPr>
            <p:ph type="sldNum" sz="quarter" idx="3"/>
          </p:nvPr>
        </p:nvSpPr>
        <p:spPr bwMode="auto">
          <a:xfrm>
            <a:off x="4022725"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a:defRPr sz="1300">
                <a:latin typeface="Calibri" pitchFamily="34" charset="0"/>
                <a:cs typeface="+mn-cs"/>
              </a:defRPr>
            </a:lvl1pPr>
          </a:lstStyle>
          <a:p>
            <a:pPr>
              <a:defRPr/>
            </a:pPr>
            <a:fld id="{8E43CD3A-CED8-4169-A67C-C87D6277DCE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512763"/>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lvl1pPr defTabSz="990600">
              <a:defRPr sz="1300">
                <a:latin typeface="Calibri" pitchFamily="34" charset="0"/>
                <a:cs typeface="+mn-cs"/>
              </a:defRPr>
            </a:lvl1pPr>
          </a:lstStyle>
          <a:p>
            <a:pPr>
              <a:defRPr/>
            </a:pPr>
            <a:endParaRPr lang="en-GB"/>
          </a:p>
        </p:txBody>
      </p:sp>
      <p:sp>
        <p:nvSpPr>
          <p:cNvPr id="3" name="Date Placeholder 2"/>
          <p:cNvSpPr>
            <a:spLocks noGrp="1"/>
          </p:cNvSpPr>
          <p:nvPr>
            <p:ph type="dt" idx="1"/>
          </p:nvPr>
        </p:nvSpPr>
        <p:spPr bwMode="auto">
          <a:xfrm>
            <a:off x="4022725" y="0"/>
            <a:ext cx="3078163" cy="512763"/>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lvl1pPr algn="r" defTabSz="990600">
              <a:defRPr sz="1300">
                <a:latin typeface="Calibri" pitchFamily="34" charset="0"/>
                <a:cs typeface="+mn-cs"/>
              </a:defRPr>
            </a:lvl1pPr>
          </a:lstStyle>
          <a:p>
            <a:pPr>
              <a:defRPr/>
            </a:pPr>
            <a:fld id="{4B87E0CC-37F3-4BE0-BD50-E84FEE814DA5}" type="datetimeFigureOut">
              <a:rPr lang="en-US"/>
              <a:pPr>
                <a:defRPr/>
              </a:pPr>
              <a:t>15-Oct-20</a:t>
            </a:fld>
            <a:endParaRPr lang="en-US"/>
          </a:p>
        </p:txBody>
      </p:sp>
      <p:sp>
        <p:nvSpPr>
          <p:cNvPr id="4" name="Slide Image Placeholder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9613" y="4926013"/>
            <a:ext cx="5683250" cy="4029075"/>
          </a:xfrm>
          <a:prstGeom prst="rect">
            <a:avLst/>
          </a:prstGeom>
          <a:noFill/>
          <a:ln w="9525">
            <a:noFill/>
            <a:miter lim="800000"/>
            <a:headEnd/>
            <a:tailEnd/>
          </a:ln>
        </p:spPr>
        <p:txBody>
          <a:bodyPr vert="horz" wrap="square" lIns="99066" tIns="49533" rIns="99066" bIns="4953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0" y="9721850"/>
            <a:ext cx="3078163" cy="512763"/>
          </a:xfrm>
          <a:prstGeom prst="rect">
            <a:avLst/>
          </a:prstGeom>
          <a:noFill/>
          <a:ln w="9525">
            <a:noFill/>
            <a:miter lim="800000"/>
            <a:headEnd/>
            <a:tailEnd/>
          </a:ln>
        </p:spPr>
        <p:txBody>
          <a:bodyPr vert="horz" wrap="square" lIns="99066" tIns="49533" rIns="99066" bIns="49533" numCol="1" anchor="b" anchorCtr="0" compatLnSpc="1">
            <a:prstTxWarp prst="textNoShape">
              <a:avLst/>
            </a:prstTxWarp>
          </a:bodyPr>
          <a:lstStyle>
            <a:lvl1pPr defTabSz="990600">
              <a:defRPr sz="1300">
                <a:latin typeface="Calibri" pitchFamily="34" charset="0"/>
                <a:cs typeface="+mn-cs"/>
              </a:defRPr>
            </a:lvl1pPr>
          </a:lstStyle>
          <a:p>
            <a:pPr>
              <a:defRPr/>
            </a:pPr>
            <a:endParaRPr lang="en-GB"/>
          </a:p>
        </p:txBody>
      </p:sp>
      <p:sp>
        <p:nvSpPr>
          <p:cNvPr id="7" name="Slide Number Placeholder 6"/>
          <p:cNvSpPr>
            <a:spLocks noGrp="1"/>
          </p:cNvSpPr>
          <p:nvPr>
            <p:ph type="sldNum" sz="quarter" idx="5"/>
          </p:nvPr>
        </p:nvSpPr>
        <p:spPr bwMode="auto">
          <a:xfrm>
            <a:off x="4022725" y="9721850"/>
            <a:ext cx="3078163" cy="512763"/>
          </a:xfrm>
          <a:prstGeom prst="rect">
            <a:avLst/>
          </a:prstGeom>
          <a:noFill/>
          <a:ln w="9525">
            <a:noFill/>
            <a:miter lim="800000"/>
            <a:headEnd/>
            <a:tailEnd/>
          </a:ln>
        </p:spPr>
        <p:txBody>
          <a:bodyPr vert="horz" wrap="square" lIns="99066" tIns="49533" rIns="99066" bIns="49533" numCol="1" anchor="b" anchorCtr="0" compatLnSpc="1">
            <a:prstTxWarp prst="textNoShape">
              <a:avLst/>
            </a:prstTxWarp>
          </a:bodyPr>
          <a:lstStyle>
            <a:lvl1pPr algn="r" defTabSz="990600">
              <a:defRPr sz="1300">
                <a:latin typeface="Calibri" pitchFamily="34" charset="0"/>
                <a:cs typeface="+mn-cs"/>
              </a:defRPr>
            </a:lvl1pPr>
          </a:lstStyle>
          <a:p>
            <a:pPr>
              <a:defRPr/>
            </a:pPr>
            <a:fld id="{F39525D8-0EA2-43E7-9759-FB4A6691EB4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pPr eaLnBrk="1" hangingPunct="1">
              <a:spcBef>
                <a:spcPct val="0"/>
              </a:spcBef>
            </a:pPr>
            <a:endParaRPr lang="en-GB"/>
          </a:p>
        </p:txBody>
      </p:sp>
      <p:sp>
        <p:nvSpPr>
          <p:cNvPr id="21507" name="Slide Number Placeholder 3"/>
          <p:cNvSpPr>
            <a:spLocks noGrp="1"/>
          </p:cNvSpPr>
          <p:nvPr>
            <p:ph type="sldNum" sz="quarter" idx="5"/>
          </p:nvPr>
        </p:nvSpPr>
        <p:spPr>
          <a:noFill/>
        </p:spPr>
        <p:txBody>
          <a:bodyPr/>
          <a:lstStyle/>
          <a:p>
            <a:fld id="{26FAE569-FC29-40E7-901B-60088B0F433C}" type="slidenum">
              <a:rPr lang="en-US" smtClean="0">
                <a:cs typeface="Arial" charset="0"/>
              </a: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a:noFill/>
          <a:ln/>
        </p:spPr>
        <p:txBody>
          <a:bodyPr/>
          <a:lstStyle/>
          <a:p>
            <a:pPr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2" name="Rectangle 3"/>
          <p:cNvSpPr>
            <a:spLocks noGrp="1"/>
          </p:cNvSpPr>
          <p:nvPr>
            <p:ph type="body" idx="1"/>
          </p:nvPr>
        </p:nvSpPr>
        <p:spPr>
          <a:noFill/>
          <a:ln/>
        </p:spPr>
        <p:txBody>
          <a:bodyPr/>
          <a:lstStyle/>
          <a:p>
            <a:pPr eaLnBrk="1" hangingPunct="1"/>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0" name="Rectangle 3"/>
          <p:cNvSpPr>
            <a:spLocks noGrp="1"/>
          </p:cNvSpPr>
          <p:nvPr>
            <p:ph type="body" idx="1"/>
          </p:nvPr>
        </p:nvSpPr>
        <p:spPr>
          <a:noFill/>
          <a:ln/>
        </p:spPr>
        <p:txBody>
          <a:bodyPr/>
          <a:lstStyle/>
          <a:p>
            <a:pPr eaLnBrk="1" hangingPunct="1"/>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a:noFill/>
          <a:ln/>
        </p:spPr>
        <p:txBody>
          <a:bodyPr/>
          <a:lstStyle/>
          <a:p>
            <a:pPr eaLnBrk="1" hangingPunct="1"/>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pPr eaLnBrk="1" hangingPunct="1"/>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a:noFill/>
          <a:ln/>
        </p:spPr>
        <p:txBody>
          <a:bodyPr/>
          <a:lstStyle/>
          <a:p>
            <a:pPr eaLnBrk="1" hangingPunct="1"/>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a:noFill/>
          <a:ln/>
        </p:spPr>
        <p:txBody>
          <a:bodyPr/>
          <a:lstStyle/>
          <a:p>
            <a:pPr eaLnBrk="1" hangingPunct="1"/>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7.xml"/><Relationship Id="rId1" Type="http://schemas.openxmlformats.org/officeDocument/2006/relationships/slideLayout" Target="../slideLayouts/slideLayout7.xml"/><Relationship Id="rId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0" y="-90488"/>
            <a:ext cx="8778875"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10" name="Rectangle 9"/>
          <p:cNvSpPr/>
          <p:nvPr/>
        </p:nvSpPr>
        <p:spPr>
          <a:xfrm>
            <a:off x="1482725" y="0"/>
            <a:ext cx="284163" cy="21050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1754188" y="0"/>
            <a:ext cx="46037" cy="388461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a:off x="0" y="0"/>
            <a:ext cx="8778875" cy="1365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14" name="Rectangle 13"/>
          <p:cNvSpPr/>
          <p:nvPr userDrawn="1"/>
        </p:nvSpPr>
        <p:spPr>
          <a:xfrm>
            <a:off x="1754188" y="6002338"/>
            <a:ext cx="46037" cy="8556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userDrawn="1"/>
        </p:nvSpPr>
        <p:spPr>
          <a:xfrm>
            <a:off x="0" y="6721475"/>
            <a:ext cx="8778875" cy="1365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pic>
        <p:nvPicPr>
          <p:cNvPr id="1032" name="Picture 18"/>
          <p:cNvPicPr>
            <a:picLocks noChangeAspect="1"/>
          </p:cNvPicPr>
          <p:nvPr userDrawn="1"/>
        </p:nvPicPr>
        <p:blipFill>
          <a:blip r:embed="rId3"/>
          <a:srcRect/>
          <a:stretch>
            <a:fillRect/>
          </a:stretch>
        </p:blipFill>
        <p:spPr bwMode="auto">
          <a:xfrm>
            <a:off x="2027238" y="6021388"/>
            <a:ext cx="3773487" cy="434975"/>
          </a:xfrm>
          <a:prstGeom prst="rect">
            <a:avLst/>
          </a:prstGeom>
          <a:noFill/>
          <a:ln w="9525">
            <a:noFill/>
            <a:miter lim="800000"/>
            <a:headEnd/>
            <a:tailEnd/>
          </a:ln>
        </p:spPr>
      </p:pic>
      <p:sp>
        <p:nvSpPr>
          <p:cNvPr id="21" name="Rectangle 20"/>
          <p:cNvSpPr/>
          <p:nvPr userDrawn="1"/>
        </p:nvSpPr>
        <p:spPr>
          <a:xfrm>
            <a:off x="8778875" y="136525"/>
            <a:ext cx="3413125" cy="658495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Tree>
  </p:cSld>
  <p:clrMap bg1="lt1" tx1="dk1" bg2="lt2" tx2="dk2" accent1="accent1" accent2="accent2" accent3="accent3" accent4="accent4" accent5="accent5" accent6="accent6" hlink="hlink" folHlink="folHlink"/>
  <p:sldLayoutIdLst>
    <p:sldLayoutId id="2147483685"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12700"/>
            <a:ext cx="121920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1">
                    <a:lumMod val="75000"/>
                  </a:schemeClr>
                </a:solidFill>
              </a:rPr>
              <a:t> </a:t>
            </a:r>
          </a:p>
        </p:txBody>
      </p:sp>
      <p:sp>
        <p:nvSpPr>
          <p:cNvPr id="7" name="Rectangle 6"/>
          <p:cNvSpPr/>
          <p:nvPr userDrawn="1"/>
        </p:nvSpPr>
        <p:spPr>
          <a:xfrm>
            <a:off x="4287838" y="0"/>
            <a:ext cx="282575" cy="2105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userDrawn="1"/>
        </p:nvSpPr>
        <p:spPr>
          <a:xfrm>
            <a:off x="4557713" y="0"/>
            <a:ext cx="46037" cy="6721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9" name="Rectangle 8"/>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1">
                    <a:lumMod val="75000"/>
                  </a:schemeClr>
                </a:solidFill>
              </a:rPr>
              <a:t> </a:t>
            </a:r>
          </a:p>
        </p:txBody>
      </p:sp>
      <p:sp>
        <p:nvSpPr>
          <p:cNvPr id="10" name="Rectangle 9"/>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pic>
        <p:nvPicPr>
          <p:cNvPr id="3079" name="Picture 10"/>
          <p:cNvPicPr>
            <a:picLocks noChangeAspect="1"/>
          </p:cNvPicPr>
          <p:nvPr userDrawn="1"/>
        </p:nvPicPr>
        <p:blipFill>
          <a:blip r:embed="rId3"/>
          <a:srcRect/>
          <a:stretch>
            <a:fillRect/>
          </a:stretch>
        </p:blipFill>
        <p:spPr bwMode="auto">
          <a:xfrm>
            <a:off x="4875213" y="3033713"/>
            <a:ext cx="5670550" cy="654050"/>
          </a:xfrm>
          <a:prstGeom prst="rect">
            <a:avLst/>
          </a:prstGeom>
          <a:noFill/>
          <a:ln w="9525">
            <a:noFill/>
            <a:miter lim="800000"/>
            <a:headEnd/>
            <a:tailEnd/>
          </a:ln>
        </p:spPr>
      </p:pic>
      <p:sp>
        <p:nvSpPr>
          <p:cNvPr id="13" name="Rectangle 12"/>
          <p:cNvSpPr/>
          <p:nvPr userDrawn="1"/>
        </p:nvSpPr>
        <p:spPr>
          <a:xfrm>
            <a:off x="4287838" y="5791200"/>
            <a:ext cx="282575"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6"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4287838" y="0"/>
            <a:ext cx="282575" cy="21050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userDrawn="1"/>
        </p:nvSpPr>
        <p:spPr>
          <a:xfrm>
            <a:off x="4557713" y="0"/>
            <a:ext cx="46037" cy="6721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11" name="Rectangle 10"/>
          <p:cNvSpPr/>
          <p:nvPr userDrawn="1"/>
        </p:nvSpPr>
        <p:spPr>
          <a:xfrm>
            <a:off x="0" y="0"/>
            <a:ext cx="12192000" cy="1365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accent1">
                    <a:lumMod val="75000"/>
                  </a:schemeClr>
                </a:solidFill>
              </a:rPr>
              <a:t> </a:t>
            </a:r>
          </a:p>
        </p:txBody>
      </p:sp>
      <p:sp>
        <p:nvSpPr>
          <p:cNvPr id="13" name="Rectangle 12"/>
          <p:cNvSpPr/>
          <p:nvPr userDrawn="1"/>
        </p:nvSpPr>
        <p:spPr>
          <a:xfrm>
            <a:off x="0" y="6721475"/>
            <a:ext cx="12192000" cy="1365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pic>
        <p:nvPicPr>
          <p:cNvPr id="5126" name="Picture 13"/>
          <p:cNvPicPr>
            <a:picLocks noChangeAspect="1"/>
          </p:cNvPicPr>
          <p:nvPr userDrawn="1"/>
        </p:nvPicPr>
        <p:blipFill>
          <a:blip r:embed="rId3"/>
          <a:srcRect/>
          <a:stretch>
            <a:fillRect/>
          </a:stretch>
        </p:blipFill>
        <p:spPr bwMode="auto">
          <a:xfrm>
            <a:off x="4875213" y="3033713"/>
            <a:ext cx="5670550" cy="654050"/>
          </a:xfrm>
          <a:prstGeom prst="rect">
            <a:avLst/>
          </a:prstGeom>
          <a:noFill/>
          <a:ln w="9525">
            <a:noFill/>
            <a:miter lim="800000"/>
            <a:headEnd/>
            <a:tailEnd/>
          </a:ln>
        </p:spPr>
      </p:pic>
      <p:sp>
        <p:nvSpPr>
          <p:cNvPr id="16" name="Rectangle 15"/>
          <p:cNvSpPr/>
          <p:nvPr userDrawn="1"/>
        </p:nvSpPr>
        <p:spPr>
          <a:xfrm>
            <a:off x="4287838" y="5791200"/>
            <a:ext cx="282575" cy="1066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p:nvPr userDrawn="1"/>
        </p:nvSpPr>
        <p:spPr>
          <a:xfrm>
            <a:off x="0" y="0"/>
            <a:ext cx="8778875"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18" name="Rectangle 17"/>
          <p:cNvSpPr/>
          <p:nvPr userDrawn="1"/>
        </p:nvSpPr>
        <p:spPr>
          <a:xfrm>
            <a:off x="1482725" y="0"/>
            <a:ext cx="284163" cy="2105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userDrawn="1"/>
        </p:nvSpPr>
        <p:spPr>
          <a:xfrm>
            <a:off x="1754188" y="0"/>
            <a:ext cx="46037" cy="38846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userDrawn="1"/>
        </p:nvSpPr>
        <p:spPr>
          <a:xfrm>
            <a:off x="0" y="0"/>
            <a:ext cx="8778875"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21" name="Rectangle 20"/>
          <p:cNvSpPr/>
          <p:nvPr userDrawn="1"/>
        </p:nvSpPr>
        <p:spPr>
          <a:xfrm>
            <a:off x="1754188" y="6002338"/>
            <a:ext cx="46037" cy="8556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ectangle 21"/>
          <p:cNvSpPr/>
          <p:nvPr userDrawn="1"/>
        </p:nvSpPr>
        <p:spPr>
          <a:xfrm>
            <a:off x="0" y="6721475"/>
            <a:ext cx="8778875"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24" name="Rectangle 23"/>
          <p:cNvSpPr/>
          <p:nvPr userDrawn="1"/>
        </p:nvSpPr>
        <p:spPr>
          <a:xfrm>
            <a:off x="8778875" y="6721475"/>
            <a:ext cx="3424238" cy="1365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25" name="Rectangle 24"/>
          <p:cNvSpPr/>
          <p:nvPr userDrawn="1"/>
        </p:nvSpPr>
        <p:spPr>
          <a:xfrm>
            <a:off x="8778875" y="0"/>
            <a:ext cx="3424238" cy="1365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pic>
        <p:nvPicPr>
          <p:cNvPr id="7178" name="Picture 25"/>
          <p:cNvPicPr>
            <a:picLocks noChangeAspect="1"/>
          </p:cNvPicPr>
          <p:nvPr userDrawn="1"/>
        </p:nvPicPr>
        <p:blipFill>
          <a:blip r:embed="rId3"/>
          <a:srcRect/>
          <a:stretch>
            <a:fillRect/>
          </a:stretch>
        </p:blipFill>
        <p:spPr bwMode="auto">
          <a:xfrm>
            <a:off x="2027238" y="5995988"/>
            <a:ext cx="3773487" cy="434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641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8" name="Rectangle 7"/>
          <p:cNvSpPr/>
          <p:nvPr userDrawn="1"/>
        </p:nvSpPr>
        <p:spPr>
          <a:xfrm>
            <a:off x="1482725" y="0"/>
            <a:ext cx="271463"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1754188" y="0"/>
            <a:ext cx="46037" cy="656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11" name="Rectangle 10"/>
          <p:cNvSpPr/>
          <p:nvPr userDrawn="1"/>
        </p:nvSpPr>
        <p:spPr>
          <a:xfrm>
            <a:off x="1754188" y="6200775"/>
            <a:ext cx="46037" cy="657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pic>
        <p:nvPicPr>
          <p:cNvPr id="9224" name="Picture 14"/>
          <p:cNvPicPr>
            <a:picLocks noChangeAspect="1"/>
          </p:cNvPicPr>
          <p:nvPr userDrawn="1"/>
        </p:nvPicPr>
        <p:blipFill>
          <a:blip r:embed="rId3"/>
          <a:srcRect/>
          <a:stretch>
            <a:fillRect/>
          </a:stretch>
        </p:blipFill>
        <p:spPr bwMode="auto">
          <a:xfrm>
            <a:off x="2027238" y="6126163"/>
            <a:ext cx="2638425" cy="304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641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9" name="Rectangle 8"/>
          <p:cNvSpPr/>
          <p:nvPr userDrawn="1"/>
        </p:nvSpPr>
        <p:spPr>
          <a:xfrm>
            <a:off x="1754188" y="0"/>
            <a:ext cx="46037" cy="656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11" name="Rectangle 10"/>
          <p:cNvSpPr/>
          <p:nvPr userDrawn="1"/>
        </p:nvSpPr>
        <p:spPr>
          <a:xfrm>
            <a:off x="1754188" y="6200775"/>
            <a:ext cx="46037" cy="657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pic>
        <p:nvPicPr>
          <p:cNvPr id="11271" name="Picture 12"/>
          <p:cNvPicPr>
            <a:picLocks noChangeAspect="1"/>
          </p:cNvPicPr>
          <p:nvPr userDrawn="1"/>
        </p:nvPicPr>
        <p:blipFill>
          <a:blip r:embed="rId3"/>
          <a:srcRect/>
          <a:stretch>
            <a:fillRect/>
          </a:stretch>
        </p:blipFill>
        <p:spPr bwMode="auto">
          <a:xfrm>
            <a:off x="2027238" y="6126163"/>
            <a:ext cx="2638425" cy="304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0"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482725" y="0"/>
            <a:ext cx="271463" cy="1447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userDrawn="1"/>
        </p:nvSpPr>
        <p:spPr>
          <a:xfrm>
            <a:off x="1754188" y="0"/>
            <a:ext cx="46037" cy="6721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userDrawn="1"/>
        </p:nvSpPr>
        <p:spPr>
          <a:xfrm>
            <a:off x="0" y="0"/>
            <a:ext cx="12192000" cy="1365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12" name="Rectangle 11"/>
          <p:cNvSpPr/>
          <p:nvPr userDrawn="1"/>
        </p:nvSpPr>
        <p:spPr>
          <a:xfrm>
            <a:off x="0" y="6696075"/>
            <a:ext cx="12192000" cy="1619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pic>
        <p:nvPicPr>
          <p:cNvPr id="13318" name="Picture 12"/>
          <p:cNvPicPr>
            <a:picLocks noChangeAspect="1"/>
          </p:cNvPicPr>
          <p:nvPr userDrawn="1"/>
        </p:nvPicPr>
        <p:blipFill>
          <a:blip r:embed="rId3"/>
          <a:srcRect/>
          <a:stretch>
            <a:fillRect/>
          </a:stretch>
        </p:blipFill>
        <p:spPr bwMode="auto">
          <a:xfrm>
            <a:off x="2027238" y="6200775"/>
            <a:ext cx="1993900" cy="230188"/>
          </a:xfrm>
          <a:prstGeom prst="rect">
            <a:avLst/>
          </a:prstGeom>
          <a:noFill/>
          <a:ln w="9525">
            <a:noFill/>
            <a:miter lim="800000"/>
            <a:headEnd/>
            <a:tailEnd/>
          </a:ln>
        </p:spPr>
      </p:pic>
      <p:pic>
        <p:nvPicPr>
          <p:cNvPr id="13319" name="Picture 13"/>
          <p:cNvPicPr>
            <a:picLocks noChangeAspect="1"/>
          </p:cNvPicPr>
          <p:nvPr userDrawn="1"/>
        </p:nvPicPr>
        <p:blipFill>
          <a:blip r:embed="rId4"/>
          <a:srcRect/>
          <a:stretch>
            <a:fillRect/>
          </a:stretch>
        </p:blipFill>
        <p:spPr bwMode="auto">
          <a:xfrm>
            <a:off x="2070100" y="6169025"/>
            <a:ext cx="2703513" cy="312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1754188" y="0"/>
            <a:ext cx="46037" cy="6721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userDrawn="1"/>
        </p:nvSpPr>
        <p:spPr>
          <a:xfrm>
            <a:off x="0" y="0"/>
            <a:ext cx="12192000" cy="1365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sp>
        <p:nvSpPr>
          <p:cNvPr id="13" name="Rectangle 12"/>
          <p:cNvSpPr/>
          <p:nvPr userDrawn="1"/>
        </p:nvSpPr>
        <p:spPr>
          <a:xfrm>
            <a:off x="0" y="6696075"/>
            <a:ext cx="12192000" cy="1619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accent1">
                  <a:lumMod val="75000"/>
                </a:schemeClr>
              </a:solidFill>
            </a:endParaRPr>
          </a:p>
        </p:txBody>
      </p:sp>
      <p:pic>
        <p:nvPicPr>
          <p:cNvPr id="15365" name="Picture 13"/>
          <p:cNvPicPr>
            <a:picLocks noChangeAspect="1"/>
          </p:cNvPicPr>
          <p:nvPr userDrawn="1"/>
        </p:nvPicPr>
        <p:blipFill>
          <a:blip r:embed="rId4"/>
          <a:srcRect/>
          <a:stretch>
            <a:fillRect/>
          </a:stretch>
        </p:blipFill>
        <p:spPr bwMode="auto">
          <a:xfrm>
            <a:off x="2027238" y="6200775"/>
            <a:ext cx="1993900" cy="230188"/>
          </a:xfrm>
          <a:prstGeom prst="rect">
            <a:avLst/>
          </a:prstGeom>
          <a:noFill/>
          <a:ln w="9525">
            <a:noFill/>
            <a:miter lim="800000"/>
            <a:headEnd/>
            <a:tailEnd/>
          </a:ln>
        </p:spPr>
      </p:pic>
      <p:pic>
        <p:nvPicPr>
          <p:cNvPr id="15366" name="Picture 14"/>
          <p:cNvPicPr>
            <a:picLocks noChangeAspect="1"/>
          </p:cNvPicPr>
          <p:nvPr userDrawn="1"/>
        </p:nvPicPr>
        <p:blipFill>
          <a:blip r:embed="rId5"/>
          <a:srcRect/>
          <a:stretch>
            <a:fillRect/>
          </a:stretch>
        </p:blipFill>
        <p:spPr bwMode="auto">
          <a:xfrm>
            <a:off x="2070100" y="6169025"/>
            <a:ext cx="2703513" cy="312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92"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txBox="1">
            <a:spLocks/>
          </p:cNvSpPr>
          <p:nvPr/>
        </p:nvSpPr>
        <p:spPr bwMode="auto">
          <a:xfrm>
            <a:off x="1966913" y="2097088"/>
            <a:ext cx="6726237" cy="1355725"/>
          </a:xfrm>
          <a:prstGeom prst="rect">
            <a:avLst/>
          </a:prstGeom>
          <a:noFill/>
          <a:ln w="9525">
            <a:noFill/>
            <a:miter lim="800000"/>
            <a:headEnd/>
            <a:tailEnd/>
          </a:ln>
        </p:spPr>
        <p:txBody>
          <a:bodyPr/>
          <a:lstStyle/>
          <a:p>
            <a:pPr algn="ctr">
              <a:lnSpc>
                <a:spcPct val="90000"/>
              </a:lnSpc>
            </a:pPr>
            <a:r>
              <a:rPr lang="en-GB" sz="3200" b="1">
                <a:solidFill>
                  <a:srgbClr val="2F5597"/>
                </a:solidFill>
              </a:rPr>
              <a:t>Polish comments to</a:t>
            </a:r>
            <a:r>
              <a:rPr lang="en-GB" sz="4300" b="1">
                <a:solidFill>
                  <a:srgbClr val="2F5597"/>
                </a:solidFill>
              </a:rPr>
              <a:t> </a:t>
            </a:r>
          </a:p>
          <a:p>
            <a:pPr algn="ctr">
              <a:lnSpc>
                <a:spcPct val="90000"/>
              </a:lnSpc>
            </a:pPr>
            <a:r>
              <a:rPr lang="en-GB" sz="3600" b="1">
                <a:solidFill>
                  <a:srgbClr val="2F5597"/>
                </a:solidFill>
              </a:rPr>
              <a:t>GRE-83-24</a:t>
            </a:r>
          </a:p>
        </p:txBody>
      </p:sp>
      <p:sp>
        <p:nvSpPr>
          <p:cNvPr id="20482" name="Title 1"/>
          <p:cNvSpPr txBox="1">
            <a:spLocks/>
          </p:cNvSpPr>
          <p:nvPr/>
        </p:nvSpPr>
        <p:spPr bwMode="auto">
          <a:xfrm>
            <a:off x="8890000" y="3452813"/>
            <a:ext cx="3302000" cy="460375"/>
          </a:xfrm>
          <a:prstGeom prst="rect">
            <a:avLst/>
          </a:prstGeom>
          <a:noFill/>
          <a:ln w="9525">
            <a:noFill/>
            <a:miter lim="800000"/>
            <a:headEnd/>
            <a:tailEnd/>
          </a:ln>
        </p:spPr>
        <p:txBody>
          <a:bodyPr anchor="b"/>
          <a:lstStyle/>
          <a:p>
            <a:pPr algn="ctr">
              <a:lnSpc>
                <a:spcPct val="90000"/>
              </a:lnSpc>
            </a:pPr>
            <a:r>
              <a:rPr lang="pl-PL" sz="2800">
                <a:solidFill>
                  <a:schemeClr val="bg1"/>
                </a:solidFill>
                <a:latin typeface="Calibri" pitchFamily="34" charset="0"/>
              </a:rPr>
              <a:t>Poland     </a:t>
            </a:r>
          </a:p>
          <a:p>
            <a:pPr algn="ctr">
              <a:lnSpc>
                <a:spcPct val="90000"/>
              </a:lnSpc>
            </a:pPr>
            <a:r>
              <a:rPr lang="pl-PL" sz="2800">
                <a:solidFill>
                  <a:schemeClr val="bg1"/>
                </a:solidFill>
                <a:latin typeface="Calibri" pitchFamily="34" charset="0"/>
              </a:rPr>
              <a:t>  </a:t>
            </a:r>
          </a:p>
          <a:p>
            <a:pPr algn="ctr">
              <a:lnSpc>
                <a:spcPct val="90000"/>
              </a:lnSpc>
            </a:pPr>
            <a:endParaRPr lang="pl-PL" sz="2800">
              <a:solidFill>
                <a:schemeClr val="bg1"/>
              </a:solidFill>
              <a:latin typeface="Calibri" pitchFamily="34" charset="0"/>
            </a:endParaRPr>
          </a:p>
          <a:p>
            <a:pPr algn="ctr">
              <a:lnSpc>
                <a:spcPct val="90000"/>
              </a:lnSpc>
            </a:pPr>
            <a:endParaRPr lang="pl-PL" sz="2800">
              <a:solidFill>
                <a:schemeClr val="bg1"/>
              </a:solidFill>
              <a:latin typeface="Calibri" pitchFamily="34" charset="0"/>
            </a:endParaRPr>
          </a:p>
          <a:p>
            <a:pPr algn="ctr">
              <a:lnSpc>
                <a:spcPct val="90000"/>
              </a:lnSpc>
            </a:pPr>
            <a:r>
              <a:rPr lang="pl-PL" sz="2800">
                <a:solidFill>
                  <a:schemeClr val="bg1"/>
                </a:solidFill>
                <a:latin typeface="Calibri" pitchFamily="34" charset="0"/>
              </a:rPr>
              <a:t>19-23 October 2020</a:t>
            </a:r>
            <a:endParaRPr lang="en-US" sz="2800">
              <a:solidFill>
                <a:schemeClr val="bg1"/>
              </a:solidFill>
              <a:latin typeface="Calibri" pitchFamily="34" charset="0"/>
            </a:endParaRPr>
          </a:p>
        </p:txBody>
      </p:sp>
      <p:sp>
        <p:nvSpPr>
          <p:cNvPr id="20483" name="ZoneTexte 3"/>
          <p:cNvSpPr txBox="1">
            <a:spLocks noChangeArrowheads="1"/>
          </p:cNvSpPr>
          <p:nvPr/>
        </p:nvSpPr>
        <p:spPr bwMode="auto">
          <a:xfrm>
            <a:off x="66675" y="179388"/>
            <a:ext cx="3990975" cy="369887"/>
          </a:xfrm>
          <a:prstGeom prst="rect">
            <a:avLst/>
          </a:prstGeom>
          <a:noFill/>
          <a:ln w="9525">
            <a:noFill/>
            <a:miter lim="800000"/>
            <a:headEnd/>
            <a:tailEnd/>
          </a:ln>
        </p:spPr>
        <p:txBody>
          <a:bodyPr>
            <a:spAutoFit/>
          </a:bodyPr>
          <a:lstStyle/>
          <a:p>
            <a:r>
              <a:rPr lang="en-GB"/>
              <a:t>Submitted by the expert from Poland</a:t>
            </a:r>
          </a:p>
        </p:txBody>
      </p:sp>
      <p:sp>
        <p:nvSpPr>
          <p:cNvPr id="20484" name="ZoneTexte 8"/>
          <p:cNvSpPr txBox="1">
            <a:spLocks noChangeArrowheads="1"/>
          </p:cNvSpPr>
          <p:nvPr/>
        </p:nvSpPr>
        <p:spPr bwMode="auto">
          <a:xfrm>
            <a:off x="4803775" y="200025"/>
            <a:ext cx="3889375" cy="915988"/>
          </a:xfrm>
          <a:prstGeom prst="rect">
            <a:avLst/>
          </a:prstGeom>
          <a:noFill/>
          <a:ln w="9525">
            <a:noFill/>
            <a:miter lim="800000"/>
            <a:headEnd/>
            <a:tailEnd/>
          </a:ln>
        </p:spPr>
        <p:txBody>
          <a:bodyPr>
            <a:spAutoFit/>
          </a:bodyPr>
          <a:lstStyle/>
          <a:p>
            <a:r>
              <a:rPr lang="en-US" dirty="0"/>
              <a:t>Informal document GRE-83-43</a:t>
            </a:r>
            <a:endParaRPr lang="en-US" b="1" dirty="0">
              <a:solidFill>
                <a:srgbClr val="FF0000"/>
              </a:solidFill>
            </a:endParaRPr>
          </a:p>
          <a:p>
            <a:r>
              <a:rPr lang="en-US" dirty="0"/>
              <a:t>(8</a:t>
            </a:r>
            <a:r>
              <a:rPr lang="pl-PL" dirty="0"/>
              <a:t>3rd</a:t>
            </a:r>
            <a:r>
              <a:rPr lang="en-US" dirty="0"/>
              <a:t> GRE, 1</a:t>
            </a:r>
            <a:r>
              <a:rPr lang="pl-PL" dirty="0"/>
              <a:t>9</a:t>
            </a:r>
            <a:r>
              <a:rPr lang="en-US" dirty="0"/>
              <a:t>–</a:t>
            </a:r>
            <a:r>
              <a:rPr lang="pl-PL" dirty="0"/>
              <a:t>23</a:t>
            </a:r>
            <a:r>
              <a:rPr lang="en-US" dirty="0"/>
              <a:t> </a:t>
            </a:r>
            <a:r>
              <a:rPr lang="pl-PL" dirty="0"/>
              <a:t>October</a:t>
            </a:r>
            <a:r>
              <a:rPr lang="en-US" dirty="0"/>
              <a:t> 20</a:t>
            </a:r>
            <a:r>
              <a:rPr lang="pl-PL" dirty="0"/>
              <a:t>20</a:t>
            </a:r>
            <a:r>
              <a:rPr lang="en-US" dirty="0"/>
              <a:t>,</a:t>
            </a:r>
          </a:p>
          <a:p>
            <a:r>
              <a:rPr lang="en-US" dirty="0"/>
              <a:t>agenda item 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Group 24"/>
          <p:cNvGrpSpPr>
            <a:grpSpLocks/>
          </p:cNvGrpSpPr>
          <p:nvPr/>
        </p:nvGrpSpPr>
        <p:grpSpPr bwMode="auto">
          <a:xfrm>
            <a:off x="1644650" y="268288"/>
            <a:ext cx="9566275" cy="4243387"/>
            <a:chOff x="1483113" y="2171756"/>
            <a:chExt cx="9565887" cy="267613"/>
          </a:xfrm>
        </p:grpSpPr>
        <p:sp>
          <p:nvSpPr>
            <p:cNvPr id="35" name="Rectangle 25"/>
            <p:cNvSpPr>
              <a:spLocks noChangeArrowheads="1"/>
            </p:cNvSpPr>
            <p:nvPr/>
          </p:nvSpPr>
          <p:spPr bwMode="auto">
            <a:xfrm>
              <a:off x="1483113" y="2171756"/>
              <a:ext cx="271452" cy="140264"/>
            </a:xfrm>
            <a:prstGeom prst="rect">
              <a:avLst/>
            </a:prstGeom>
            <a:solidFill>
              <a:schemeClr val="tx1"/>
            </a:solidFill>
            <a:ln w="127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22531" name="Title 1"/>
            <p:cNvSpPr txBox="1">
              <a:spLocks/>
            </p:cNvSpPr>
            <p:nvPr/>
          </p:nvSpPr>
          <p:spPr bwMode="auto">
            <a:xfrm>
              <a:off x="1967281" y="2171756"/>
              <a:ext cx="9081719" cy="267613"/>
            </a:xfrm>
            <a:prstGeom prst="rect">
              <a:avLst/>
            </a:prstGeom>
            <a:noFill/>
            <a:ln w="9525">
              <a:noFill/>
              <a:miter lim="800000"/>
              <a:headEnd/>
              <a:tailEnd/>
            </a:ln>
          </p:spPr>
          <p:txBody>
            <a:bodyPr/>
            <a:lstStyle/>
            <a:p>
              <a:pPr marL="342900" indent="-342900" algn="ctr">
                <a:lnSpc>
                  <a:spcPct val="80000"/>
                </a:lnSpc>
              </a:pPr>
              <a:r>
                <a:rPr lang="en-GB" sz="2400">
                  <a:solidFill>
                    <a:srgbClr val="000000"/>
                  </a:solidFill>
                  <a:latin typeface="Calibri" pitchFamily="34" charset="0"/>
                </a:rPr>
                <a:t>	</a:t>
              </a:r>
              <a:r>
                <a:rPr lang="en-GB" sz="2400" i="1">
                  <a:solidFill>
                    <a:srgbClr val="000000"/>
                  </a:solidFill>
                  <a:latin typeface="Calibri" pitchFamily="34" charset="0"/>
                </a:rPr>
                <a:t>Poland clearly expressed in GRE-81-22 the comments, questions and advice to IWG-SLR regarding </a:t>
              </a:r>
              <a:r>
                <a:rPr lang="pl-PL" sz="2400" i="1">
                  <a:solidFill>
                    <a:srgbClr val="000000"/>
                  </a:solidFill>
                  <a:latin typeface="Calibri" pitchFamily="34" charset="0"/>
                </a:rPr>
                <a:t>Stag</a:t>
              </a:r>
              <a:r>
                <a:rPr lang="en-GB" sz="2400" i="1">
                  <a:solidFill>
                    <a:srgbClr val="000000"/>
                  </a:solidFill>
                  <a:latin typeface="Calibri" pitchFamily="34" charset="0"/>
                </a:rPr>
                <a:t>e 2 of „simplification” in regard to RID. We regret to say that these important issues have been ignored. </a:t>
              </a:r>
            </a:p>
            <a:p>
              <a:pPr marL="342900" indent="-342900">
                <a:lnSpc>
                  <a:spcPct val="80000"/>
                </a:lnSpc>
              </a:pPr>
              <a:r>
                <a:rPr lang="en-GB" sz="2400" i="1">
                  <a:solidFill>
                    <a:srgbClr val="000000"/>
                  </a:solidFill>
                  <a:latin typeface="Calibri" pitchFamily="34" charset="0"/>
                </a:rPr>
                <a:t> </a:t>
              </a:r>
            </a:p>
            <a:p>
              <a:pPr marL="342900" indent="-342900">
                <a:lnSpc>
                  <a:spcPct val="80000"/>
                </a:lnSpc>
              </a:pPr>
              <a:r>
                <a:rPr lang="en-GB" sz="2400" i="1">
                  <a:solidFill>
                    <a:srgbClr val="000000"/>
                  </a:solidFill>
                  <a:latin typeface="Calibri" pitchFamily="34" charset="0"/>
                </a:rPr>
                <a:t>	Therefore Poland is repeating in simple way the minimum general expectation regarding </a:t>
              </a:r>
              <a:r>
                <a:rPr lang="en-GB" sz="2400" b="1" i="1" u="sng">
                  <a:solidFill>
                    <a:srgbClr val="000000"/>
                  </a:solidFill>
                  <a:latin typeface="Calibri" pitchFamily="34" charset="0"/>
                </a:rPr>
                <a:t>photometric requirements</a:t>
              </a:r>
              <a:r>
                <a:rPr lang="en-GB" sz="2400" i="1">
                  <a:solidFill>
                    <a:srgbClr val="000000"/>
                  </a:solidFill>
                  <a:latin typeface="Calibri" pitchFamily="34" charset="0"/>
                </a:rPr>
                <a:t> of </a:t>
              </a:r>
              <a:r>
                <a:rPr lang="pl-PL" sz="2400" b="1" i="1" u="sng">
                  <a:solidFill>
                    <a:srgbClr val="000000"/>
                  </a:solidFill>
                  <a:latin typeface="Calibri" pitchFamily="34" charset="0"/>
                </a:rPr>
                <a:t>Stage</a:t>
              </a:r>
              <a:r>
                <a:rPr lang="en-GB" sz="2400" b="1" i="1" u="sng">
                  <a:solidFill>
                    <a:srgbClr val="000000"/>
                  </a:solidFill>
                  <a:latin typeface="Calibri" pitchFamily="34" charset="0"/>
                </a:rPr>
                <a:t> 2 for RID</a:t>
              </a:r>
              <a:r>
                <a:rPr lang="en-GB" sz="2400" i="1">
                  <a:solidFill>
                    <a:srgbClr val="000000"/>
                  </a:solidFill>
                  <a:latin typeface="Calibri" pitchFamily="34" charset="0"/>
                </a:rPr>
                <a:t> based on minimum safety requirements, basic photometry knowledge, logical reasoning, and common sense. </a:t>
              </a:r>
            </a:p>
            <a:p>
              <a:pPr marL="342900" indent="-342900">
                <a:lnSpc>
                  <a:spcPct val="80000"/>
                </a:lnSpc>
              </a:pPr>
              <a:endParaRPr lang="en-GB" sz="3200" b="1" i="1"/>
            </a:p>
            <a:p>
              <a:pPr marL="342900" indent="-342900">
                <a:lnSpc>
                  <a:spcPct val="80000"/>
                </a:lnSpc>
                <a:buFontTx/>
                <a:buChar char="•"/>
              </a:pPr>
              <a:r>
                <a:rPr lang="pl-PL" sz="2400">
                  <a:solidFill>
                    <a:srgbClr val="000000"/>
                  </a:solidFill>
                  <a:latin typeface="Calibri" pitchFamily="34" charset="0"/>
                </a:rPr>
                <a:t>It</a:t>
              </a:r>
              <a:r>
                <a:rPr lang="en-GB" sz="2400">
                  <a:solidFill>
                    <a:srgbClr val="000000"/>
                  </a:solidFill>
                  <a:latin typeface="Calibri" pitchFamily="34" charset="0"/>
                </a:rPr>
                <a:t> should be described the </a:t>
              </a:r>
              <a:r>
                <a:rPr lang="en-GB" sz="2400" b="1" u="sng">
                  <a:solidFill>
                    <a:srgbClr val="000000"/>
                  </a:solidFill>
                  <a:latin typeface="Calibri" pitchFamily="34" charset="0"/>
                </a:rPr>
                <a:t>only one</a:t>
              </a:r>
              <a:r>
                <a:rPr lang="en-GB" sz="2400">
                  <a:solidFill>
                    <a:srgbClr val="000000"/>
                  </a:solidFill>
                  <a:latin typeface="Calibri" pitchFamily="34" charset="0"/>
                </a:rPr>
                <a:t> „minimum for safety” set of requirements. Basically it is „road illumination (</a:t>
              </a:r>
              <a:r>
                <a:rPr lang="en-GB" sz="2400" b="1">
                  <a:solidFill>
                    <a:srgbClr val="000000"/>
                  </a:solidFill>
                  <a:latin typeface="Calibri" pitchFamily="34" charset="0"/>
                </a:rPr>
                <a:t>RI</a:t>
              </a:r>
              <a:r>
                <a:rPr lang="en-GB" sz="2400">
                  <a:solidFill>
                    <a:srgbClr val="000000"/>
                  </a:solidFill>
                  <a:latin typeface="Calibri" pitchFamily="34" charset="0"/>
                </a:rPr>
                <a:t>) and „glare protection” (</a:t>
              </a:r>
              <a:r>
                <a:rPr lang="en-GB" sz="2400" b="1">
                  <a:solidFill>
                    <a:srgbClr val="000000"/>
                  </a:solidFill>
                  <a:latin typeface="Calibri" pitchFamily="34" charset="0"/>
                </a:rPr>
                <a:t>GP</a:t>
              </a:r>
              <a:r>
                <a:rPr lang="en-GB" sz="2400">
                  <a:solidFill>
                    <a:srgbClr val="000000"/>
                  </a:solidFill>
                  <a:latin typeface="Calibri" pitchFamily="34" charset="0"/>
                </a:rPr>
                <a:t>). If there are any special conditions (like speed limit, fog or adverse weather) they should be unambiguously defined to be recognised by driver during driving in real traffic. </a:t>
              </a:r>
            </a:p>
            <a:p>
              <a:pPr marL="342900" indent="-342900">
                <a:lnSpc>
                  <a:spcPct val="80000"/>
                </a:lnSpc>
                <a:buFontTx/>
                <a:buChar char="•"/>
              </a:pPr>
              <a:endParaRPr lang="en-GB" sz="2400">
                <a:solidFill>
                  <a:srgbClr val="000000"/>
                </a:solidFill>
                <a:latin typeface="Calibri" pitchFamily="34" charset="0"/>
              </a:endParaRPr>
            </a:p>
            <a:p>
              <a:pPr marL="342900" indent="-342900">
                <a:lnSpc>
                  <a:spcPct val="80000"/>
                </a:lnSpc>
                <a:buFontTx/>
                <a:buChar char="•"/>
              </a:pPr>
              <a:r>
                <a:rPr lang="en-GB" sz="2400">
                  <a:solidFill>
                    <a:srgbClr val="000000"/>
                  </a:solidFill>
                  <a:latin typeface="Calibri" pitchFamily="34" charset="0"/>
                </a:rPr>
                <a:t>It is illogical to require more for any device (class) th</a:t>
              </a:r>
              <a:r>
                <a:rPr lang="pl-PL" sz="2400">
                  <a:solidFill>
                    <a:srgbClr val="000000"/>
                  </a:solidFill>
                  <a:latin typeface="Calibri" pitchFamily="34" charset="0"/>
                </a:rPr>
                <a:t>an</a:t>
              </a:r>
              <a:r>
                <a:rPr lang="en-GB" sz="2400">
                  <a:solidFill>
                    <a:srgbClr val="000000"/>
                  </a:solidFill>
                  <a:latin typeface="Calibri" pitchFamily="34" charset="0"/>
                </a:rPr>
                <a:t> is permitted to be legally used under the same conditions as any other authorized and defined device. </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7" name="Group 24"/>
          <p:cNvGrpSpPr>
            <a:grpSpLocks/>
          </p:cNvGrpSpPr>
          <p:nvPr/>
        </p:nvGrpSpPr>
        <p:grpSpPr bwMode="auto">
          <a:xfrm>
            <a:off x="1482725" y="361950"/>
            <a:ext cx="9566275" cy="4243388"/>
            <a:chOff x="1483113" y="2171756"/>
            <a:chExt cx="9565887" cy="267613"/>
          </a:xfrm>
        </p:grpSpPr>
        <p:sp>
          <p:nvSpPr>
            <p:cNvPr id="35" name="Rectangle 25"/>
            <p:cNvSpPr>
              <a:spLocks noChangeArrowheads="1"/>
            </p:cNvSpPr>
            <p:nvPr/>
          </p:nvSpPr>
          <p:spPr bwMode="auto">
            <a:xfrm>
              <a:off x="1483113" y="2171756"/>
              <a:ext cx="271452" cy="140264"/>
            </a:xfrm>
            <a:prstGeom prst="rect">
              <a:avLst/>
            </a:prstGeom>
            <a:solidFill>
              <a:schemeClr val="tx1"/>
            </a:solidFill>
            <a:ln w="127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24579" name="Title 1"/>
            <p:cNvSpPr txBox="1">
              <a:spLocks/>
            </p:cNvSpPr>
            <p:nvPr/>
          </p:nvSpPr>
          <p:spPr bwMode="auto">
            <a:xfrm>
              <a:off x="1967281" y="2171756"/>
              <a:ext cx="9081719" cy="267613"/>
            </a:xfrm>
            <a:prstGeom prst="rect">
              <a:avLst/>
            </a:prstGeom>
            <a:noFill/>
            <a:ln w="9525">
              <a:noFill/>
              <a:miter lim="800000"/>
              <a:headEnd/>
              <a:tailEnd/>
            </a:ln>
          </p:spPr>
          <p:txBody>
            <a:bodyPr/>
            <a:lstStyle/>
            <a:p>
              <a:pPr marL="342900" indent="-342900">
                <a:lnSpc>
                  <a:spcPct val="80000"/>
                </a:lnSpc>
                <a:buFontTx/>
                <a:buChar char="•"/>
              </a:pPr>
              <a:r>
                <a:rPr lang="en-GB" sz="2400">
                  <a:solidFill>
                    <a:srgbClr val="000000"/>
                  </a:solidFill>
                  <a:latin typeface="Calibri" pitchFamily="34" charset="0"/>
                </a:rPr>
                <a:t>Should be defined only one class for general use. If this class is the </a:t>
              </a:r>
              <a:r>
                <a:rPr lang="en-GB" sz="2400" b="1" u="sng">
                  <a:solidFill>
                    <a:srgbClr val="000000"/>
                  </a:solidFill>
                  <a:latin typeface="Calibri" pitchFamily="34" charset="0"/>
                </a:rPr>
                <a:t>Basic /”C” Passing beam</a:t>
              </a:r>
              <a:r>
                <a:rPr lang="en-GB" sz="2400">
                  <a:solidFill>
                    <a:srgbClr val="000000"/>
                  </a:solidFill>
                  <a:latin typeface="Calibri" pitchFamily="34" charset="0"/>
                </a:rPr>
                <a:t> and is </a:t>
              </a:r>
              <a:r>
                <a:rPr lang="en-GB" sz="2400" b="1" u="sng">
                  <a:solidFill>
                    <a:srgbClr val="000000"/>
                  </a:solidFill>
                  <a:latin typeface="Calibri" pitchFamily="34" charset="0"/>
                </a:rPr>
                <a:t>sufficient to illuminate the road</a:t>
              </a:r>
              <a:r>
                <a:rPr lang="en-GB" sz="2400">
                  <a:solidFill>
                    <a:srgbClr val="000000"/>
                  </a:solidFill>
                  <a:latin typeface="Calibri" pitchFamily="34" charset="0"/>
                </a:rPr>
                <a:t> at night and there is </a:t>
              </a:r>
              <a:r>
                <a:rPr lang="en-GB" sz="2400" b="1" u="sng">
                  <a:solidFill>
                    <a:srgbClr val="000000"/>
                  </a:solidFill>
                  <a:latin typeface="Calibri" pitchFamily="34" charset="0"/>
                </a:rPr>
                <a:t>no restrictions</a:t>
              </a:r>
              <a:r>
                <a:rPr lang="en-GB" sz="2400">
                  <a:solidFill>
                    <a:srgbClr val="000000"/>
                  </a:solidFill>
                  <a:latin typeface="Calibri" pitchFamily="34" charset="0"/>
                </a:rPr>
                <a:t> for use of this class e.g.  speed limit, then the additional requirements for „other classes”  should concern only traffic conditions (</a:t>
              </a:r>
              <a:r>
                <a:rPr lang="pl-PL" sz="2400" b="1">
                  <a:solidFill>
                    <a:srgbClr val="000000"/>
                  </a:solidFill>
                  <a:latin typeface="Calibri" pitchFamily="34" charset="0"/>
                </a:rPr>
                <a:t>GR</a:t>
              </a:r>
              <a:r>
                <a:rPr lang="en-GB" sz="2400">
                  <a:solidFill>
                    <a:srgbClr val="000000"/>
                  </a:solidFill>
                  <a:latin typeface="Calibri" pitchFamily="34" charset="0"/>
                </a:rPr>
                <a:t>). This means that any </a:t>
              </a:r>
              <a:r>
                <a:rPr lang="en-GB" sz="2400" b="1" u="sng">
                  <a:solidFill>
                    <a:srgbClr val="000000"/>
                  </a:solidFill>
                  <a:latin typeface="Calibri" pitchFamily="34" charset="0"/>
                </a:rPr>
                <a:t>driving beam </a:t>
              </a:r>
              <a:r>
                <a:rPr lang="en-GB" sz="2400">
                  <a:solidFill>
                    <a:srgbClr val="000000"/>
                  </a:solidFill>
                  <a:latin typeface="Calibri" pitchFamily="34" charset="0"/>
                </a:rPr>
                <a:t>should meet only</a:t>
              </a:r>
              <a:r>
                <a:rPr lang="en-GB" sz="2400" b="1" u="sng">
                  <a:solidFill>
                    <a:srgbClr val="000000"/>
                  </a:solidFill>
                  <a:latin typeface="Calibri" pitchFamily="34" charset="0"/>
                </a:rPr>
                <a:t> Basic /”C” Passing beam</a:t>
              </a:r>
              <a:r>
                <a:rPr lang="en-GB" sz="2400">
                  <a:solidFill>
                    <a:srgbClr val="000000"/>
                  </a:solidFill>
                  <a:latin typeface="Calibri" pitchFamily="34" charset="0"/>
                </a:rPr>
                <a:t> </a:t>
              </a:r>
              <a:r>
                <a:rPr lang="en-GB" sz="2400" b="1">
                  <a:solidFill>
                    <a:srgbClr val="000000"/>
                  </a:solidFill>
                  <a:latin typeface="Calibri" pitchFamily="34" charset="0"/>
                </a:rPr>
                <a:t>RI</a:t>
              </a:r>
              <a:r>
                <a:rPr lang="en-GB" sz="2400">
                  <a:solidFill>
                    <a:srgbClr val="000000"/>
                  </a:solidFill>
                  <a:latin typeface="Calibri" pitchFamily="34" charset="0"/>
                </a:rPr>
                <a:t> requirements when for </a:t>
              </a:r>
              <a:r>
                <a:rPr lang="en-GB" sz="2400" b="1" u="sng">
                  <a:solidFill>
                    <a:srgbClr val="000000"/>
                  </a:solidFill>
                  <a:latin typeface="Calibri" pitchFamily="34" charset="0"/>
                </a:rPr>
                <a:t>driving beam</a:t>
              </a:r>
              <a:r>
                <a:rPr lang="en-GB" sz="2400">
                  <a:solidFill>
                    <a:srgbClr val="000000"/>
                  </a:solidFill>
                  <a:latin typeface="Calibri" pitchFamily="34" charset="0"/>
                </a:rPr>
                <a:t> should be not provisions for glare </a:t>
              </a:r>
              <a:r>
                <a:rPr lang="en-GB" sz="2400" b="1">
                  <a:solidFill>
                    <a:srgbClr val="000000"/>
                  </a:solidFill>
                  <a:latin typeface="Calibri" pitchFamily="34" charset="0"/>
                </a:rPr>
                <a:t>GR</a:t>
              </a:r>
              <a:r>
                <a:rPr lang="en-GB" sz="2400">
                  <a:solidFill>
                    <a:srgbClr val="000000"/>
                  </a:solidFill>
                  <a:latin typeface="Calibri" pitchFamily="34" charset="0"/>
                </a:rPr>
                <a:t> except the maximum luminous intensity for whole set of headlamps only.</a:t>
              </a:r>
            </a:p>
            <a:p>
              <a:pPr marL="342900" indent="-342900">
                <a:lnSpc>
                  <a:spcPct val="80000"/>
                </a:lnSpc>
                <a:buFontTx/>
                <a:buChar char="•"/>
              </a:pPr>
              <a:endParaRPr lang="en-GB" sz="2400">
                <a:solidFill>
                  <a:srgbClr val="000000"/>
                </a:solidFill>
                <a:latin typeface="Calibri" pitchFamily="34" charset="0"/>
              </a:endParaRPr>
            </a:p>
            <a:p>
              <a:pPr marL="342900" indent="-342900">
                <a:lnSpc>
                  <a:spcPct val="80000"/>
                </a:lnSpc>
                <a:buFontTx/>
                <a:buChar char="•"/>
              </a:pPr>
              <a:r>
                <a:rPr lang="en-GB" sz="2400">
                  <a:solidFill>
                    <a:srgbClr val="000000"/>
                  </a:solidFill>
                  <a:latin typeface="Calibri" pitchFamily="34" charset="0"/>
                </a:rPr>
                <a:t>As result should be only above requirements for </a:t>
              </a:r>
              <a:r>
                <a:rPr lang="en-GB" sz="2400" b="1" u="sng">
                  <a:solidFill>
                    <a:srgbClr val="000000"/>
                  </a:solidFill>
                  <a:latin typeface="Calibri" pitchFamily="34" charset="0"/>
                </a:rPr>
                <a:t>whole set</a:t>
              </a:r>
              <a:r>
                <a:rPr lang="en-GB" sz="2400">
                  <a:solidFill>
                    <a:srgbClr val="000000"/>
                  </a:solidFill>
                  <a:latin typeface="Calibri" pitchFamily="34" charset="0"/>
                </a:rPr>
                <a:t> of (any)  </a:t>
              </a:r>
              <a:r>
                <a:rPr lang="en-GB" sz="2400" b="1" u="sng">
                  <a:solidFill>
                    <a:srgbClr val="000000"/>
                  </a:solidFill>
                  <a:latin typeface="Calibri" pitchFamily="34" charset="0"/>
                </a:rPr>
                <a:t>driving beam</a:t>
              </a:r>
              <a:r>
                <a:rPr lang="en-GB" sz="2400">
                  <a:solidFill>
                    <a:srgbClr val="000000"/>
                  </a:solidFill>
                  <a:latin typeface="Calibri" pitchFamily="34" charset="0"/>
                </a:rPr>
                <a:t>(</a:t>
              </a:r>
              <a:r>
                <a:rPr lang="en-GB" sz="2400" b="1">
                  <a:solidFill>
                    <a:srgbClr val="000000"/>
                  </a:solidFill>
                  <a:latin typeface="Calibri" pitchFamily="34" charset="0"/>
                </a:rPr>
                <a:t>s</a:t>
              </a:r>
              <a:r>
                <a:rPr lang="en-GB" sz="2400">
                  <a:solidFill>
                    <a:srgbClr val="000000"/>
                  </a:solidFill>
                  <a:latin typeface="Calibri" pitchFamily="34" charset="0"/>
                </a:rPr>
                <a:t>). Therefore there is no reason for additional (auxiliary, secondary, etc.) driving beam because it should be free for manufacturer discretion</a:t>
              </a:r>
              <a:r>
                <a:rPr lang="pl-PL" sz="2400">
                  <a:solidFill>
                    <a:srgbClr val="000000"/>
                  </a:solidFill>
                  <a:latin typeface="Calibri" pitchFamily="34" charset="0"/>
                </a:rPr>
                <a:t>.</a:t>
              </a:r>
              <a:endParaRPr lang="en-GB" sz="2400">
                <a:solidFill>
                  <a:srgbClr val="000000"/>
                </a:solidFill>
                <a:latin typeface="Calibri" pitchFamily="34" charset="0"/>
              </a:endParaRPr>
            </a:p>
            <a:p>
              <a:pPr marL="342900" indent="-342900">
                <a:lnSpc>
                  <a:spcPct val="80000"/>
                </a:lnSpc>
                <a:buFontTx/>
                <a:buChar char="•"/>
              </a:pPr>
              <a:endParaRPr lang="en-GB" sz="2400">
                <a:solidFill>
                  <a:srgbClr val="000000"/>
                </a:solidFill>
                <a:latin typeface="Calibri" pitchFamily="34" charset="0"/>
              </a:endParaRPr>
            </a:p>
            <a:p>
              <a:pPr marL="342900" indent="-342900">
                <a:lnSpc>
                  <a:spcPct val="80000"/>
                </a:lnSpc>
                <a:buFontTx/>
                <a:buChar char="•"/>
              </a:pPr>
              <a:r>
                <a:rPr lang="en-GB" sz="2400">
                  <a:solidFill>
                    <a:srgbClr val="000000"/>
                  </a:solidFill>
                  <a:latin typeface="Calibri" pitchFamily="34" charset="0"/>
                </a:rPr>
                <a:t>But if </a:t>
              </a:r>
              <a:r>
                <a:rPr lang="en-GB" sz="2400" b="1" u="sng">
                  <a:solidFill>
                    <a:srgbClr val="000000"/>
                  </a:solidFill>
                  <a:latin typeface="Calibri" pitchFamily="34" charset="0"/>
                </a:rPr>
                <a:t>Basic /”C” Passing beam</a:t>
              </a:r>
              <a:r>
                <a:rPr lang="en-GB" sz="2400">
                  <a:solidFill>
                    <a:srgbClr val="000000"/>
                  </a:solidFill>
                  <a:latin typeface="Calibri" pitchFamily="34" charset="0"/>
                </a:rPr>
                <a:t> is </a:t>
              </a:r>
              <a:r>
                <a:rPr lang="en-GB" sz="2400" b="1" u="sng">
                  <a:solidFill>
                    <a:srgbClr val="000000"/>
                  </a:solidFill>
                  <a:latin typeface="Calibri" pitchFamily="34" charset="0"/>
                </a:rPr>
                <a:t>insufficient for safe driving</a:t>
              </a:r>
              <a:r>
                <a:rPr lang="en-GB" sz="2400">
                  <a:solidFill>
                    <a:srgbClr val="000000"/>
                  </a:solidFill>
                  <a:latin typeface="Calibri" pitchFamily="34" charset="0"/>
                </a:rPr>
                <a:t> with any speed (which is maybe possible with one or more driving beam/s) such restrictions (like speed limit) should be integral part of </a:t>
              </a:r>
              <a:r>
                <a:rPr lang="en-GB" sz="2400" b="1" u="sng">
                  <a:solidFill>
                    <a:srgbClr val="000000"/>
                  </a:solidFill>
                  <a:latin typeface="Calibri" pitchFamily="34" charset="0"/>
                </a:rPr>
                <a:t>Basic /”C” Passing beam</a:t>
              </a:r>
              <a:r>
                <a:rPr lang="en-GB" sz="2400">
                  <a:solidFill>
                    <a:srgbClr val="000000"/>
                  </a:solidFill>
                  <a:latin typeface="Calibri" pitchFamily="34" charset="0"/>
                </a:rPr>
                <a:t> requirements</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5" name="Group 24"/>
          <p:cNvGrpSpPr>
            <a:grpSpLocks/>
          </p:cNvGrpSpPr>
          <p:nvPr/>
        </p:nvGrpSpPr>
        <p:grpSpPr bwMode="auto">
          <a:xfrm>
            <a:off x="1754188" y="1198563"/>
            <a:ext cx="9566275" cy="4243387"/>
            <a:chOff x="1483113" y="2171756"/>
            <a:chExt cx="9565887" cy="267613"/>
          </a:xfrm>
        </p:grpSpPr>
        <p:sp>
          <p:nvSpPr>
            <p:cNvPr id="35" name="Rectangle 25"/>
            <p:cNvSpPr>
              <a:spLocks noChangeArrowheads="1"/>
            </p:cNvSpPr>
            <p:nvPr/>
          </p:nvSpPr>
          <p:spPr bwMode="auto">
            <a:xfrm>
              <a:off x="1483113" y="2171756"/>
              <a:ext cx="271451" cy="140264"/>
            </a:xfrm>
            <a:prstGeom prst="rect">
              <a:avLst/>
            </a:prstGeom>
            <a:solidFill>
              <a:schemeClr val="tx1"/>
            </a:solidFill>
            <a:ln w="127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26627" name="Title 1"/>
            <p:cNvSpPr txBox="1">
              <a:spLocks/>
            </p:cNvSpPr>
            <p:nvPr/>
          </p:nvSpPr>
          <p:spPr bwMode="auto">
            <a:xfrm>
              <a:off x="1967281" y="2171756"/>
              <a:ext cx="9081719" cy="267613"/>
            </a:xfrm>
            <a:prstGeom prst="rect">
              <a:avLst/>
            </a:prstGeom>
            <a:noFill/>
            <a:ln w="9525">
              <a:noFill/>
              <a:miter lim="800000"/>
              <a:headEnd/>
              <a:tailEnd/>
            </a:ln>
          </p:spPr>
          <p:txBody>
            <a:bodyPr/>
            <a:lstStyle/>
            <a:p>
              <a:pPr marL="342900" indent="-342900" algn="ctr"/>
              <a:endParaRPr lang="en-GB" sz="3200" b="1"/>
            </a:p>
            <a:p>
              <a:pPr marL="342900" indent="-342900">
                <a:lnSpc>
                  <a:spcPct val="80000"/>
                </a:lnSpc>
                <a:buFontTx/>
                <a:buChar char="•"/>
              </a:pPr>
              <a:r>
                <a:rPr lang="en-GB" sz="2400">
                  <a:solidFill>
                    <a:srgbClr val="000000"/>
                  </a:solidFill>
                  <a:latin typeface="Calibri" pitchFamily="34" charset="0"/>
                </a:rPr>
                <a:t>There is no justification for </a:t>
              </a:r>
              <a:r>
                <a:rPr lang="en-GB" sz="2400" b="1" u="sng">
                  <a:solidFill>
                    <a:srgbClr val="000000"/>
                  </a:solidFill>
                  <a:latin typeface="Calibri" pitchFamily="34" charset="0"/>
                </a:rPr>
                <a:t>CS </a:t>
              </a:r>
              <a:r>
                <a:rPr lang="en-GB" sz="2400">
                  <a:solidFill>
                    <a:srgbClr val="000000"/>
                  </a:solidFill>
                  <a:latin typeface="Calibri" pitchFamily="34" charset="0"/>
                </a:rPr>
                <a:t>and</a:t>
              </a:r>
              <a:r>
                <a:rPr lang="en-GB" sz="2400" b="1" u="sng">
                  <a:solidFill>
                    <a:srgbClr val="000000"/>
                  </a:solidFill>
                  <a:latin typeface="Calibri" pitchFamily="34" charset="0"/>
                </a:rPr>
                <a:t> DS class</a:t>
              </a:r>
              <a:r>
                <a:rPr lang="en-GB" sz="2400">
                  <a:solidFill>
                    <a:srgbClr val="000000"/>
                  </a:solidFill>
                  <a:latin typeface="Calibri" pitchFamily="34" charset="0"/>
                </a:rPr>
                <a:t> for motorbikes. They should have (single or set of) headlamp(s) meeting together doubled requirements for </a:t>
              </a:r>
              <a:r>
                <a:rPr lang="en-GB" sz="2400" b="1" u="sng">
                  <a:solidFill>
                    <a:srgbClr val="000000"/>
                  </a:solidFill>
                  <a:latin typeface="Calibri" pitchFamily="34" charset="0"/>
                </a:rPr>
                <a:t>Basic /”C” Passing beam.</a:t>
              </a:r>
              <a:r>
                <a:rPr lang="en-GB" sz="2400">
                  <a:solidFill>
                    <a:srgbClr val="000000"/>
                  </a:solidFill>
                  <a:latin typeface="Calibri" pitchFamily="34" charset="0"/>
                </a:rPr>
                <a:t> Otherwise there is technology discrimination for any of non motorbike vehicles. Or requirements for one of </a:t>
              </a:r>
              <a:r>
                <a:rPr lang="en-GB" sz="2400" b="1" u="sng">
                  <a:solidFill>
                    <a:srgbClr val="000000"/>
                  </a:solidFill>
                  <a:latin typeface="Calibri" pitchFamily="34" charset="0"/>
                </a:rPr>
                <a:t>CS </a:t>
              </a:r>
              <a:r>
                <a:rPr lang="en-GB" sz="2400">
                  <a:solidFill>
                    <a:srgbClr val="000000"/>
                  </a:solidFill>
                  <a:latin typeface="Calibri" pitchFamily="34" charset="0"/>
                </a:rPr>
                <a:t>or </a:t>
              </a:r>
              <a:r>
                <a:rPr lang="en-GB" sz="2400" b="1" u="sng">
                  <a:solidFill>
                    <a:srgbClr val="000000"/>
                  </a:solidFill>
                  <a:latin typeface="Calibri" pitchFamily="34" charset="0"/>
                </a:rPr>
                <a:t>DS class</a:t>
              </a:r>
              <a:r>
                <a:rPr lang="en-GB" sz="2400">
                  <a:solidFill>
                    <a:srgbClr val="000000"/>
                  </a:solidFill>
                  <a:latin typeface="Calibri" pitchFamily="34" charset="0"/>
                </a:rPr>
                <a:t> should be enough for pair/set of any other vehicle (car, heavy good etc.) and should replace </a:t>
              </a:r>
              <a:r>
                <a:rPr lang="en-GB" sz="2400" b="1">
                  <a:solidFill>
                    <a:srgbClr val="000000"/>
                  </a:solidFill>
                  <a:latin typeface="Calibri" pitchFamily="34" charset="0"/>
                </a:rPr>
                <a:t>Basic/</a:t>
              </a:r>
              <a:r>
                <a:rPr lang="pl-PL" sz="2400" b="1">
                  <a:solidFill>
                    <a:srgbClr val="000000"/>
                  </a:solidFill>
                  <a:latin typeface="Calibri" pitchFamily="34" charset="0"/>
                </a:rPr>
                <a:t> </a:t>
              </a:r>
              <a:r>
                <a:rPr lang="en-GB" sz="2400" b="1">
                  <a:solidFill>
                    <a:srgbClr val="000000"/>
                  </a:solidFill>
                  <a:latin typeface="Calibri" pitchFamily="34" charset="0"/>
                </a:rPr>
                <a:t>”C” Passing beam</a:t>
              </a:r>
            </a:p>
            <a:p>
              <a:pPr marL="342900" indent="-342900">
                <a:lnSpc>
                  <a:spcPct val="80000"/>
                </a:lnSpc>
                <a:buFontTx/>
                <a:buChar char="•"/>
              </a:pPr>
              <a:endParaRPr lang="en-GB" sz="2400" b="1">
                <a:solidFill>
                  <a:srgbClr val="000000"/>
                </a:solidFill>
                <a:latin typeface="Calibri" pitchFamily="34" charset="0"/>
              </a:endParaRPr>
            </a:p>
            <a:p>
              <a:pPr marL="342900" indent="-342900">
                <a:lnSpc>
                  <a:spcPct val="80000"/>
                </a:lnSpc>
                <a:buFontTx/>
                <a:buChar char="•"/>
              </a:pPr>
              <a:endParaRPr lang="pl-PL" sz="2400" b="1">
                <a:solidFill>
                  <a:srgbClr val="000000"/>
                </a:solidFill>
                <a:latin typeface="Calibri" pitchFamily="34" charset="0"/>
              </a:endParaRPr>
            </a:p>
            <a:p>
              <a:pPr marL="342900" indent="-342900">
                <a:lnSpc>
                  <a:spcPct val="80000"/>
                </a:lnSpc>
                <a:buFontTx/>
                <a:buChar char="•"/>
              </a:pPr>
              <a:endParaRPr lang="en-GB" sz="2400">
                <a:solidFill>
                  <a:srgbClr val="000000"/>
                </a:solidFill>
                <a:latin typeface="Calibri"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Group 24"/>
          <p:cNvGrpSpPr>
            <a:grpSpLocks/>
          </p:cNvGrpSpPr>
          <p:nvPr/>
        </p:nvGrpSpPr>
        <p:grpSpPr bwMode="auto">
          <a:xfrm>
            <a:off x="1482725" y="336550"/>
            <a:ext cx="9566275" cy="4243388"/>
            <a:chOff x="1483113" y="2171756"/>
            <a:chExt cx="9565887" cy="267613"/>
          </a:xfrm>
        </p:grpSpPr>
        <p:sp>
          <p:nvSpPr>
            <p:cNvPr id="35" name="Rectangle 25"/>
            <p:cNvSpPr>
              <a:spLocks noChangeArrowheads="1"/>
            </p:cNvSpPr>
            <p:nvPr/>
          </p:nvSpPr>
          <p:spPr bwMode="auto">
            <a:xfrm>
              <a:off x="1483113" y="2171756"/>
              <a:ext cx="271452" cy="140264"/>
            </a:xfrm>
            <a:prstGeom prst="rect">
              <a:avLst/>
            </a:prstGeom>
            <a:solidFill>
              <a:schemeClr val="tx1"/>
            </a:solidFill>
            <a:ln w="127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30723" name="Title 1"/>
            <p:cNvSpPr txBox="1">
              <a:spLocks/>
            </p:cNvSpPr>
            <p:nvPr/>
          </p:nvSpPr>
          <p:spPr bwMode="auto">
            <a:xfrm>
              <a:off x="1967281" y="2171756"/>
              <a:ext cx="9081719" cy="267613"/>
            </a:xfrm>
            <a:prstGeom prst="rect">
              <a:avLst/>
            </a:prstGeom>
            <a:noFill/>
            <a:ln w="9525">
              <a:noFill/>
              <a:miter lim="800000"/>
              <a:headEnd/>
              <a:tailEnd/>
            </a:ln>
          </p:spPr>
          <p:txBody>
            <a:bodyPr/>
            <a:lstStyle/>
            <a:p>
              <a:pPr marL="342900" indent="-342900" algn="ctr"/>
              <a:endParaRPr lang="en-GB" sz="3200" b="1"/>
            </a:p>
            <a:p>
              <a:pPr marL="342900" indent="-342900">
                <a:lnSpc>
                  <a:spcPct val="80000"/>
                </a:lnSpc>
                <a:buFontTx/>
                <a:buChar char="•"/>
              </a:pPr>
              <a:r>
                <a:rPr lang="en-GB" sz="2400" b="1" u="sng">
                  <a:solidFill>
                    <a:srgbClr val="000000"/>
                  </a:solidFill>
                  <a:latin typeface="Calibri" pitchFamily="34" charset="0"/>
                </a:rPr>
                <a:t>Low speed /”V” Passing beam</a:t>
              </a:r>
              <a:r>
                <a:rPr lang="en-GB" sz="2400">
                  <a:solidFill>
                    <a:srgbClr val="000000"/>
                  </a:solidFill>
                  <a:latin typeface="Calibri" pitchFamily="34" charset="0"/>
                </a:rPr>
                <a:t> should be associated with clear value of speed limit but not with vehicle category (</a:t>
              </a:r>
              <a:r>
                <a:rPr lang="pl-PL" sz="2400">
                  <a:solidFill>
                    <a:srgbClr val="000000"/>
                  </a:solidFill>
                  <a:latin typeface="Calibri" pitchFamily="34" charset="0"/>
                </a:rPr>
                <a:t>„</a:t>
              </a:r>
              <a:r>
                <a:rPr lang="en-GB" sz="2400">
                  <a:solidFill>
                    <a:srgbClr val="000000"/>
                  </a:solidFill>
                  <a:latin typeface="Calibri" pitchFamily="34" charset="0"/>
                </a:rPr>
                <a:t>design</a:t>
              </a:r>
              <a:r>
                <a:rPr lang="pl-PL" sz="2400">
                  <a:solidFill>
                    <a:srgbClr val="000000"/>
                  </a:solidFill>
                  <a:latin typeface="Calibri" pitchFamily="34" charset="0"/>
                </a:rPr>
                <a:t>”</a:t>
              </a:r>
              <a:r>
                <a:rPr lang="en-GB" sz="2400">
                  <a:solidFill>
                    <a:srgbClr val="000000"/>
                  </a:solidFill>
                  <a:latin typeface="Calibri" pitchFamily="34" charset="0"/>
                </a:rPr>
                <a:t> factor)</a:t>
              </a:r>
            </a:p>
            <a:p>
              <a:pPr marL="342900" indent="-342900">
                <a:lnSpc>
                  <a:spcPct val="80000"/>
                </a:lnSpc>
                <a:buFontTx/>
                <a:buChar char="•"/>
              </a:pPr>
              <a:endParaRPr lang="en-GB" sz="2400">
                <a:solidFill>
                  <a:srgbClr val="000000"/>
                </a:solidFill>
                <a:latin typeface="Calibri" pitchFamily="34" charset="0"/>
              </a:endParaRPr>
            </a:p>
            <a:p>
              <a:pPr marL="342900" indent="-342900">
                <a:lnSpc>
                  <a:spcPct val="80000"/>
                </a:lnSpc>
                <a:buFontTx/>
                <a:buChar char="•"/>
              </a:pPr>
              <a:r>
                <a:rPr lang="en-GB" sz="2400" b="1" u="sng">
                  <a:solidFill>
                    <a:srgbClr val="000000"/>
                  </a:solidFill>
                  <a:latin typeface="Calibri" pitchFamily="34" charset="0"/>
                </a:rPr>
                <a:t>Low speed Driving beam </a:t>
              </a:r>
              <a:r>
                <a:rPr lang="en-GB" sz="2400">
                  <a:solidFill>
                    <a:srgbClr val="000000"/>
                  </a:solidFill>
                  <a:latin typeface="Calibri" pitchFamily="34" charset="0"/>
                </a:rPr>
                <a:t>should be associated with clear value of speed limit different than for </a:t>
              </a:r>
              <a:r>
                <a:rPr lang="en-GB" sz="2400" b="1" u="sng">
                  <a:solidFill>
                    <a:srgbClr val="000000"/>
                  </a:solidFill>
                  <a:latin typeface="Calibri" pitchFamily="34" charset="0"/>
                </a:rPr>
                <a:t>Low speed /</a:t>
              </a:r>
              <a:r>
                <a:rPr lang="en-GB" sz="2400" b="1" u="sng">
                  <a:solidFill>
                    <a:srgbClr val="000000"/>
                  </a:solidFill>
                </a:rPr>
                <a:t>”</a:t>
              </a:r>
              <a:r>
                <a:rPr lang="en-GB" sz="2400" b="1" u="sng">
                  <a:solidFill>
                    <a:srgbClr val="000000"/>
                  </a:solidFill>
                  <a:latin typeface="Calibri" pitchFamily="34" charset="0"/>
                </a:rPr>
                <a:t>V</a:t>
              </a:r>
              <a:r>
                <a:rPr lang="en-GB" sz="2400" b="1" u="sng">
                  <a:solidFill>
                    <a:srgbClr val="000000"/>
                  </a:solidFill>
                </a:rPr>
                <a:t>”</a:t>
              </a:r>
              <a:r>
                <a:rPr lang="en-GB" sz="2400" b="1" u="sng">
                  <a:solidFill>
                    <a:srgbClr val="000000"/>
                  </a:solidFill>
                  <a:latin typeface="Calibri" pitchFamily="34" charset="0"/>
                </a:rPr>
                <a:t> Passing beam.</a:t>
              </a:r>
              <a:r>
                <a:rPr lang="en-GB"/>
                <a:t> </a:t>
              </a:r>
              <a:r>
                <a:rPr lang="en-GB" sz="2400">
                  <a:solidFill>
                    <a:srgbClr val="000000"/>
                  </a:solidFill>
                  <a:latin typeface="Calibri" pitchFamily="34" charset="0"/>
                </a:rPr>
                <a:t>If there is the same speed limit as for </a:t>
              </a:r>
              <a:r>
                <a:rPr lang="en-GB" sz="2400" b="1" u="sng">
                  <a:solidFill>
                    <a:srgbClr val="000000"/>
                  </a:solidFill>
                  <a:latin typeface="Calibri" pitchFamily="34" charset="0"/>
                </a:rPr>
                <a:t>Low speed /”V” Passing beam</a:t>
              </a:r>
              <a:r>
                <a:rPr lang="en-GB" sz="2400">
                  <a:solidFill>
                    <a:srgbClr val="000000"/>
                  </a:solidFill>
                  <a:latin typeface="Calibri" pitchFamily="34" charset="0"/>
                </a:rPr>
                <a:t> there should be no separate </a:t>
              </a:r>
              <a:r>
                <a:rPr lang="en-GB" sz="2400" b="1">
                  <a:solidFill>
                    <a:srgbClr val="000000"/>
                  </a:solidFill>
                  <a:latin typeface="Calibri" pitchFamily="34" charset="0"/>
                </a:rPr>
                <a:t>RI</a:t>
              </a:r>
              <a:r>
                <a:rPr lang="en-GB" sz="2400">
                  <a:solidFill>
                    <a:srgbClr val="000000"/>
                  </a:solidFill>
                  <a:latin typeface="Calibri" pitchFamily="34" charset="0"/>
                </a:rPr>
                <a:t> photometric requirements but for </a:t>
              </a:r>
              <a:r>
                <a:rPr lang="en-GB" sz="2400" b="1" u="sng">
                  <a:solidFill>
                    <a:srgbClr val="000000"/>
                  </a:solidFill>
                  <a:latin typeface="Calibri" pitchFamily="34" charset="0"/>
                </a:rPr>
                <a:t>Low speed Driving beam</a:t>
              </a:r>
              <a:r>
                <a:rPr lang="en-GB" sz="2400">
                  <a:solidFill>
                    <a:srgbClr val="000000"/>
                  </a:solidFill>
                  <a:latin typeface="Calibri" pitchFamily="34" charset="0"/>
                </a:rPr>
                <a:t> only </a:t>
              </a:r>
              <a:r>
                <a:rPr lang="en-GB" sz="2400" b="1">
                  <a:solidFill>
                    <a:srgbClr val="000000"/>
                  </a:solidFill>
                  <a:latin typeface="Calibri" pitchFamily="34" charset="0"/>
                </a:rPr>
                <a:t>GP</a:t>
              </a:r>
              <a:r>
                <a:rPr lang="en-GB" sz="2400">
                  <a:solidFill>
                    <a:srgbClr val="000000"/>
                  </a:solidFill>
                  <a:latin typeface="Calibri" pitchFamily="34" charset="0"/>
                </a:rPr>
                <a:t> limits should be removed form requirements for </a:t>
              </a:r>
              <a:r>
                <a:rPr lang="en-GB" sz="2400" b="1" u="sng">
                  <a:solidFill>
                    <a:srgbClr val="000000"/>
                  </a:solidFill>
                  <a:latin typeface="Calibri" pitchFamily="34" charset="0"/>
                </a:rPr>
                <a:t>Low speed /”V” Passing beam</a:t>
              </a:r>
              <a:r>
                <a:rPr lang="en-GB" sz="2400">
                  <a:solidFill>
                    <a:srgbClr val="000000"/>
                  </a:solidFill>
                  <a:latin typeface="Calibri" pitchFamily="34" charset="0"/>
                </a:rPr>
                <a:t> </a:t>
              </a:r>
            </a:p>
            <a:p>
              <a:pPr marL="342900" indent="-342900">
                <a:lnSpc>
                  <a:spcPct val="80000"/>
                </a:lnSpc>
                <a:buFontTx/>
                <a:buChar char="•"/>
              </a:pPr>
              <a:endParaRPr lang="en-GB" sz="2400">
                <a:solidFill>
                  <a:srgbClr val="000000"/>
                </a:solidFill>
                <a:latin typeface="Calibri" pitchFamily="34" charset="0"/>
              </a:endParaRPr>
            </a:p>
            <a:p>
              <a:pPr marL="342900" indent="-342900">
                <a:lnSpc>
                  <a:spcPct val="80000"/>
                </a:lnSpc>
                <a:buFontTx/>
                <a:buChar char="•"/>
              </a:pPr>
              <a:r>
                <a:rPr lang="en-GB" sz="2400" b="1" u="sng">
                  <a:solidFill>
                    <a:srgbClr val="000000"/>
                  </a:solidFill>
                  <a:latin typeface="Calibri" pitchFamily="34" charset="0"/>
                </a:rPr>
                <a:t>AS </a:t>
              </a:r>
              <a:r>
                <a:rPr lang="en-GB" sz="2400">
                  <a:solidFill>
                    <a:srgbClr val="000000"/>
                  </a:solidFill>
                  <a:latin typeface="Calibri" pitchFamily="34" charset="0"/>
                </a:rPr>
                <a:t>and </a:t>
              </a:r>
              <a:r>
                <a:rPr lang="en-GB" sz="2400" b="1" u="sng">
                  <a:solidFill>
                    <a:srgbClr val="000000"/>
                  </a:solidFill>
                  <a:latin typeface="Calibri" pitchFamily="34" charset="0"/>
                </a:rPr>
                <a:t>BS class for mopeds </a:t>
              </a:r>
              <a:r>
                <a:rPr lang="en-GB" sz="2400">
                  <a:solidFill>
                    <a:srgbClr val="000000"/>
                  </a:solidFill>
                  <a:latin typeface="Calibri" pitchFamily="34" charset="0"/>
                </a:rPr>
                <a:t>should be replaced with </a:t>
              </a:r>
              <a:r>
                <a:rPr lang="en-GB" sz="2400" b="1" u="sng">
                  <a:solidFill>
                    <a:srgbClr val="000000"/>
                  </a:solidFill>
                  <a:latin typeface="Calibri" pitchFamily="34" charset="0"/>
                </a:rPr>
                <a:t>Low speed /”V” Passing beam </a:t>
              </a:r>
              <a:r>
                <a:rPr lang="en-GB" sz="2400">
                  <a:solidFill>
                    <a:srgbClr val="000000"/>
                  </a:solidFill>
                  <a:latin typeface="Calibri" pitchFamily="34" charset="0"/>
                </a:rPr>
                <a:t>with doubled values for single lamp (set) or clear but different speed limit than for </a:t>
              </a:r>
              <a:r>
                <a:rPr lang="en-GB" sz="2400" b="1" u="sng">
                  <a:solidFill>
                    <a:srgbClr val="000000"/>
                  </a:solidFill>
                  <a:latin typeface="Calibri" pitchFamily="34" charset="0"/>
                </a:rPr>
                <a:t>Low speed /”V” Passing beam</a:t>
              </a:r>
              <a:r>
                <a:rPr lang="en-GB" sz="2400">
                  <a:solidFill>
                    <a:srgbClr val="000000"/>
                  </a:solidFill>
                  <a:latin typeface="Calibri" pitchFamily="34" charset="0"/>
                </a:rPr>
                <a:t> should be required and justified</a:t>
              </a:r>
            </a:p>
            <a:p>
              <a:pPr marL="342900" indent="-342900">
                <a:lnSpc>
                  <a:spcPct val="80000"/>
                </a:lnSpc>
                <a:buFontTx/>
                <a:buChar char="•"/>
              </a:pPr>
              <a:endParaRPr lang="en-GB" sz="2400">
                <a:solidFill>
                  <a:srgbClr val="000000"/>
                </a:solidFill>
                <a:latin typeface="Calibri"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9" name="Group 24"/>
          <p:cNvGrpSpPr>
            <a:grpSpLocks/>
          </p:cNvGrpSpPr>
          <p:nvPr/>
        </p:nvGrpSpPr>
        <p:grpSpPr bwMode="auto">
          <a:xfrm>
            <a:off x="1482725" y="336550"/>
            <a:ext cx="9566275" cy="4243388"/>
            <a:chOff x="1483113" y="2171756"/>
            <a:chExt cx="9565887" cy="267613"/>
          </a:xfrm>
        </p:grpSpPr>
        <p:sp>
          <p:nvSpPr>
            <p:cNvPr id="35" name="Rectangle 25"/>
            <p:cNvSpPr>
              <a:spLocks noChangeArrowheads="1"/>
            </p:cNvSpPr>
            <p:nvPr/>
          </p:nvSpPr>
          <p:spPr bwMode="auto">
            <a:xfrm>
              <a:off x="1483113" y="2171756"/>
              <a:ext cx="271452" cy="140264"/>
            </a:xfrm>
            <a:prstGeom prst="rect">
              <a:avLst/>
            </a:prstGeom>
            <a:solidFill>
              <a:schemeClr val="tx1"/>
            </a:solidFill>
            <a:ln w="127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32771" name="Title 1"/>
            <p:cNvSpPr txBox="1">
              <a:spLocks/>
            </p:cNvSpPr>
            <p:nvPr/>
          </p:nvSpPr>
          <p:spPr bwMode="auto">
            <a:xfrm>
              <a:off x="1967281" y="2171756"/>
              <a:ext cx="9081719" cy="267613"/>
            </a:xfrm>
            <a:prstGeom prst="rect">
              <a:avLst/>
            </a:prstGeom>
            <a:noFill/>
            <a:ln w="9525">
              <a:noFill/>
              <a:miter lim="800000"/>
              <a:headEnd/>
              <a:tailEnd/>
            </a:ln>
          </p:spPr>
          <p:txBody>
            <a:bodyPr/>
            <a:lstStyle/>
            <a:p>
              <a:pPr marL="342900" indent="-342900" algn="ctr"/>
              <a:endParaRPr lang="en-GB" b="1"/>
            </a:p>
            <a:p>
              <a:pPr marL="342900" indent="-342900"/>
              <a:endParaRPr lang="en-GB" sz="3200" b="1"/>
            </a:p>
            <a:p>
              <a:pPr marL="342900" indent="-342900">
                <a:lnSpc>
                  <a:spcPct val="80000"/>
                </a:lnSpc>
                <a:buFontTx/>
                <a:buChar char="•"/>
              </a:pPr>
              <a:r>
                <a:rPr lang="en-GB" sz="2400" b="1" u="sng">
                  <a:solidFill>
                    <a:srgbClr val="000000"/>
                  </a:solidFill>
                  <a:latin typeface="Calibri" pitchFamily="34" charset="0"/>
                </a:rPr>
                <a:t>Motorway/”E”  Passing beam </a:t>
              </a:r>
              <a:r>
                <a:rPr lang="en-GB" sz="2400">
                  <a:solidFill>
                    <a:srgbClr val="000000"/>
                  </a:solidFill>
                  <a:latin typeface="Calibri" pitchFamily="34" charset="0"/>
                </a:rPr>
                <a:t>should be associated with clear value od speed limit different than for </a:t>
              </a:r>
              <a:r>
                <a:rPr lang="en-GB" sz="2400" b="1" u="sng">
                  <a:solidFill>
                    <a:srgbClr val="000000"/>
                  </a:solidFill>
                  <a:latin typeface="Calibri" pitchFamily="34" charset="0"/>
                </a:rPr>
                <a:t>Basic /”C” Passing beam</a:t>
              </a:r>
              <a:r>
                <a:rPr lang="en-GB" sz="2400">
                  <a:solidFill>
                    <a:srgbClr val="000000"/>
                  </a:solidFill>
                  <a:latin typeface="Calibri" pitchFamily="34" charset="0"/>
                </a:rPr>
                <a:t>. If no speed limit shall be associated with </a:t>
              </a:r>
              <a:r>
                <a:rPr lang="en-GB" sz="2400" b="1" u="sng">
                  <a:solidFill>
                    <a:srgbClr val="000000"/>
                  </a:solidFill>
                  <a:latin typeface="Calibri" pitchFamily="34" charset="0"/>
                </a:rPr>
                <a:t>Basic /”C” Passing beam</a:t>
              </a:r>
              <a:r>
                <a:rPr lang="en-GB" sz="2400">
                  <a:solidFill>
                    <a:srgbClr val="000000"/>
                  </a:solidFill>
                  <a:latin typeface="Calibri" pitchFamily="34" charset="0"/>
                </a:rPr>
                <a:t> than </a:t>
              </a:r>
              <a:r>
                <a:rPr lang="en-GB" sz="2400" b="1" u="sng">
                  <a:solidFill>
                    <a:srgbClr val="000000"/>
                  </a:solidFill>
                  <a:latin typeface="Calibri" pitchFamily="34" charset="0"/>
                </a:rPr>
                <a:t>Motorway/”E”  Passing beam </a:t>
              </a:r>
              <a:r>
                <a:rPr lang="en-GB" sz="2400">
                  <a:solidFill>
                    <a:srgbClr val="000000"/>
                  </a:solidFill>
                  <a:latin typeface="Calibri" pitchFamily="34" charset="0"/>
                </a:rPr>
                <a:t>should have the same </a:t>
              </a:r>
              <a:r>
                <a:rPr lang="en-GB" sz="2400" b="1">
                  <a:solidFill>
                    <a:srgbClr val="000000"/>
                  </a:solidFill>
                  <a:latin typeface="Calibri" pitchFamily="34" charset="0"/>
                </a:rPr>
                <a:t>RI</a:t>
              </a:r>
              <a:r>
                <a:rPr lang="en-GB" sz="2400">
                  <a:solidFill>
                    <a:srgbClr val="000000"/>
                  </a:solidFill>
                  <a:latin typeface="Calibri" pitchFamily="34" charset="0"/>
                </a:rPr>
                <a:t> requirements like </a:t>
              </a:r>
              <a:r>
                <a:rPr lang="en-GB" sz="2400" b="1" u="sng">
                  <a:solidFill>
                    <a:srgbClr val="000000"/>
                  </a:solidFill>
                  <a:latin typeface="Calibri" pitchFamily="34" charset="0"/>
                </a:rPr>
                <a:t>Basic /”C” Passing beam </a:t>
              </a:r>
              <a:r>
                <a:rPr lang="en-GB" sz="2400">
                  <a:solidFill>
                    <a:srgbClr val="000000"/>
                  </a:solidFill>
                  <a:latin typeface="Calibri" pitchFamily="34" charset="0"/>
                </a:rPr>
                <a:t>but only </a:t>
              </a:r>
              <a:r>
                <a:rPr lang="en-GB" sz="2400" b="1">
                  <a:solidFill>
                    <a:srgbClr val="000000"/>
                  </a:solidFill>
                  <a:latin typeface="Calibri" pitchFamily="34" charset="0"/>
                </a:rPr>
                <a:t>GR</a:t>
              </a:r>
              <a:r>
                <a:rPr lang="en-GB" sz="2400">
                  <a:solidFill>
                    <a:srgbClr val="000000"/>
                  </a:solidFill>
                  <a:latin typeface="Calibri" pitchFamily="34" charset="0"/>
                </a:rPr>
                <a:t> could differ</a:t>
              </a:r>
              <a:r>
                <a:rPr lang="en-GB" sz="2400" b="1" u="sng">
                  <a:solidFill>
                    <a:srgbClr val="000000"/>
                  </a:solidFill>
                  <a:latin typeface="Calibri" pitchFamily="34" charset="0"/>
                </a:rPr>
                <a:t>  </a:t>
              </a:r>
              <a:endParaRPr lang="en-GB" sz="2400">
                <a:solidFill>
                  <a:srgbClr val="000000"/>
                </a:solidFill>
                <a:latin typeface="Calibri" pitchFamily="34" charset="0"/>
              </a:endParaRPr>
            </a:p>
            <a:p>
              <a:pPr marL="342900" indent="-342900">
                <a:lnSpc>
                  <a:spcPct val="80000"/>
                </a:lnSpc>
                <a:buFontTx/>
                <a:buChar char="•"/>
              </a:pPr>
              <a:endParaRPr lang="en-GB" sz="2400">
                <a:solidFill>
                  <a:srgbClr val="000000"/>
                </a:solidFill>
                <a:latin typeface="Calibri" pitchFamily="34" charset="0"/>
              </a:endParaRPr>
            </a:p>
            <a:p>
              <a:pPr marL="342900" indent="-342900">
                <a:lnSpc>
                  <a:spcPct val="80000"/>
                </a:lnSpc>
                <a:buFontTx/>
                <a:buChar char="•"/>
              </a:pPr>
              <a:r>
                <a:rPr lang="en-GB" sz="2400" b="1" u="sng">
                  <a:solidFill>
                    <a:srgbClr val="000000"/>
                  </a:solidFill>
                  <a:latin typeface="Calibri" pitchFamily="34" charset="0"/>
                </a:rPr>
                <a:t>ADB class </a:t>
              </a:r>
              <a:r>
                <a:rPr lang="en-GB" sz="2400">
                  <a:solidFill>
                    <a:srgbClr val="000000"/>
                  </a:solidFill>
                  <a:latin typeface="Calibri" pitchFamily="34" charset="0"/>
                </a:rPr>
                <a:t>should have the same (minimum) requirements for </a:t>
              </a:r>
              <a:r>
                <a:rPr lang="en-GB" sz="2400" b="1">
                  <a:solidFill>
                    <a:srgbClr val="000000"/>
                  </a:solidFill>
                  <a:latin typeface="Calibri" pitchFamily="34" charset="0"/>
                </a:rPr>
                <a:t>RI</a:t>
              </a:r>
              <a:r>
                <a:rPr lang="en-GB" sz="2400">
                  <a:solidFill>
                    <a:srgbClr val="000000"/>
                  </a:solidFill>
                  <a:latin typeface="Calibri" pitchFamily="34" charset="0"/>
                </a:rPr>
                <a:t> like </a:t>
              </a:r>
              <a:r>
                <a:rPr lang="en-GB" sz="2400" b="1" u="sng">
                  <a:solidFill>
                    <a:srgbClr val="000000"/>
                  </a:solidFill>
                  <a:latin typeface="Calibri" pitchFamily="34" charset="0"/>
                </a:rPr>
                <a:t>Basic /</a:t>
              </a:r>
              <a:r>
                <a:rPr lang="en-GB" sz="2400" b="1" u="sng">
                  <a:solidFill>
                    <a:srgbClr val="000000"/>
                  </a:solidFill>
                </a:rPr>
                <a:t>”</a:t>
              </a:r>
              <a:r>
                <a:rPr lang="en-GB" sz="2400" b="1" u="sng">
                  <a:solidFill>
                    <a:srgbClr val="000000"/>
                  </a:solidFill>
                  <a:latin typeface="Calibri" pitchFamily="34" charset="0"/>
                </a:rPr>
                <a:t>C</a:t>
              </a:r>
              <a:r>
                <a:rPr lang="en-GB" sz="2400" b="1" u="sng">
                  <a:solidFill>
                    <a:srgbClr val="000000"/>
                  </a:solidFill>
                </a:rPr>
                <a:t>”</a:t>
              </a:r>
              <a:r>
                <a:rPr lang="en-GB" sz="2400" b="1" u="sng">
                  <a:solidFill>
                    <a:srgbClr val="000000"/>
                  </a:solidFill>
                  <a:latin typeface="Calibri" pitchFamily="34" charset="0"/>
                </a:rPr>
                <a:t> Passing beam</a:t>
              </a:r>
              <a:r>
                <a:rPr lang="en-GB" b="1" u="sng">
                  <a:solidFill>
                    <a:srgbClr val="000000"/>
                  </a:solidFill>
                </a:rPr>
                <a:t> </a:t>
              </a:r>
              <a:r>
                <a:rPr lang="en-GB" sz="2400">
                  <a:solidFill>
                    <a:srgbClr val="000000"/>
                  </a:solidFill>
                  <a:latin typeface="Calibri" pitchFamily="34" charset="0"/>
                </a:rPr>
                <a:t>if it is sufficient to use with any legal driving conditions (speed). If not then restrictions for use (speed limit) </a:t>
              </a:r>
              <a:r>
                <a:rPr lang="pl-PL" sz="2400">
                  <a:solidFill>
                    <a:srgbClr val="000000"/>
                  </a:solidFill>
                  <a:latin typeface="Calibri" pitchFamily="34" charset="0"/>
                </a:rPr>
                <a:t>for</a:t>
              </a:r>
              <a:r>
                <a:rPr lang="en-GB" sz="2400">
                  <a:solidFill>
                    <a:srgbClr val="000000"/>
                  </a:solidFill>
                  <a:latin typeface="Calibri" pitchFamily="34" charset="0"/>
                </a:rPr>
                <a:t>  </a:t>
              </a:r>
              <a:r>
                <a:rPr lang="en-GB" sz="2400" b="1" u="sng">
                  <a:solidFill>
                    <a:srgbClr val="000000"/>
                  </a:solidFill>
                  <a:latin typeface="Calibri" pitchFamily="34" charset="0"/>
                </a:rPr>
                <a:t>Basic/ </a:t>
              </a:r>
              <a:r>
                <a:rPr lang="en-GB" sz="2400" b="1" u="sng">
                  <a:solidFill>
                    <a:srgbClr val="000000"/>
                  </a:solidFill>
                </a:rPr>
                <a:t>”</a:t>
              </a:r>
              <a:r>
                <a:rPr lang="en-GB" sz="2400" b="1" u="sng">
                  <a:solidFill>
                    <a:srgbClr val="000000"/>
                  </a:solidFill>
                  <a:latin typeface="Calibri" pitchFamily="34" charset="0"/>
                </a:rPr>
                <a:t>C</a:t>
              </a:r>
              <a:r>
                <a:rPr lang="en-GB" sz="2400" b="1" u="sng">
                  <a:solidFill>
                    <a:srgbClr val="000000"/>
                  </a:solidFill>
                </a:rPr>
                <a:t>”</a:t>
              </a:r>
              <a:r>
                <a:rPr lang="en-GB" sz="2400" b="1" u="sng">
                  <a:solidFill>
                    <a:srgbClr val="000000"/>
                  </a:solidFill>
                  <a:latin typeface="Calibri" pitchFamily="34" charset="0"/>
                </a:rPr>
                <a:t> Passing beam</a:t>
              </a:r>
              <a:r>
                <a:rPr lang="en-GB">
                  <a:solidFill>
                    <a:srgbClr val="000000"/>
                  </a:solidFill>
                </a:rPr>
                <a:t> </a:t>
              </a:r>
              <a:r>
                <a:rPr lang="en-GB" sz="2400">
                  <a:solidFill>
                    <a:srgbClr val="000000"/>
                  </a:solidFill>
                  <a:latin typeface="Calibri" pitchFamily="34" charset="0"/>
                </a:rPr>
                <a:t>should be introduced. </a:t>
              </a:r>
              <a:br>
                <a:rPr lang="en-GB" sz="2400">
                  <a:solidFill>
                    <a:srgbClr val="000000"/>
                  </a:solidFill>
                  <a:latin typeface="Calibri" pitchFamily="34" charset="0"/>
                </a:rPr>
              </a:br>
              <a:r>
                <a:rPr lang="en-GB" sz="2400" b="1">
                  <a:solidFill>
                    <a:srgbClr val="000000"/>
                  </a:solidFill>
                  <a:latin typeface="Calibri" pitchFamily="34" charset="0"/>
                </a:rPr>
                <a:t>GR</a:t>
              </a:r>
              <a:r>
                <a:rPr lang="pl-PL" sz="2400" b="1">
                  <a:solidFill>
                    <a:srgbClr val="000000"/>
                  </a:solidFill>
                  <a:latin typeface="Calibri" pitchFamily="34" charset="0"/>
                </a:rPr>
                <a:t> for</a:t>
              </a:r>
              <a:r>
                <a:rPr lang="en-GB" sz="2400">
                  <a:solidFill>
                    <a:srgbClr val="000000"/>
                  </a:solidFill>
                  <a:latin typeface="Calibri" pitchFamily="34" charset="0"/>
                </a:rPr>
                <a:t> ADB Requirements should </a:t>
              </a:r>
              <a:r>
                <a:rPr lang="pl-PL" sz="2400">
                  <a:solidFill>
                    <a:srgbClr val="000000"/>
                  </a:solidFill>
                  <a:latin typeface="Calibri" pitchFamily="34" charset="0"/>
                </a:rPr>
                <a:t>replace</a:t>
              </a:r>
              <a:r>
                <a:rPr lang="en-GB" sz="2400">
                  <a:solidFill>
                    <a:srgbClr val="000000"/>
                  </a:solidFill>
                  <a:latin typeface="Calibri" pitchFamily="34" charset="0"/>
                </a:rPr>
                <a:t> existing </a:t>
              </a:r>
              <a:r>
                <a:rPr lang="pl-PL" sz="2400" b="1">
                  <a:solidFill>
                    <a:srgbClr val="000000"/>
                  </a:solidFill>
                  <a:latin typeface="Calibri" pitchFamily="34" charset="0"/>
                </a:rPr>
                <a:t>GR </a:t>
              </a:r>
              <a:r>
                <a:rPr lang="pl-PL" sz="2400">
                  <a:solidFill>
                    <a:srgbClr val="000000"/>
                  </a:solidFill>
                  <a:latin typeface="Calibri" pitchFamily="34" charset="0"/>
                </a:rPr>
                <a:t>of</a:t>
              </a:r>
              <a:r>
                <a:rPr lang="en-GB" sz="2400">
                  <a:solidFill>
                    <a:srgbClr val="000000"/>
                  </a:solidFill>
                  <a:latin typeface="Calibri" pitchFamily="34" charset="0"/>
                </a:rPr>
                <a:t> </a:t>
              </a:r>
              <a:r>
                <a:rPr lang="en-GB" sz="2400" b="1" u="sng">
                  <a:solidFill>
                    <a:srgbClr val="000000"/>
                  </a:solidFill>
                  <a:latin typeface="Calibri" pitchFamily="34" charset="0"/>
                </a:rPr>
                <a:t>Basic /</a:t>
              </a:r>
              <a:r>
                <a:rPr lang="en-GB" sz="2400" b="1" u="sng">
                  <a:solidFill>
                    <a:srgbClr val="000000"/>
                  </a:solidFill>
                </a:rPr>
                <a:t>”</a:t>
              </a:r>
              <a:r>
                <a:rPr lang="en-GB" sz="2400" b="1" u="sng">
                  <a:solidFill>
                    <a:srgbClr val="000000"/>
                  </a:solidFill>
                  <a:latin typeface="Calibri" pitchFamily="34" charset="0"/>
                </a:rPr>
                <a:t>C</a:t>
              </a:r>
              <a:r>
                <a:rPr lang="en-GB" sz="2400" b="1" u="sng">
                  <a:solidFill>
                    <a:srgbClr val="000000"/>
                  </a:solidFill>
                </a:rPr>
                <a:t>”</a:t>
              </a:r>
              <a:r>
                <a:rPr lang="en-GB" sz="2400" b="1" u="sng">
                  <a:solidFill>
                    <a:srgbClr val="000000"/>
                  </a:solidFill>
                  <a:latin typeface="Calibri" pitchFamily="34" charset="0"/>
                </a:rPr>
                <a:t> Passing beam</a:t>
              </a:r>
              <a:r>
                <a:rPr lang="en-GB" sz="2400">
                  <a:solidFill>
                    <a:srgbClr val="000000"/>
                  </a:solidFill>
                  <a:latin typeface="Calibri" pitchFamily="34" charset="0"/>
                </a:rPr>
                <a:t> under condition that (</a:t>
              </a:r>
              <a:r>
                <a:rPr lang="en-GB" sz="2400" b="1">
                  <a:solidFill>
                    <a:srgbClr val="000000"/>
                  </a:solidFill>
                  <a:latin typeface="Calibri" pitchFamily="34" charset="0"/>
                </a:rPr>
                <a:t>GR</a:t>
              </a:r>
              <a:r>
                <a:rPr lang="en-GB" sz="2400">
                  <a:solidFill>
                    <a:srgbClr val="000000"/>
                  </a:solidFill>
                  <a:latin typeface="Calibri" pitchFamily="34" charset="0"/>
                </a:rPr>
                <a:t>) are possible to objective testing for whole ADB system in the way effectively representing real traffic condition</a:t>
              </a:r>
              <a:r>
                <a:rPr lang="pl-PL" sz="2400">
                  <a:solidFill>
                    <a:srgbClr val="000000"/>
                  </a:solidFill>
                  <a:latin typeface="Calibri" pitchFamily="34" charset="0"/>
                </a:rPr>
                <a:t>s</a:t>
              </a:r>
              <a:endParaRPr lang="en-GB" sz="2400">
                <a:solidFill>
                  <a:srgbClr val="000000"/>
                </a:solidFill>
                <a:latin typeface="Calibri" pitchFamily="34"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24"/>
          <p:cNvGrpSpPr>
            <a:grpSpLocks/>
          </p:cNvGrpSpPr>
          <p:nvPr/>
        </p:nvGrpSpPr>
        <p:grpSpPr bwMode="auto">
          <a:xfrm>
            <a:off x="1482725" y="336550"/>
            <a:ext cx="9566275" cy="4243388"/>
            <a:chOff x="1483113" y="2171756"/>
            <a:chExt cx="9565887" cy="267613"/>
          </a:xfrm>
        </p:grpSpPr>
        <p:sp>
          <p:nvSpPr>
            <p:cNvPr id="35" name="Rectangle 25"/>
            <p:cNvSpPr>
              <a:spLocks noChangeArrowheads="1"/>
            </p:cNvSpPr>
            <p:nvPr/>
          </p:nvSpPr>
          <p:spPr bwMode="auto">
            <a:xfrm>
              <a:off x="1483113" y="2171756"/>
              <a:ext cx="271452" cy="140264"/>
            </a:xfrm>
            <a:prstGeom prst="rect">
              <a:avLst/>
            </a:prstGeom>
            <a:solidFill>
              <a:schemeClr val="tx1"/>
            </a:solidFill>
            <a:ln w="12700" algn="ctr">
              <a:noFill/>
              <a:miter lim="800000"/>
              <a:headEnd/>
              <a:tailEnd/>
            </a:ln>
          </p:spPr>
          <p:txBody>
            <a:bodyPr anchor="ctr"/>
            <a:lstStyle/>
            <a:p>
              <a:pPr algn="ctr" fontAlgn="auto">
                <a:spcBef>
                  <a:spcPts val="0"/>
                </a:spcBef>
                <a:spcAft>
                  <a:spcPts val="0"/>
                </a:spcAft>
                <a:defRPr/>
              </a:pPr>
              <a:endParaRPr lang="en-US">
                <a:solidFill>
                  <a:schemeClr val="lt1"/>
                </a:solidFill>
                <a:latin typeface="+mn-lt"/>
                <a:cs typeface="+mn-cs"/>
              </a:endParaRPr>
            </a:p>
          </p:txBody>
        </p:sp>
        <p:sp>
          <p:nvSpPr>
            <p:cNvPr id="28675" name="Title 1"/>
            <p:cNvSpPr txBox="1">
              <a:spLocks/>
            </p:cNvSpPr>
            <p:nvPr/>
          </p:nvSpPr>
          <p:spPr bwMode="auto">
            <a:xfrm>
              <a:off x="1967281" y="2171756"/>
              <a:ext cx="9081719" cy="267613"/>
            </a:xfrm>
            <a:prstGeom prst="rect">
              <a:avLst/>
            </a:prstGeom>
            <a:noFill/>
            <a:ln w="9525">
              <a:noFill/>
              <a:miter lim="800000"/>
              <a:headEnd/>
              <a:tailEnd/>
            </a:ln>
          </p:spPr>
          <p:txBody>
            <a:bodyPr/>
            <a:lstStyle/>
            <a:p>
              <a:pPr marL="342900" indent="-342900" algn="ctr">
                <a:buFontTx/>
                <a:buChar char="•"/>
              </a:pPr>
              <a:endParaRPr lang="pl-PL" b="1"/>
            </a:p>
            <a:p>
              <a:pPr marL="342900" indent="-342900">
                <a:buFontTx/>
                <a:buChar char="•"/>
              </a:pPr>
              <a:endParaRPr lang="en-GB" sz="3200" b="1"/>
            </a:p>
            <a:p>
              <a:pPr marL="342900" indent="-342900">
                <a:lnSpc>
                  <a:spcPct val="80000"/>
                </a:lnSpc>
                <a:buFontTx/>
                <a:buChar char="•"/>
              </a:pPr>
              <a:r>
                <a:rPr lang="en-GB" sz="2400">
                  <a:solidFill>
                    <a:srgbClr val="000000"/>
                  </a:solidFill>
                  <a:latin typeface="Calibri" pitchFamily="34" charset="0"/>
                </a:rPr>
                <a:t>Photometric requirements for </a:t>
              </a:r>
              <a:r>
                <a:rPr lang="en-GB" sz="2400" b="1" u="sng">
                  <a:solidFill>
                    <a:srgbClr val="000000"/>
                  </a:solidFill>
                  <a:latin typeface="Calibri" pitchFamily="34" charset="0"/>
                </a:rPr>
                <a:t>Fog beam</a:t>
              </a:r>
              <a:r>
                <a:rPr lang="en-GB" sz="2400">
                  <a:solidFill>
                    <a:srgbClr val="000000"/>
                  </a:solidFill>
                  <a:latin typeface="Calibri" pitchFamily="34" charset="0"/>
                </a:rPr>
                <a:t> should be supplemented by specific conditions of use which are possible to objective discrimination by any driver. E.g</a:t>
              </a:r>
              <a:r>
                <a:rPr lang="pl-PL" sz="2400">
                  <a:solidFill>
                    <a:srgbClr val="000000"/>
                  </a:solidFill>
                  <a:latin typeface="Calibri" pitchFamily="34" charset="0"/>
                </a:rPr>
                <a:t>.</a:t>
              </a:r>
              <a:r>
                <a:rPr lang="en-GB" sz="2400">
                  <a:solidFill>
                    <a:srgbClr val="000000"/>
                  </a:solidFill>
                  <a:latin typeface="Calibri" pitchFamily="34" charset="0"/>
                </a:rPr>
                <a:t> </a:t>
              </a:r>
              <a:r>
                <a:rPr lang="en-GB" sz="2400" b="1" u="sng">
                  <a:solidFill>
                    <a:srgbClr val="000000"/>
                  </a:solidFill>
                  <a:latin typeface="Calibri" pitchFamily="34" charset="0"/>
                </a:rPr>
                <a:t>speed limit,</a:t>
              </a:r>
              <a:r>
                <a:rPr lang="en-GB" sz="2400">
                  <a:solidFill>
                    <a:srgbClr val="000000"/>
                  </a:solidFill>
                  <a:latin typeface="Calibri" pitchFamily="34" charset="0"/>
                </a:rPr>
                <a:t> density of fog and other necessary criteria should be integral part of requirements description. It cannot be left to discretion of national law because photometric requirements should unambiguously describe photometric behaviour  and safety which are common and related to lighting performance and weather condition only.</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txBox="1">
            <a:spLocks/>
          </p:cNvSpPr>
          <p:nvPr/>
        </p:nvSpPr>
        <p:spPr bwMode="auto">
          <a:xfrm>
            <a:off x="177800" y="2347913"/>
            <a:ext cx="5522913" cy="635000"/>
          </a:xfrm>
          <a:prstGeom prst="rect">
            <a:avLst/>
          </a:prstGeom>
          <a:noFill/>
          <a:ln w="9525">
            <a:noFill/>
            <a:miter lim="800000"/>
            <a:headEnd/>
            <a:tailEnd/>
          </a:ln>
        </p:spPr>
        <p:txBody>
          <a:bodyPr/>
          <a:lstStyle/>
          <a:p>
            <a:pPr>
              <a:lnSpc>
                <a:spcPct val="90000"/>
              </a:lnSpc>
            </a:pPr>
            <a:r>
              <a:rPr lang="en-GB" sz="3200" b="1">
                <a:solidFill>
                  <a:srgbClr val="2F5597"/>
                </a:solidFill>
                <a:latin typeface="Calibri" pitchFamily="34" charset="0"/>
              </a:rPr>
              <a:t>Thank you for attention</a:t>
            </a:r>
          </a:p>
        </p:txBody>
      </p:sp>
      <p:sp>
        <p:nvSpPr>
          <p:cNvPr id="34818" name="TextBox 6"/>
          <p:cNvSpPr txBox="1">
            <a:spLocks noChangeArrowheads="1"/>
          </p:cNvSpPr>
          <p:nvPr/>
        </p:nvSpPr>
        <p:spPr bwMode="auto">
          <a:xfrm>
            <a:off x="8170863" y="-784225"/>
            <a:ext cx="184150" cy="366712"/>
          </a:xfrm>
          <a:prstGeom prst="rect">
            <a:avLst/>
          </a:prstGeom>
          <a:noFill/>
          <a:ln w="9525">
            <a:noFill/>
            <a:miter lim="800000"/>
            <a:headEnd/>
            <a:tailEnd/>
          </a:ln>
        </p:spPr>
        <p:txBody>
          <a:bodyPr wrap="none">
            <a:spAutoFit/>
          </a:bodyPr>
          <a:lstStyle/>
          <a:p>
            <a:endParaRPr lang="en-GB">
              <a:latin typeface="Calibri" pitchFamily="34" charset="0"/>
            </a:endParaRPr>
          </a:p>
        </p:txBody>
      </p:sp>
      <p:sp>
        <p:nvSpPr>
          <p:cNvPr id="34819" name="TextBox 7"/>
          <p:cNvSpPr txBox="1">
            <a:spLocks noChangeArrowheads="1"/>
          </p:cNvSpPr>
          <p:nvPr/>
        </p:nvSpPr>
        <p:spPr bwMode="auto">
          <a:xfrm>
            <a:off x="-479425" y="987425"/>
            <a:ext cx="185737" cy="368300"/>
          </a:xfrm>
          <a:prstGeom prst="rect">
            <a:avLst/>
          </a:prstGeom>
          <a:noFill/>
          <a:ln w="9525">
            <a:noFill/>
            <a:miter lim="800000"/>
            <a:headEnd/>
            <a:tailEnd/>
          </a:ln>
        </p:spPr>
        <p:txBody>
          <a:bodyPr wrap="none">
            <a:spAutoFit/>
          </a:bodyPr>
          <a:lstStyle/>
          <a:p>
            <a:endParaRPr lang="en-GB">
              <a:latin typeface="Calibri" pitchFamily="34" charset="0"/>
            </a:endParaRPr>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2" ma:contentTypeDescription="Create a new document." ma:contentTypeScope="" ma:versionID="b46f68f7fd4ddbec8f9d92b9ae221ac3">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FA1EF4-F17A-4158-91F7-74233ACC68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FFE689-7D4A-478F-B2A6-9E26275048D9}">
  <ds:schemaRefs>
    <ds:schemaRef ds:uri="http://schemas.microsoft.com/sharepoint/v3/contenttype/forms"/>
  </ds:schemaRefs>
</ds:datastoreItem>
</file>

<file path=customXml/itemProps3.xml><?xml version="1.0" encoding="utf-8"?>
<ds:datastoreItem xmlns:ds="http://schemas.openxmlformats.org/officeDocument/2006/customXml" ds:itemID="{2D228E10-B96E-4E41-B930-FCA4B0D37ED6}">
  <ds:schemaRefs>
    <ds:schemaRef ds:uri="http://purl.org/dc/dcmitype/"/>
    <ds:schemaRef ds:uri="acccb6d4-dbe5-46d2-b4d3-5733603d8cc6"/>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purl.org/dc/terms/"/>
    <ds:schemaRef ds:uri="4b4a1c0d-4a69-4996-a84a-fc699b9f49d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2677</TotalTime>
  <Words>876</Words>
  <Application>Microsoft Office PowerPoint</Application>
  <PresentationFormat>Widescreen</PresentationFormat>
  <Paragraphs>42</Paragraphs>
  <Slides>8</Slides>
  <Notes>8</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8</vt:i4>
      </vt:variant>
    </vt:vector>
  </HeadingPairs>
  <TitlesOfParts>
    <vt:vector size="19" baseType="lpstr">
      <vt:lpstr>Arial</vt:lpstr>
      <vt:lpstr>Calibri</vt:lpstr>
      <vt:lpstr>Calibri Light</vt:lpstr>
      <vt:lpstr>Custom Design</vt:lpstr>
      <vt:lpstr>3_Custom Design</vt:lpstr>
      <vt:lpstr>1_Custom Design</vt:lpstr>
      <vt:lpstr>2_Custom Design</vt:lpstr>
      <vt:lpstr>4_Custom Design</vt:lpstr>
      <vt:lpstr>7_Custom Design</vt:lpstr>
      <vt:lpstr>5_Custom Design</vt:lpstr>
      <vt:lpstr>6_Custom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TYTUŁ GŁÓWNY</dc:title>
  <dc:creator>Tymon Wodnicki</dc:creator>
  <cp:lastModifiedBy>E/ECE/324/Rev.2/Add.122/Rev.2/Amend.4</cp:lastModifiedBy>
  <cp:revision>121</cp:revision>
  <cp:lastPrinted>2018-02-10T22:05:03Z</cp:lastPrinted>
  <dcterms:created xsi:type="dcterms:W3CDTF">2018-02-07T15:36:04Z</dcterms:created>
  <dcterms:modified xsi:type="dcterms:W3CDTF">2020-10-15T15:37:57Z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