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96" r:id="rId5"/>
    <p:sldId id="297" r:id="rId6"/>
    <p:sldId id="298" r:id="rId7"/>
    <p:sldId id="299" r:id="rId8"/>
    <p:sldId id="300" r:id="rId9"/>
    <p:sldId id="304" r:id="rId10"/>
    <p:sldId id="301" r:id="rId11"/>
    <p:sldId id="305" r:id="rId12"/>
    <p:sldId id="302" r:id="rId13"/>
    <p:sldId id="303" r:id="rId14"/>
    <p:sldId id="306" r:id="rId15"/>
    <p:sldId id="307" r:id="rId16"/>
    <p:sldId id="308"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09F9FF-F2F9-4D36-AD2F-4D97547D3660}" v="103" dt="2020-11-12T13:25:27.9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39" autoAdjust="0"/>
  </p:normalViewPr>
  <p:slideViewPr>
    <p:cSldViewPr>
      <p:cViewPr varScale="1">
        <p:scale>
          <a:sx n="105" d="100"/>
          <a:sy n="105" d="100"/>
        </p:scale>
        <p:origin x="1716" y="10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p:cViewPr varScale="1">
        <p:scale>
          <a:sx n="85" d="100"/>
          <a:sy n="85" d="100"/>
        </p:scale>
        <p:origin x="-378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ola Sahovic" userId="6ba1fe2e-2031-4211-8b5d-889054f4d8a8" providerId="ADAL" clId="{4942D695-C83C-4D6E-BF5C-4AEC2C47E8F8}"/>
    <pc:docChg chg="undo redo custSel mod addSld delSld modSld sldOrd">
      <pc:chgData name="Nikola Sahovic" userId="6ba1fe2e-2031-4211-8b5d-889054f4d8a8" providerId="ADAL" clId="{4942D695-C83C-4D6E-BF5C-4AEC2C47E8F8}" dt="2020-11-12T13:28:02.651" v="1232" actId="20577"/>
      <pc:docMkLst>
        <pc:docMk/>
      </pc:docMkLst>
      <pc:sldChg chg="delSp modSp del">
        <pc:chgData name="Nikola Sahovic" userId="6ba1fe2e-2031-4211-8b5d-889054f4d8a8" providerId="ADAL" clId="{4942D695-C83C-4D6E-BF5C-4AEC2C47E8F8}" dt="2020-11-12T12:32:20.128" v="9" actId="2696"/>
        <pc:sldMkLst>
          <pc:docMk/>
          <pc:sldMk cId="3360569077" sldId="295"/>
        </pc:sldMkLst>
        <pc:spChg chg="del mod">
          <ac:chgData name="Nikola Sahovic" userId="6ba1fe2e-2031-4211-8b5d-889054f4d8a8" providerId="ADAL" clId="{4942D695-C83C-4D6E-BF5C-4AEC2C47E8F8}" dt="2020-11-12T12:31:08.805" v="6"/>
          <ac:spMkLst>
            <pc:docMk/>
            <pc:sldMk cId="3360569077" sldId="295"/>
            <ac:spMk id="2" creationId="{31C724E0-0613-4E8E-B734-2A65533CAAFE}"/>
          </ac:spMkLst>
        </pc:spChg>
        <pc:spChg chg="del mod">
          <ac:chgData name="Nikola Sahovic" userId="6ba1fe2e-2031-4211-8b5d-889054f4d8a8" providerId="ADAL" clId="{4942D695-C83C-4D6E-BF5C-4AEC2C47E8F8}" dt="2020-11-12T12:31:08.804" v="4" actId="478"/>
          <ac:spMkLst>
            <pc:docMk/>
            <pc:sldMk cId="3360569077" sldId="295"/>
            <ac:spMk id="3" creationId="{C9570E5E-D3B4-41B8-BFDA-7757FCA7E80B}"/>
          </ac:spMkLst>
        </pc:spChg>
        <pc:spChg chg="del">
          <ac:chgData name="Nikola Sahovic" userId="6ba1fe2e-2031-4211-8b5d-889054f4d8a8" providerId="ADAL" clId="{4942D695-C83C-4D6E-BF5C-4AEC2C47E8F8}" dt="2020-11-12T12:32:06.674" v="8"/>
          <ac:spMkLst>
            <pc:docMk/>
            <pc:sldMk cId="3360569077" sldId="295"/>
            <ac:spMk id="4" creationId="{2CA63FAA-CCB6-4BE2-A210-93F73B4D7AD5}"/>
          </ac:spMkLst>
        </pc:spChg>
        <pc:spChg chg="mod">
          <ac:chgData name="Nikola Sahovic" userId="6ba1fe2e-2031-4211-8b5d-889054f4d8a8" providerId="ADAL" clId="{4942D695-C83C-4D6E-BF5C-4AEC2C47E8F8}" dt="2020-11-12T12:31:10.897" v="7" actId="1076"/>
          <ac:spMkLst>
            <pc:docMk/>
            <pc:sldMk cId="3360569077" sldId="295"/>
            <ac:spMk id="177" creationId="{00000000-0000-0000-0000-000000000000}"/>
          </ac:spMkLst>
        </pc:spChg>
        <pc:picChg chg="del">
          <ac:chgData name="Nikola Sahovic" userId="6ba1fe2e-2031-4211-8b5d-889054f4d8a8" providerId="ADAL" clId="{4942D695-C83C-4D6E-BF5C-4AEC2C47E8F8}" dt="2020-11-12T12:31:01.496" v="1" actId="478"/>
          <ac:picMkLst>
            <pc:docMk/>
            <pc:sldMk cId="3360569077" sldId="295"/>
            <ac:picMk id="1027" creationId="{00000000-0000-0000-0000-000000000000}"/>
          </ac:picMkLst>
        </pc:picChg>
      </pc:sldChg>
      <pc:sldChg chg="addSp delSp modSp">
        <pc:chgData name="Nikola Sahovic" userId="6ba1fe2e-2031-4211-8b5d-889054f4d8a8" providerId="ADAL" clId="{4942D695-C83C-4D6E-BF5C-4AEC2C47E8F8}" dt="2020-11-12T12:37:18.592" v="182" actId="1076"/>
        <pc:sldMkLst>
          <pc:docMk/>
          <pc:sldMk cId="3564933929" sldId="296"/>
        </pc:sldMkLst>
        <pc:spChg chg="del mod">
          <ac:chgData name="Nikola Sahovic" userId="6ba1fe2e-2031-4211-8b5d-889054f4d8a8" providerId="ADAL" clId="{4942D695-C83C-4D6E-BF5C-4AEC2C47E8F8}" dt="2020-11-12T12:34:42.881" v="93" actId="478"/>
          <ac:spMkLst>
            <pc:docMk/>
            <pc:sldMk cId="3564933929" sldId="296"/>
            <ac:spMk id="2" creationId="{27B27A9A-DF51-4283-8B1A-8177D92BAC4A}"/>
          </ac:spMkLst>
        </pc:spChg>
        <pc:spChg chg="del">
          <ac:chgData name="Nikola Sahovic" userId="6ba1fe2e-2031-4211-8b5d-889054f4d8a8" providerId="ADAL" clId="{4942D695-C83C-4D6E-BF5C-4AEC2C47E8F8}" dt="2020-11-12T12:33:52.726" v="34" actId="478"/>
          <ac:spMkLst>
            <pc:docMk/>
            <pc:sldMk cId="3564933929" sldId="296"/>
            <ac:spMk id="3" creationId="{136B5A8E-7672-4075-AF64-1DDDD87CAA26}"/>
          </ac:spMkLst>
        </pc:spChg>
        <pc:spChg chg="del">
          <ac:chgData name="Nikola Sahovic" userId="6ba1fe2e-2031-4211-8b5d-889054f4d8a8" providerId="ADAL" clId="{4942D695-C83C-4D6E-BF5C-4AEC2C47E8F8}" dt="2020-11-12T12:32:06.674" v="8"/>
          <ac:spMkLst>
            <pc:docMk/>
            <pc:sldMk cId="3564933929" sldId="296"/>
            <ac:spMk id="6" creationId="{F01DDA7A-FB18-4E20-AF6D-94EF40E3AE8E}"/>
          </ac:spMkLst>
        </pc:spChg>
        <pc:spChg chg="add mod">
          <ac:chgData name="Nikola Sahovic" userId="6ba1fe2e-2031-4211-8b5d-889054f4d8a8" providerId="ADAL" clId="{4942D695-C83C-4D6E-BF5C-4AEC2C47E8F8}" dt="2020-11-12T12:36:42.355" v="138" actId="14100"/>
          <ac:spMkLst>
            <pc:docMk/>
            <pc:sldMk cId="3564933929" sldId="296"/>
            <ac:spMk id="7" creationId="{DBD6332B-77A0-4D18-87B3-0C99E135DB9A}"/>
          </ac:spMkLst>
        </pc:spChg>
        <pc:spChg chg="add del mod">
          <ac:chgData name="Nikola Sahovic" userId="6ba1fe2e-2031-4211-8b5d-889054f4d8a8" providerId="ADAL" clId="{4942D695-C83C-4D6E-BF5C-4AEC2C47E8F8}" dt="2020-11-12T12:33:54.273" v="35" actId="478"/>
          <ac:spMkLst>
            <pc:docMk/>
            <pc:sldMk cId="3564933929" sldId="296"/>
            <ac:spMk id="9" creationId="{346A384D-CE67-4424-A000-92FAF6F6A84A}"/>
          </ac:spMkLst>
        </pc:spChg>
        <pc:spChg chg="add mod">
          <ac:chgData name="Nikola Sahovic" userId="6ba1fe2e-2031-4211-8b5d-889054f4d8a8" providerId="ADAL" clId="{4942D695-C83C-4D6E-BF5C-4AEC2C47E8F8}" dt="2020-11-12T12:37:18.592" v="182" actId="1076"/>
          <ac:spMkLst>
            <pc:docMk/>
            <pc:sldMk cId="3564933929" sldId="296"/>
            <ac:spMk id="10" creationId="{603E72D2-C7D2-402C-ADDD-B50FF9FF5E15}"/>
          </ac:spMkLst>
        </pc:spChg>
        <pc:spChg chg="add mod">
          <ac:chgData name="Nikola Sahovic" userId="6ba1fe2e-2031-4211-8b5d-889054f4d8a8" providerId="ADAL" clId="{4942D695-C83C-4D6E-BF5C-4AEC2C47E8F8}" dt="2020-11-12T12:37:14.861" v="181" actId="120"/>
          <ac:spMkLst>
            <pc:docMk/>
            <pc:sldMk cId="3564933929" sldId="296"/>
            <ac:spMk id="11" creationId="{86750038-3608-432A-AC95-104D2B4471F1}"/>
          </ac:spMkLst>
        </pc:spChg>
        <pc:picChg chg="del">
          <ac:chgData name="Nikola Sahovic" userId="6ba1fe2e-2031-4211-8b5d-889054f4d8a8" providerId="ADAL" clId="{4942D695-C83C-4D6E-BF5C-4AEC2C47E8F8}" dt="2020-11-12T12:32:22.641" v="10" actId="478"/>
          <ac:picMkLst>
            <pc:docMk/>
            <pc:sldMk cId="3564933929" sldId="296"/>
            <ac:picMk id="4" creationId="{CDF6B6DE-F27B-4676-A491-1E0EDD5EB398}"/>
          </ac:picMkLst>
        </pc:picChg>
        <pc:picChg chg="mod">
          <ac:chgData name="Nikola Sahovic" userId="6ba1fe2e-2031-4211-8b5d-889054f4d8a8" providerId="ADAL" clId="{4942D695-C83C-4D6E-BF5C-4AEC2C47E8F8}" dt="2020-11-12T12:33:46.529" v="32" actId="1076"/>
          <ac:picMkLst>
            <pc:docMk/>
            <pc:sldMk cId="3564933929" sldId="296"/>
            <ac:picMk id="5" creationId="{5B2BE02A-40ED-4ADF-B825-FFCA437E98F2}"/>
          </ac:picMkLst>
        </pc:picChg>
      </pc:sldChg>
      <pc:sldChg chg="modSp add">
        <pc:chgData name="Nikola Sahovic" userId="6ba1fe2e-2031-4211-8b5d-889054f4d8a8" providerId="ADAL" clId="{4942D695-C83C-4D6E-BF5C-4AEC2C47E8F8}" dt="2020-11-12T12:43:14.139" v="478" actId="27636"/>
        <pc:sldMkLst>
          <pc:docMk/>
          <pc:sldMk cId="2622963107" sldId="297"/>
        </pc:sldMkLst>
        <pc:spChg chg="mod">
          <ac:chgData name="Nikola Sahovic" userId="6ba1fe2e-2031-4211-8b5d-889054f4d8a8" providerId="ADAL" clId="{4942D695-C83C-4D6E-BF5C-4AEC2C47E8F8}" dt="2020-11-12T12:42:50.081" v="453" actId="20577"/>
          <ac:spMkLst>
            <pc:docMk/>
            <pc:sldMk cId="2622963107" sldId="297"/>
            <ac:spMk id="2" creationId="{FF09945A-CD83-44F2-9E8D-7048E6E2C829}"/>
          </ac:spMkLst>
        </pc:spChg>
        <pc:spChg chg="mod">
          <ac:chgData name="Nikola Sahovic" userId="6ba1fe2e-2031-4211-8b5d-889054f4d8a8" providerId="ADAL" clId="{4942D695-C83C-4D6E-BF5C-4AEC2C47E8F8}" dt="2020-11-12T12:43:14.139" v="478" actId="27636"/>
          <ac:spMkLst>
            <pc:docMk/>
            <pc:sldMk cId="2622963107" sldId="297"/>
            <ac:spMk id="3" creationId="{0A0500C5-CC5A-4711-AD56-29A058D08B87}"/>
          </ac:spMkLst>
        </pc:spChg>
      </pc:sldChg>
      <pc:sldChg chg="addSp modSp add mod modTransition modClrScheme chgLayout">
        <pc:chgData name="Nikola Sahovic" userId="6ba1fe2e-2031-4211-8b5d-889054f4d8a8" providerId="ADAL" clId="{4942D695-C83C-4D6E-BF5C-4AEC2C47E8F8}" dt="2020-11-12T13:08:20.472" v="868" actId="255"/>
        <pc:sldMkLst>
          <pc:docMk/>
          <pc:sldMk cId="3172458450" sldId="298"/>
        </pc:sldMkLst>
        <pc:spChg chg="mod">
          <ac:chgData name="Nikola Sahovic" userId="6ba1fe2e-2031-4211-8b5d-889054f4d8a8" providerId="ADAL" clId="{4942D695-C83C-4D6E-BF5C-4AEC2C47E8F8}" dt="2020-11-12T13:08:20.472" v="868" actId="255"/>
          <ac:spMkLst>
            <pc:docMk/>
            <pc:sldMk cId="3172458450" sldId="298"/>
            <ac:spMk id="2" creationId="{F16656B5-434B-4877-B711-704A59497813}"/>
          </ac:spMkLst>
        </pc:spChg>
        <pc:spChg chg="mod">
          <ac:chgData name="Nikola Sahovic" userId="6ba1fe2e-2031-4211-8b5d-889054f4d8a8" providerId="ADAL" clId="{4942D695-C83C-4D6E-BF5C-4AEC2C47E8F8}" dt="2020-11-12T12:46:11.514" v="576" actId="20577"/>
          <ac:spMkLst>
            <pc:docMk/>
            <pc:sldMk cId="3172458450" sldId="298"/>
            <ac:spMk id="3" creationId="{8961BE3D-3CE3-467E-8D44-A5AF4B9FB2DE}"/>
          </ac:spMkLst>
        </pc:spChg>
        <pc:spChg chg="add mod">
          <ac:chgData name="Nikola Sahovic" userId="6ba1fe2e-2031-4211-8b5d-889054f4d8a8" providerId="ADAL" clId="{4942D695-C83C-4D6E-BF5C-4AEC2C47E8F8}" dt="2020-11-12T12:46:21.696" v="580" actId="20577"/>
          <ac:spMkLst>
            <pc:docMk/>
            <pc:sldMk cId="3172458450" sldId="298"/>
            <ac:spMk id="5" creationId="{3629D6DD-0125-4F3F-B244-8F00C0AAEE2D}"/>
          </ac:spMkLst>
        </pc:spChg>
        <pc:graphicFrameChg chg="add mod">
          <ac:chgData name="Nikola Sahovic" userId="6ba1fe2e-2031-4211-8b5d-889054f4d8a8" providerId="ADAL" clId="{4942D695-C83C-4D6E-BF5C-4AEC2C47E8F8}" dt="2020-11-12T12:47:01.436" v="590"/>
          <ac:graphicFrameMkLst>
            <pc:docMk/>
            <pc:sldMk cId="3172458450" sldId="298"/>
            <ac:graphicFrameMk id="4" creationId="{2AEFC82B-6706-4126-93A0-C40D28337FC1}"/>
          </ac:graphicFrameMkLst>
        </pc:graphicFrameChg>
      </pc:sldChg>
      <pc:sldChg chg="addSp delSp modSp add ord">
        <pc:chgData name="Nikola Sahovic" userId="6ba1fe2e-2031-4211-8b5d-889054f4d8a8" providerId="ADAL" clId="{4942D695-C83C-4D6E-BF5C-4AEC2C47E8F8}" dt="2020-11-12T13:08:32.113" v="874" actId="255"/>
        <pc:sldMkLst>
          <pc:docMk/>
          <pc:sldMk cId="3238789366" sldId="299"/>
        </pc:sldMkLst>
        <pc:spChg chg="del">
          <ac:chgData name="Nikola Sahovic" userId="6ba1fe2e-2031-4211-8b5d-889054f4d8a8" providerId="ADAL" clId="{4942D695-C83C-4D6E-BF5C-4AEC2C47E8F8}" dt="2020-11-12T12:47:28.682" v="592"/>
          <ac:spMkLst>
            <pc:docMk/>
            <pc:sldMk cId="3238789366" sldId="299"/>
            <ac:spMk id="2" creationId="{2101D0B3-0FF0-43EE-AC89-5B550E6CB973}"/>
          </ac:spMkLst>
        </pc:spChg>
        <pc:spChg chg="mod">
          <ac:chgData name="Nikola Sahovic" userId="6ba1fe2e-2031-4211-8b5d-889054f4d8a8" providerId="ADAL" clId="{4942D695-C83C-4D6E-BF5C-4AEC2C47E8F8}" dt="2020-11-12T12:49:13.673" v="604" actId="14100"/>
          <ac:spMkLst>
            <pc:docMk/>
            <pc:sldMk cId="3238789366" sldId="299"/>
            <ac:spMk id="3" creationId="{8C4481C7-3D54-4453-8DE5-2F0D5CF7FA49}"/>
          </ac:spMkLst>
        </pc:spChg>
        <pc:spChg chg="del">
          <ac:chgData name="Nikola Sahovic" userId="6ba1fe2e-2031-4211-8b5d-889054f4d8a8" providerId="ADAL" clId="{4942D695-C83C-4D6E-BF5C-4AEC2C47E8F8}" dt="2020-11-12T12:48:55.652" v="601"/>
          <ac:spMkLst>
            <pc:docMk/>
            <pc:sldMk cId="3238789366" sldId="299"/>
            <ac:spMk id="4" creationId="{4544FA29-9A02-4B78-AF34-16652CEEC267}"/>
          </ac:spMkLst>
        </pc:spChg>
        <pc:spChg chg="add mod">
          <ac:chgData name="Nikola Sahovic" userId="6ba1fe2e-2031-4211-8b5d-889054f4d8a8" providerId="ADAL" clId="{4942D695-C83C-4D6E-BF5C-4AEC2C47E8F8}" dt="2020-11-12T13:08:32.113" v="874" actId="255"/>
          <ac:spMkLst>
            <pc:docMk/>
            <pc:sldMk cId="3238789366" sldId="299"/>
            <ac:spMk id="5" creationId="{41287A5B-F145-4293-BDEF-C4EB41E7A79A}"/>
          </ac:spMkLst>
        </pc:spChg>
        <pc:spChg chg="add del mod">
          <ac:chgData name="Nikola Sahovic" userId="6ba1fe2e-2031-4211-8b5d-889054f4d8a8" providerId="ADAL" clId="{4942D695-C83C-4D6E-BF5C-4AEC2C47E8F8}" dt="2020-11-12T12:54:26.527" v="665" actId="478"/>
          <ac:spMkLst>
            <pc:docMk/>
            <pc:sldMk cId="3238789366" sldId="299"/>
            <ac:spMk id="7" creationId="{783CCF2A-9446-49F8-9F2B-77790848B117}"/>
          </ac:spMkLst>
        </pc:spChg>
        <pc:spChg chg="add del mod">
          <ac:chgData name="Nikola Sahovic" userId="6ba1fe2e-2031-4211-8b5d-889054f4d8a8" providerId="ADAL" clId="{4942D695-C83C-4D6E-BF5C-4AEC2C47E8F8}" dt="2020-11-12T12:55:44.275" v="671"/>
          <ac:spMkLst>
            <pc:docMk/>
            <pc:sldMk cId="3238789366" sldId="299"/>
            <ac:spMk id="8" creationId="{171643B4-6621-437A-B2D4-CD7DB6AA1B67}"/>
          </ac:spMkLst>
        </pc:spChg>
        <pc:spChg chg="add del mod">
          <ac:chgData name="Nikola Sahovic" userId="6ba1fe2e-2031-4211-8b5d-889054f4d8a8" providerId="ADAL" clId="{4942D695-C83C-4D6E-BF5C-4AEC2C47E8F8}" dt="2020-11-12T12:55:52.352" v="673" actId="478"/>
          <ac:spMkLst>
            <pc:docMk/>
            <pc:sldMk cId="3238789366" sldId="299"/>
            <ac:spMk id="10" creationId="{DA3F4A37-36B8-4881-90B7-70303FB55BBA}"/>
          </ac:spMkLst>
        </pc:spChg>
        <pc:spChg chg="add mod">
          <ac:chgData name="Nikola Sahovic" userId="6ba1fe2e-2031-4211-8b5d-889054f4d8a8" providerId="ADAL" clId="{4942D695-C83C-4D6E-BF5C-4AEC2C47E8F8}" dt="2020-11-12T12:58:32.797" v="710" actId="164"/>
          <ac:spMkLst>
            <pc:docMk/>
            <pc:sldMk cId="3238789366" sldId="299"/>
            <ac:spMk id="12" creationId="{7052A9BF-14CA-49BC-A1D4-3864701D6B2B}"/>
          </ac:spMkLst>
        </pc:spChg>
        <pc:spChg chg="add mod">
          <ac:chgData name="Nikola Sahovic" userId="6ba1fe2e-2031-4211-8b5d-889054f4d8a8" providerId="ADAL" clId="{4942D695-C83C-4D6E-BF5C-4AEC2C47E8F8}" dt="2020-11-12T12:58:32.797" v="710" actId="164"/>
          <ac:spMkLst>
            <pc:docMk/>
            <pc:sldMk cId="3238789366" sldId="299"/>
            <ac:spMk id="13" creationId="{71C8B76C-BB67-4745-8736-BA6FD295D11F}"/>
          </ac:spMkLst>
        </pc:spChg>
        <pc:spChg chg="add mod">
          <ac:chgData name="Nikola Sahovic" userId="6ba1fe2e-2031-4211-8b5d-889054f4d8a8" providerId="ADAL" clId="{4942D695-C83C-4D6E-BF5C-4AEC2C47E8F8}" dt="2020-11-12T12:58:32.797" v="710" actId="164"/>
          <ac:spMkLst>
            <pc:docMk/>
            <pc:sldMk cId="3238789366" sldId="299"/>
            <ac:spMk id="14" creationId="{76AC56FD-0CE3-4C9C-9787-DC2FC3EA77F6}"/>
          </ac:spMkLst>
        </pc:spChg>
        <pc:spChg chg="add mod">
          <ac:chgData name="Nikola Sahovic" userId="6ba1fe2e-2031-4211-8b5d-889054f4d8a8" providerId="ADAL" clId="{4942D695-C83C-4D6E-BF5C-4AEC2C47E8F8}" dt="2020-11-12T12:58:32.797" v="710" actId="164"/>
          <ac:spMkLst>
            <pc:docMk/>
            <pc:sldMk cId="3238789366" sldId="299"/>
            <ac:spMk id="15" creationId="{1350CE37-171E-40E6-A603-1A5B6CBCF99A}"/>
          </ac:spMkLst>
        </pc:spChg>
        <pc:spChg chg="add mod">
          <ac:chgData name="Nikola Sahovic" userId="6ba1fe2e-2031-4211-8b5d-889054f4d8a8" providerId="ADAL" clId="{4942D695-C83C-4D6E-BF5C-4AEC2C47E8F8}" dt="2020-11-12T12:58:32.797" v="710" actId="164"/>
          <ac:spMkLst>
            <pc:docMk/>
            <pc:sldMk cId="3238789366" sldId="299"/>
            <ac:spMk id="16" creationId="{A4970021-B0FD-4FF5-B4C3-460776B35968}"/>
          </ac:spMkLst>
        </pc:spChg>
        <pc:spChg chg="add mod">
          <ac:chgData name="Nikola Sahovic" userId="6ba1fe2e-2031-4211-8b5d-889054f4d8a8" providerId="ADAL" clId="{4942D695-C83C-4D6E-BF5C-4AEC2C47E8F8}" dt="2020-11-12T13:01:49.019" v="746" actId="1076"/>
          <ac:spMkLst>
            <pc:docMk/>
            <pc:sldMk cId="3238789366" sldId="299"/>
            <ac:spMk id="18" creationId="{D20C6DF4-F653-42F0-A4C7-00DACC69509A}"/>
          </ac:spMkLst>
        </pc:spChg>
        <pc:spChg chg="add mod">
          <ac:chgData name="Nikola Sahovic" userId="6ba1fe2e-2031-4211-8b5d-889054f4d8a8" providerId="ADAL" clId="{4942D695-C83C-4D6E-BF5C-4AEC2C47E8F8}" dt="2020-11-12T13:01:00.491" v="739" actId="1076"/>
          <ac:spMkLst>
            <pc:docMk/>
            <pc:sldMk cId="3238789366" sldId="299"/>
            <ac:spMk id="19" creationId="{D836D0BA-407B-49D4-B637-9C330E667166}"/>
          </ac:spMkLst>
        </pc:spChg>
        <pc:spChg chg="add mod">
          <ac:chgData name="Nikola Sahovic" userId="6ba1fe2e-2031-4211-8b5d-889054f4d8a8" providerId="ADAL" clId="{4942D695-C83C-4D6E-BF5C-4AEC2C47E8F8}" dt="2020-11-12T13:01:42.058" v="745" actId="1076"/>
          <ac:spMkLst>
            <pc:docMk/>
            <pc:sldMk cId="3238789366" sldId="299"/>
            <ac:spMk id="20" creationId="{06C495E3-CE04-4AA5-ABA3-CA4B728BD75C}"/>
          </ac:spMkLst>
        </pc:spChg>
        <pc:grpChg chg="add mod">
          <ac:chgData name="Nikola Sahovic" userId="6ba1fe2e-2031-4211-8b5d-889054f4d8a8" providerId="ADAL" clId="{4942D695-C83C-4D6E-BF5C-4AEC2C47E8F8}" dt="2020-11-12T12:58:32.797" v="710" actId="164"/>
          <ac:grpSpMkLst>
            <pc:docMk/>
            <pc:sldMk cId="3238789366" sldId="299"/>
            <ac:grpSpMk id="17" creationId="{7F4B4F01-1DD0-4C14-A57D-E5A9D8E8C407}"/>
          </ac:grpSpMkLst>
        </pc:grpChg>
        <pc:picChg chg="add del mod">
          <ac:chgData name="Nikola Sahovic" userId="6ba1fe2e-2031-4211-8b5d-889054f4d8a8" providerId="ADAL" clId="{4942D695-C83C-4D6E-BF5C-4AEC2C47E8F8}" dt="2020-11-12T12:55:31.821" v="666" actId="478"/>
          <ac:picMkLst>
            <pc:docMk/>
            <pc:sldMk cId="3238789366" sldId="299"/>
            <ac:picMk id="6" creationId="{6FF7BFA2-2CCC-40AA-9D0E-454BF1EDCD62}"/>
          </ac:picMkLst>
        </pc:picChg>
        <pc:picChg chg="add mod">
          <ac:chgData name="Nikola Sahovic" userId="6ba1fe2e-2031-4211-8b5d-889054f4d8a8" providerId="ADAL" clId="{4942D695-C83C-4D6E-BF5C-4AEC2C47E8F8}" dt="2020-11-12T13:00:48.197" v="737" actId="1076"/>
          <ac:picMkLst>
            <pc:docMk/>
            <pc:sldMk cId="3238789366" sldId="299"/>
            <ac:picMk id="11" creationId="{E9B4E29D-5B09-4134-87B7-AA10FEF50F1D}"/>
          </ac:picMkLst>
        </pc:picChg>
      </pc:sldChg>
      <pc:sldChg chg="addSp delSp modSp add">
        <pc:chgData name="Nikola Sahovic" userId="6ba1fe2e-2031-4211-8b5d-889054f4d8a8" providerId="ADAL" clId="{4942D695-C83C-4D6E-BF5C-4AEC2C47E8F8}" dt="2020-11-12T13:10:30.993" v="909"/>
        <pc:sldMkLst>
          <pc:docMk/>
          <pc:sldMk cId="4251150767" sldId="300"/>
        </pc:sldMkLst>
        <pc:spChg chg="del">
          <ac:chgData name="Nikola Sahovic" userId="6ba1fe2e-2031-4211-8b5d-889054f4d8a8" providerId="ADAL" clId="{4942D695-C83C-4D6E-BF5C-4AEC2C47E8F8}" dt="2020-11-12T13:02:28.156" v="754" actId="478"/>
          <ac:spMkLst>
            <pc:docMk/>
            <pc:sldMk cId="4251150767" sldId="300"/>
            <ac:spMk id="2" creationId="{AFD12120-A8FF-4D99-B3B5-C17EBE9E51FF}"/>
          </ac:spMkLst>
        </pc:spChg>
        <pc:spChg chg="del">
          <ac:chgData name="Nikola Sahovic" userId="6ba1fe2e-2031-4211-8b5d-889054f4d8a8" providerId="ADAL" clId="{4942D695-C83C-4D6E-BF5C-4AEC2C47E8F8}" dt="2020-11-12T13:04:00.246" v="758" actId="478"/>
          <ac:spMkLst>
            <pc:docMk/>
            <pc:sldMk cId="4251150767" sldId="300"/>
            <ac:spMk id="3" creationId="{977238B1-F116-4181-83AC-AA8B2D3BFB31}"/>
          </ac:spMkLst>
        </pc:spChg>
        <pc:spChg chg="del">
          <ac:chgData name="Nikola Sahovic" userId="6ba1fe2e-2031-4211-8b5d-889054f4d8a8" providerId="ADAL" clId="{4942D695-C83C-4D6E-BF5C-4AEC2C47E8F8}" dt="2020-11-12T13:04:01.917" v="759" actId="478"/>
          <ac:spMkLst>
            <pc:docMk/>
            <pc:sldMk cId="4251150767" sldId="300"/>
            <ac:spMk id="4" creationId="{8C2CB63F-CBD8-4075-9D9F-31B53CE667AE}"/>
          </ac:spMkLst>
        </pc:spChg>
        <pc:spChg chg="add mod">
          <ac:chgData name="Nikola Sahovic" userId="6ba1fe2e-2031-4211-8b5d-889054f4d8a8" providerId="ADAL" clId="{4942D695-C83C-4D6E-BF5C-4AEC2C47E8F8}" dt="2020-11-12T13:08:43.319" v="879" actId="20577"/>
          <ac:spMkLst>
            <pc:docMk/>
            <pc:sldMk cId="4251150767" sldId="300"/>
            <ac:spMk id="5" creationId="{6F6E9D7A-9885-41B5-B762-D22549CE7BD3}"/>
          </ac:spMkLst>
        </pc:spChg>
        <pc:spChg chg="del mod topLvl">
          <ac:chgData name="Nikola Sahovic" userId="6ba1fe2e-2031-4211-8b5d-889054f4d8a8" providerId="ADAL" clId="{4942D695-C83C-4D6E-BF5C-4AEC2C47E8F8}" dt="2020-11-12T13:04:50.077" v="767" actId="478"/>
          <ac:spMkLst>
            <pc:docMk/>
            <pc:sldMk cId="4251150767" sldId="300"/>
            <ac:spMk id="8" creationId="{8E58E892-AD37-425B-BAFF-1D78F96E42FE}"/>
          </ac:spMkLst>
        </pc:spChg>
        <pc:spChg chg="del mod topLvl">
          <ac:chgData name="Nikola Sahovic" userId="6ba1fe2e-2031-4211-8b5d-889054f4d8a8" providerId="ADAL" clId="{4942D695-C83C-4D6E-BF5C-4AEC2C47E8F8}" dt="2020-11-12T13:04:51.093" v="768" actId="478"/>
          <ac:spMkLst>
            <pc:docMk/>
            <pc:sldMk cId="4251150767" sldId="300"/>
            <ac:spMk id="9" creationId="{F6FCD1CF-8F74-4898-BA3D-D4DD2A7DCDFF}"/>
          </ac:spMkLst>
        </pc:spChg>
        <pc:spChg chg="del mod topLvl">
          <ac:chgData name="Nikola Sahovic" userId="6ba1fe2e-2031-4211-8b5d-889054f4d8a8" providerId="ADAL" clId="{4942D695-C83C-4D6E-BF5C-4AEC2C47E8F8}" dt="2020-11-12T13:04:48.045" v="766" actId="478"/>
          <ac:spMkLst>
            <pc:docMk/>
            <pc:sldMk cId="4251150767" sldId="300"/>
            <ac:spMk id="10" creationId="{FC8B912A-C484-41A7-8E23-FEA9969048F6}"/>
          </ac:spMkLst>
        </pc:spChg>
        <pc:spChg chg="mod topLvl">
          <ac:chgData name="Nikola Sahovic" userId="6ba1fe2e-2031-4211-8b5d-889054f4d8a8" providerId="ADAL" clId="{4942D695-C83C-4D6E-BF5C-4AEC2C47E8F8}" dt="2020-11-12T13:05:15.038" v="772" actId="20577"/>
          <ac:spMkLst>
            <pc:docMk/>
            <pc:sldMk cId="4251150767" sldId="300"/>
            <ac:spMk id="11" creationId="{CEFBB033-4D5A-445A-AB8F-365EFB54AB35}"/>
          </ac:spMkLst>
        </pc:spChg>
        <pc:spChg chg="del mod topLvl">
          <ac:chgData name="Nikola Sahovic" userId="6ba1fe2e-2031-4211-8b5d-889054f4d8a8" providerId="ADAL" clId="{4942D695-C83C-4D6E-BF5C-4AEC2C47E8F8}" dt="2020-11-12T13:04:46.421" v="765" actId="478"/>
          <ac:spMkLst>
            <pc:docMk/>
            <pc:sldMk cId="4251150767" sldId="300"/>
            <ac:spMk id="12" creationId="{AC60E93B-2C51-4B85-A18D-46645D7149EC}"/>
          </ac:spMkLst>
        </pc:spChg>
        <pc:spChg chg="add mod">
          <ac:chgData name="Nikola Sahovic" userId="6ba1fe2e-2031-4211-8b5d-889054f4d8a8" providerId="ADAL" clId="{4942D695-C83C-4D6E-BF5C-4AEC2C47E8F8}" dt="2020-11-12T13:06:22.726" v="793" actId="20577"/>
          <ac:spMkLst>
            <pc:docMk/>
            <pc:sldMk cId="4251150767" sldId="300"/>
            <ac:spMk id="13" creationId="{80E5BDC0-15D5-4A1F-852E-7B2789A7A48D}"/>
          </ac:spMkLst>
        </pc:spChg>
        <pc:spChg chg="add mod">
          <ac:chgData name="Nikola Sahovic" userId="6ba1fe2e-2031-4211-8b5d-889054f4d8a8" providerId="ADAL" clId="{4942D695-C83C-4D6E-BF5C-4AEC2C47E8F8}" dt="2020-11-12T13:06:18.334" v="791" actId="20577"/>
          <ac:spMkLst>
            <pc:docMk/>
            <pc:sldMk cId="4251150767" sldId="300"/>
            <ac:spMk id="14" creationId="{5388CAA7-0966-4249-9FAD-4BE4C9388C7D}"/>
          </ac:spMkLst>
        </pc:spChg>
        <pc:spChg chg="add mod">
          <ac:chgData name="Nikola Sahovic" userId="6ba1fe2e-2031-4211-8b5d-889054f4d8a8" providerId="ADAL" clId="{4942D695-C83C-4D6E-BF5C-4AEC2C47E8F8}" dt="2020-11-12T13:05:57.446" v="789" actId="20577"/>
          <ac:spMkLst>
            <pc:docMk/>
            <pc:sldMk cId="4251150767" sldId="300"/>
            <ac:spMk id="15" creationId="{F0FE9800-3E5B-498D-955D-87777C020763}"/>
          </ac:spMkLst>
        </pc:spChg>
        <pc:spChg chg="add mod">
          <ac:chgData name="Nikola Sahovic" userId="6ba1fe2e-2031-4211-8b5d-889054f4d8a8" providerId="ADAL" clId="{4942D695-C83C-4D6E-BF5C-4AEC2C47E8F8}" dt="2020-11-12T13:05:51.909" v="786" actId="20577"/>
          <ac:spMkLst>
            <pc:docMk/>
            <pc:sldMk cId="4251150767" sldId="300"/>
            <ac:spMk id="16" creationId="{5DF138AB-3072-4DBE-8663-D9852DB058F4}"/>
          </ac:spMkLst>
        </pc:spChg>
        <pc:spChg chg="add mod">
          <ac:chgData name="Nikola Sahovic" userId="6ba1fe2e-2031-4211-8b5d-889054f4d8a8" providerId="ADAL" clId="{4942D695-C83C-4D6E-BF5C-4AEC2C47E8F8}" dt="2020-11-12T13:05:47.486" v="784" actId="20577"/>
          <ac:spMkLst>
            <pc:docMk/>
            <pc:sldMk cId="4251150767" sldId="300"/>
            <ac:spMk id="17" creationId="{72984281-055C-4D52-98FC-007BE13F18ED}"/>
          </ac:spMkLst>
        </pc:spChg>
        <pc:spChg chg="add mod">
          <ac:chgData name="Nikola Sahovic" userId="6ba1fe2e-2031-4211-8b5d-889054f4d8a8" providerId="ADAL" clId="{4942D695-C83C-4D6E-BF5C-4AEC2C47E8F8}" dt="2020-11-12T13:09:30.784" v="895" actId="20577"/>
          <ac:spMkLst>
            <pc:docMk/>
            <pc:sldMk cId="4251150767" sldId="300"/>
            <ac:spMk id="18" creationId="{6EFD5A32-D20F-41F2-B4BD-A605B077C522}"/>
          </ac:spMkLst>
        </pc:spChg>
        <pc:spChg chg="add mod">
          <ac:chgData name="Nikola Sahovic" userId="6ba1fe2e-2031-4211-8b5d-889054f4d8a8" providerId="ADAL" clId="{4942D695-C83C-4D6E-BF5C-4AEC2C47E8F8}" dt="2020-11-12T13:09:34.063" v="897" actId="20577"/>
          <ac:spMkLst>
            <pc:docMk/>
            <pc:sldMk cId="4251150767" sldId="300"/>
            <ac:spMk id="19" creationId="{5FB83576-20F4-404D-90A0-6135F083479A}"/>
          </ac:spMkLst>
        </pc:spChg>
        <pc:spChg chg="add mod">
          <ac:chgData name="Nikola Sahovic" userId="6ba1fe2e-2031-4211-8b5d-889054f4d8a8" providerId="ADAL" clId="{4942D695-C83C-4D6E-BF5C-4AEC2C47E8F8}" dt="2020-11-12T13:09:38.457" v="899" actId="20577"/>
          <ac:spMkLst>
            <pc:docMk/>
            <pc:sldMk cId="4251150767" sldId="300"/>
            <ac:spMk id="20" creationId="{AD84520A-A6DB-4BEF-946B-68E759F5EE83}"/>
          </ac:spMkLst>
        </pc:spChg>
        <pc:spChg chg="add mod">
          <ac:chgData name="Nikola Sahovic" userId="6ba1fe2e-2031-4211-8b5d-889054f4d8a8" providerId="ADAL" clId="{4942D695-C83C-4D6E-BF5C-4AEC2C47E8F8}" dt="2020-11-12T13:09:46.152" v="901" actId="20577"/>
          <ac:spMkLst>
            <pc:docMk/>
            <pc:sldMk cId="4251150767" sldId="300"/>
            <ac:spMk id="21" creationId="{FA8D9DE7-287E-402B-9C70-542F87157342}"/>
          </ac:spMkLst>
        </pc:spChg>
        <pc:spChg chg="add mod">
          <ac:chgData name="Nikola Sahovic" userId="6ba1fe2e-2031-4211-8b5d-889054f4d8a8" providerId="ADAL" clId="{4942D695-C83C-4D6E-BF5C-4AEC2C47E8F8}" dt="2020-11-12T13:09:56.329" v="903" actId="20577"/>
          <ac:spMkLst>
            <pc:docMk/>
            <pc:sldMk cId="4251150767" sldId="300"/>
            <ac:spMk id="22" creationId="{812DE9E1-0698-4BF7-84C0-23AA955D47CE}"/>
          </ac:spMkLst>
        </pc:spChg>
        <pc:spChg chg="add mod">
          <ac:chgData name="Nikola Sahovic" userId="6ba1fe2e-2031-4211-8b5d-889054f4d8a8" providerId="ADAL" clId="{4942D695-C83C-4D6E-BF5C-4AEC2C47E8F8}" dt="2020-11-12T13:10:01.983" v="905" actId="20577"/>
          <ac:spMkLst>
            <pc:docMk/>
            <pc:sldMk cId="4251150767" sldId="300"/>
            <ac:spMk id="23" creationId="{8EBD7A33-7586-4556-99F9-7EF2D27BED7F}"/>
          </ac:spMkLst>
        </pc:spChg>
        <pc:spChg chg="add del">
          <ac:chgData name="Nikola Sahovic" userId="6ba1fe2e-2031-4211-8b5d-889054f4d8a8" providerId="ADAL" clId="{4942D695-C83C-4D6E-BF5C-4AEC2C47E8F8}" dt="2020-11-12T13:10:30.993" v="909"/>
          <ac:spMkLst>
            <pc:docMk/>
            <pc:sldMk cId="4251150767" sldId="300"/>
            <ac:spMk id="24" creationId="{BAB696BA-D021-48D3-AF93-D47ED110E806}"/>
          </ac:spMkLst>
        </pc:spChg>
        <pc:spChg chg="add del">
          <ac:chgData name="Nikola Sahovic" userId="6ba1fe2e-2031-4211-8b5d-889054f4d8a8" providerId="ADAL" clId="{4942D695-C83C-4D6E-BF5C-4AEC2C47E8F8}" dt="2020-11-12T13:10:30.562" v="908"/>
          <ac:spMkLst>
            <pc:docMk/>
            <pc:sldMk cId="4251150767" sldId="300"/>
            <ac:spMk id="25" creationId="{2B11BEFE-7D75-403D-8AB9-169513298DCD}"/>
          </ac:spMkLst>
        </pc:spChg>
        <pc:grpChg chg="add del mod">
          <ac:chgData name="Nikola Sahovic" userId="6ba1fe2e-2031-4211-8b5d-889054f4d8a8" providerId="ADAL" clId="{4942D695-C83C-4D6E-BF5C-4AEC2C47E8F8}" dt="2020-11-12T13:04:42.841" v="764" actId="165"/>
          <ac:grpSpMkLst>
            <pc:docMk/>
            <pc:sldMk cId="4251150767" sldId="300"/>
            <ac:grpSpMk id="7" creationId="{9554D0C2-7360-4759-8EEB-4D4D971A7110}"/>
          </ac:grpSpMkLst>
        </pc:grpChg>
        <pc:picChg chg="add mod">
          <ac:chgData name="Nikola Sahovic" userId="6ba1fe2e-2031-4211-8b5d-889054f4d8a8" providerId="ADAL" clId="{4942D695-C83C-4D6E-BF5C-4AEC2C47E8F8}" dt="2020-11-12T13:08:56.415" v="880" actId="1076"/>
          <ac:picMkLst>
            <pc:docMk/>
            <pc:sldMk cId="4251150767" sldId="300"/>
            <ac:picMk id="6" creationId="{9FAB6F4B-2A44-436D-BCEB-BBCE2304C6E6}"/>
          </ac:picMkLst>
        </pc:picChg>
      </pc:sldChg>
      <pc:sldChg chg="addSp delSp modSp add">
        <pc:chgData name="Nikola Sahovic" userId="6ba1fe2e-2031-4211-8b5d-889054f4d8a8" providerId="ADAL" clId="{4942D695-C83C-4D6E-BF5C-4AEC2C47E8F8}" dt="2020-11-12T13:16:15.305" v="1011" actId="20577"/>
        <pc:sldMkLst>
          <pc:docMk/>
          <pc:sldMk cId="2451476760" sldId="301"/>
        </pc:sldMkLst>
        <pc:spChg chg="mod">
          <ac:chgData name="Nikola Sahovic" userId="6ba1fe2e-2031-4211-8b5d-889054f4d8a8" providerId="ADAL" clId="{4942D695-C83C-4D6E-BF5C-4AEC2C47E8F8}" dt="2020-11-12T13:11:09.112" v="953" actId="20577"/>
          <ac:spMkLst>
            <pc:docMk/>
            <pc:sldMk cId="2451476760" sldId="301"/>
            <ac:spMk id="5" creationId="{6F6E9D7A-9885-41B5-B762-D22549CE7BD3}"/>
          </ac:spMkLst>
        </pc:spChg>
        <pc:spChg chg="mod">
          <ac:chgData name="Nikola Sahovic" userId="6ba1fe2e-2031-4211-8b5d-889054f4d8a8" providerId="ADAL" clId="{4942D695-C83C-4D6E-BF5C-4AEC2C47E8F8}" dt="2020-11-12T13:16:04.898" v="1009" actId="20577"/>
          <ac:spMkLst>
            <pc:docMk/>
            <pc:sldMk cId="2451476760" sldId="301"/>
            <ac:spMk id="11" creationId="{CEFBB033-4D5A-445A-AB8F-365EFB54AB35}"/>
          </ac:spMkLst>
        </pc:spChg>
        <pc:spChg chg="mod">
          <ac:chgData name="Nikola Sahovic" userId="6ba1fe2e-2031-4211-8b5d-889054f4d8a8" providerId="ADAL" clId="{4942D695-C83C-4D6E-BF5C-4AEC2C47E8F8}" dt="2020-11-12T13:15:55.346" v="1005" actId="20577"/>
          <ac:spMkLst>
            <pc:docMk/>
            <pc:sldMk cId="2451476760" sldId="301"/>
            <ac:spMk id="13" creationId="{80E5BDC0-15D5-4A1F-852E-7B2789A7A48D}"/>
          </ac:spMkLst>
        </pc:spChg>
        <pc:spChg chg="mod">
          <ac:chgData name="Nikola Sahovic" userId="6ba1fe2e-2031-4211-8b5d-889054f4d8a8" providerId="ADAL" clId="{4942D695-C83C-4D6E-BF5C-4AEC2C47E8F8}" dt="2020-11-12T13:15:32.418" v="1002" actId="20577"/>
          <ac:spMkLst>
            <pc:docMk/>
            <pc:sldMk cId="2451476760" sldId="301"/>
            <ac:spMk id="14" creationId="{5388CAA7-0966-4249-9FAD-4BE4C9388C7D}"/>
          </ac:spMkLst>
        </pc:spChg>
        <pc:spChg chg="mod">
          <ac:chgData name="Nikola Sahovic" userId="6ba1fe2e-2031-4211-8b5d-889054f4d8a8" providerId="ADAL" clId="{4942D695-C83C-4D6E-BF5C-4AEC2C47E8F8}" dt="2020-11-12T13:14:32.305" v="989" actId="20577"/>
          <ac:spMkLst>
            <pc:docMk/>
            <pc:sldMk cId="2451476760" sldId="301"/>
            <ac:spMk id="15" creationId="{F0FE9800-3E5B-498D-955D-87777C020763}"/>
          </ac:spMkLst>
        </pc:spChg>
        <pc:spChg chg="mod">
          <ac:chgData name="Nikola Sahovic" userId="6ba1fe2e-2031-4211-8b5d-889054f4d8a8" providerId="ADAL" clId="{4942D695-C83C-4D6E-BF5C-4AEC2C47E8F8}" dt="2020-11-12T13:14:13.105" v="981" actId="14100"/>
          <ac:spMkLst>
            <pc:docMk/>
            <pc:sldMk cId="2451476760" sldId="301"/>
            <ac:spMk id="16" creationId="{5DF138AB-3072-4DBE-8663-D9852DB058F4}"/>
          </ac:spMkLst>
        </pc:spChg>
        <pc:spChg chg="mod">
          <ac:chgData name="Nikola Sahovic" userId="6ba1fe2e-2031-4211-8b5d-889054f4d8a8" providerId="ADAL" clId="{4942D695-C83C-4D6E-BF5C-4AEC2C47E8F8}" dt="2020-11-12T13:13:43.722" v="974" actId="20577"/>
          <ac:spMkLst>
            <pc:docMk/>
            <pc:sldMk cId="2451476760" sldId="301"/>
            <ac:spMk id="17" creationId="{72984281-055C-4D52-98FC-007BE13F18ED}"/>
          </ac:spMkLst>
        </pc:spChg>
        <pc:spChg chg="mod">
          <ac:chgData name="Nikola Sahovic" userId="6ba1fe2e-2031-4211-8b5d-889054f4d8a8" providerId="ADAL" clId="{4942D695-C83C-4D6E-BF5C-4AEC2C47E8F8}" dt="2020-11-12T13:16:15.305" v="1011" actId="20577"/>
          <ac:spMkLst>
            <pc:docMk/>
            <pc:sldMk cId="2451476760" sldId="301"/>
            <ac:spMk id="18" creationId="{6EFD5A32-D20F-41F2-B4BD-A605B077C522}"/>
          </ac:spMkLst>
        </pc:spChg>
        <pc:spChg chg="mod">
          <ac:chgData name="Nikola Sahovic" userId="6ba1fe2e-2031-4211-8b5d-889054f4d8a8" providerId="ADAL" clId="{4942D695-C83C-4D6E-BF5C-4AEC2C47E8F8}" dt="2020-11-12T13:16:00.697" v="1007" actId="20577"/>
          <ac:spMkLst>
            <pc:docMk/>
            <pc:sldMk cId="2451476760" sldId="301"/>
            <ac:spMk id="19" creationId="{5FB83576-20F4-404D-90A0-6135F083479A}"/>
          </ac:spMkLst>
        </pc:spChg>
        <pc:spChg chg="mod">
          <ac:chgData name="Nikola Sahovic" userId="6ba1fe2e-2031-4211-8b5d-889054f4d8a8" providerId="ADAL" clId="{4942D695-C83C-4D6E-BF5C-4AEC2C47E8F8}" dt="2020-11-12T13:15:18.777" v="1000" actId="20577"/>
          <ac:spMkLst>
            <pc:docMk/>
            <pc:sldMk cId="2451476760" sldId="301"/>
            <ac:spMk id="20" creationId="{AD84520A-A6DB-4BEF-946B-68E759F5EE83}"/>
          </ac:spMkLst>
        </pc:spChg>
        <pc:spChg chg="mod">
          <ac:chgData name="Nikola Sahovic" userId="6ba1fe2e-2031-4211-8b5d-889054f4d8a8" providerId="ADAL" clId="{4942D695-C83C-4D6E-BF5C-4AEC2C47E8F8}" dt="2020-11-12T13:15:01.521" v="995" actId="20577"/>
          <ac:spMkLst>
            <pc:docMk/>
            <pc:sldMk cId="2451476760" sldId="301"/>
            <ac:spMk id="21" creationId="{FA8D9DE7-287E-402B-9C70-542F87157342}"/>
          </ac:spMkLst>
        </pc:spChg>
        <pc:spChg chg="mod">
          <ac:chgData name="Nikola Sahovic" userId="6ba1fe2e-2031-4211-8b5d-889054f4d8a8" providerId="ADAL" clId="{4942D695-C83C-4D6E-BF5C-4AEC2C47E8F8}" dt="2020-11-12T13:14:27.073" v="987" actId="20577"/>
          <ac:spMkLst>
            <pc:docMk/>
            <pc:sldMk cId="2451476760" sldId="301"/>
            <ac:spMk id="22" creationId="{812DE9E1-0698-4BF7-84C0-23AA955D47CE}"/>
          </ac:spMkLst>
        </pc:spChg>
        <pc:spChg chg="mod">
          <ac:chgData name="Nikola Sahovic" userId="6ba1fe2e-2031-4211-8b5d-889054f4d8a8" providerId="ADAL" clId="{4942D695-C83C-4D6E-BF5C-4AEC2C47E8F8}" dt="2020-11-12T13:13:58.088" v="978" actId="1076"/>
          <ac:spMkLst>
            <pc:docMk/>
            <pc:sldMk cId="2451476760" sldId="301"/>
            <ac:spMk id="23" creationId="{8EBD7A33-7586-4556-99F9-7EF2D27BED7F}"/>
          </ac:spMkLst>
        </pc:spChg>
        <pc:spChg chg="add mod">
          <ac:chgData name="Nikola Sahovic" userId="6ba1fe2e-2031-4211-8b5d-889054f4d8a8" providerId="ADAL" clId="{4942D695-C83C-4D6E-BF5C-4AEC2C47E8F8}" dt="2020-11-12T13:14:21.298" v="985" actId="20577"/>
          <ac:spMkLst>
            <pc:docMk/>
            <pc:sldMk cId="2451476760" sldId="301"/>
            <ac:spMk id="24" creationId="{0CBE1848-5927-4551-9E45-A4B8474E9D8D}"/>
          </ac:spMkLst>
        </pc:spChg>
        <pc:spChg chg="add del mod">
          <ac:chgData name="Nikola Sahovic" userId="6ba1fe2e-2031-4211-8b5d-889054f4d8a8" providerId="ADAL" clId="{4942D695-C83C-4D6E-BF5C-4AEC2C47E8F8}" dt="2020-11-12T13:15:37.331" v="1003" actId="478"/>
          <ac:spMkLst>
            <pc:docMk/>
            <pc:sldMk cId="2451476760" sldId="301"/>
            <ac:spMk id="25" creationId="{B79C2F94-DBC6-42F4-91BA-39B09910168C}"/>
          </ac:spMkLst>
        </pc:spChg>
        <pc:spChg chg="add mod">
          <ac:chgData name="Nikola Sahovic" userId="6ba1fe2e-2031-4211-8b5d-889054f4d8a8" providerId="ADAL" clId="{4942D695-C83C-4D6E-BF5C-4AEC2C47E8F8}" dt="2020-11-12T13:15:11.151" v="998" actId="20577"/>
          <ac:spMkLst>
            <pc:docMk/>
            <pc:sldMk cId="2451476760" sldId="301"/>
            <ac:spMk id="26" creationId="{D13738D9-0633-4DCF-B8E7-9B8094AA86FC}"/>
          </ac:spMkLst>
        </pc:spChg>
        <pc:picChg chg="add mod ord">
          <ac:chgData name="Nikola Sahovic" userId="6ba1fe2e-2031-4211-8b5d-889054f4d8a8" providerId="ADAL" clId="{4942D695-C83C-4D6E-BF5C-4AEC2C47E8F8}" dt="2020-11-12T13:12:36.146" v="960" actId="1076"/>
          <ac:picMkLst>
            <pc:docMk/>
            <pc:sldMk cId="2451476760" sldId="301"/>
            <ac:picMk id="2" creationId="{214AF700-C938-4D1C-82E3-DDD985AF2D22}"/>
          </ac:picMkLst>
        </pc:picChg>
        <pc:picChg chg="del">
          <ac:chgData name="Nikola Sahovic" userId="6ba1fe2e-2031-4211-8b5d-889054f4d8a8" providerId="ADAL" clId="{4942D695-C83C-4D6E-BF5C-4AEC2C47E8F8}" dt="2020-11-12T13:11:11.696" v="954" actId="478"/>
          <ac:picMkLst>
            <pc:docMk/>
            <pc:sldMk cId="2451476760" sldId="301"/>
            <ac:picMk id="6" creationId="{9FAB6F4B-2A44-436D-BCEB-BBCE2304C6E6}"/>
          </ac:picMkLst>
        </pc:picChg>
      </pc:sldChg>
      <pc:sldChg chg="addSp delSp modSp add">
        <pc:chgData name="Nikola Sahovic" userId="6ba1fe2e-2031-4211-8b5d-889054f4d8a8" providerId="ADAL" clId="{4942D695-C83C-4D6E-BF5C-4AEC2C47E8F8}" dt="2020-11-12T13:23:06.554" v="1189" actId="478"/>
        <pc:sldMkLst>
          <pc:docMk/>
          <pc:sldMk cId="3533182896" sldId="302"/>
        </pc:sldMkLst>
        <pc:spChg chg="mod">
          <ac:chgData name="Nikola Sahovic" userId="6ba1fe2e-2031-4211-8b5d-889054f4d8a8" providerId="ADAL" clId="{4942D695-C83C-4D6E-BF5C-4AEC2C47E8F8}" dt="2020-11-12T13:16:42.642" v="1025" actId="20577"/>
          <ac:spMkLst>
            <pc:docMk/>
            <pc:sldMk cId="3533182896" sldId="302"/>
            <ac:spMk id="5" creationId="{6F6E9D7A-9885-41B5-B762-D22549CE7BD3}"/>
          </ac:spMkLst>
        </pc:spChg>
        <pc:spChg chg="add mod">
          <ac:chgData name="Nikola Sahovic" userId="6ba1fe2e-2031-4211-8b5d-889054f4d8a8" providerId="ADAL" clId="{4942D695-C83C-4D6E-BF5C-4AEC2C47E8F8}" dt="2020-11-12T13:19:57.659" v="1142" actId="20577"/>
          <ac:spMkLst>
            <pc:docMk/>
            <pc:sldMk cId="3533182896" sldId="302"/>
            <ac:spMk id="6" creationId="{5BEB3E7F-5D9A-42F8-8B10-82BC8887A569}"/>
          </ac:spMkLst>
        </pc:spChg>
        <pc:spChg chg="del">
          <ac:chgData name="Nikola Sahovic" userId="6ba1fe2e-2031-4211-8b5d-889054f4d8a8" providerId="ADAL" clId="{4942D695-C83C-4D6E-BF5C-4AEC2C47E8F8}" dt="2020-11-12T13:18:14.562" v="1034" actId="478"/>
          <ac:spMkLst>
            <pc:docMk/>
            <pc:sldMk cId="3533182896" sldId="302"/>
            <ac:spMk id="11" creationId="{CEFBB033-4D5A-445A-AB8F-365EFB54AB35}"/>
          </ac:spMkLst>
        </pc:spChg>
        <pc:spChg chg="del">
          <ac:chgData name="Nikola Sahovic" userId="6ba1fe2e-2031-4211-8b5d-889054f4d8a8" providerId="ADAL" clId="{4942D695-C83C-4D6E-BF5C-4AEC2C47E8F8}" dt="2020-11-12T13:18:03.787" v="1031" actId="478"/>
          <ac:spMkLst>
            <pc:docMk/>
            <pc:sldMk cId="3533182896" sldId="302"/>
            <ac:spMk id="13" creationId="{80E5BDC0-15D5-4A1F-852E-7B2789A7A48D}"/>
          </ac:spMkLst>
        </pc:spChg>
        <pc:spChg chg="del">
          <ac:chgData name="Nikola Sahovic" userId="6ba1fe2e-2031-4211-8b5d-889054f4d8a8" providerId="ADAL" clId="{4942D695-C83C-4D6E-BF5C-4AEC2C47E8F8}" dt="2020-11-12T13:18:03.787" v="1031" actId="478"/>
          <ac:spMkLst>
            <pc:docMk/>
            <pc:sldMk cId="3533182896" sldId="302"/>
            <ac:spMk id="14" creationId="{5388CAA7-0966-4249-9FAD-4BE4C9388C7D}"/>
          </ac:spMkLst>
        </pc:spChg>
        <pc:spChg chg="del mod">
          <ac:chgData name="Nikola Sahovic" userId="6ba1fe2e-2031-4211-8b5d-889054f4d8a8" providerId="ADAL" clId="{4942D695-C83C-4D6E-BF5C-4AEC2C47E8F8}" dt="2020-11-12T13:23:06.554" v="1189" actId="478"/>
          <ac:spMkLst>
            <pc:docMk/>
            <pc:sldMk cId="3533182896" sldId="302"/>
            <ac:spMk id="15" creationId="{F0FE9800-3E5B-498D-955D-87777C020763}"/>
          </ac:spMkLst>
        </pc:spChg>
        <pc:spChg chg="mod">
          <ac:chgData name="Nikola Sahovic" userId="6ba1fe2e-2031-4211-8b5d-889054f4d8a8" providerId="ADAL" clId="{4942D695-C83C-4D6E-BF5C-4AEC2C47E8F8}" dt="2020-11-12T13:21:57.058" v="1161" actId="20577"/>
          <ac:spMkLst>
            <pc:docMk/>
            <pc:sldMk cId="3533182896" sldId="302"/>
            <ac:spMk id="16" creationId="{5DF138AB-3072-4DBE-8663-D9852DB058F4}"/>
          </ac:spMkLst>
        </pc:spChg>
        <pc:spChg chg="mod">
          <ac:chgData name="Nikola Sahovic" userId="6ba1fe2e-2031-4211-8b5d-889054f4d8a8" providerId="ADAL" clId="{4942D695-C83C-4D6E-BF5C-4AEC2C47E8F8}" dt="2020-11-12T13:21:20.707" v="1152" actId="20577"/>
          <ac:spMkLst>
            <pc:docMk/>
            <pc:sldMk cId="3533182896" sldId="302"/>
            <ac:spMk id="17" creationId="{72984281-055C-4D52-98FC-007BE13F18ED}"/>
          </ac:spMkLst>
        </pc:spChg>
        <pc:spChg chg="del">
          <ac:chgData name="Nikola Sahovic" userId="6ba1fe2e-2031-4211-8b5d-889054f4d8a8" providerId="ADAL" clId="{4942D695-C83C-4D6E-BF5C-4AEC2C47E8F8}" dt="2020-11-12T13:18:15.610" v="1035" actId="478"/>
          <ac:spMkLst>
            <pc:docMk/>
            <pc:sldMk cId="3533182896" sldId="302"/>
            <ac:spMk id="18" creationId="{6EFD5A32-D20F-41F2-B4BD-A605B077C522}"/>
          </ac:spMkLst>
        </pc:spChg>
        <pc:spChg chg="del">
          <ac:chgData name="Nikola Sahovic" userId="6ba1fe2e-2031-4211-8b5d-889054f4d8a8" providerId="ADAL" clId="{4942D695-C83C-4D6E-BF5C-4AEC2C47E8F8}" dt="2020-11-12T13:18:03.787" v="1031" actId="478"/>
          <ac:spMkLst>
            <pc:docMk/>
            <pc:sldMk cId="3533182896" sldId="302"/>
            <ac:spMk id="19" creationId="{5FB83576-20F4-404D-90A0-6135F083479A}"/>
          </ac:spMkLst>
        </pc:spChg>
        <pc:spChg chg="del">
          <ac:chgData name="Nikola Sahovic" userId="6ba1fe2e-2031-4211-8b5d-889054f4d8a8" providerId="ADAL" clId="{4942D695-C83C-4D6E-BF5C-4AEC2C47E8F8}" dt="2020-11-12T13:18:03.787" v="1031" actId="478"/>
          <ac:spMkLst>
            <pc:docMk/>
            <pc:sldMk cId="3533182896" sldId="302"/>
            <ac:spMk id="20" creationId="{AD84520A-A6DB-4BEF-946B-68E759F5EE83}"/>
          </ac:spMkLst>
        </pc:spChg>
        <pc:spChg chg="del">
          <ac:chgData name="Nikola Sahovic" userId="6ba1fe2e-2031-4211-8b5d-889054f4d8a8" providerId="ADAL" clId="{4942D695-C83C-4D6E-BF5C-4AEC2C47E8F8}" dt="2020-11-12T13:18:03.787" v="1031" actId="478"/>
          <ac:spMkLst>
            <pc:docMk/>
            <pc:sldMk cId="3533182896" sldId="302"/>
            <ac:spMk id="21" creationId="{FA8D9DE7-287E-402B-9C70-542F87157342}"/>
          </ac:spMkLst>
        </pc:spChg>
        <pc:spChg chg="del">
          <ac:chgData name="Nikola Sahovic" userId="6ba1fe2e-2031-4211-8b5d-889054f4d8a8" providerId="ADAL" clId="{4942D695-C83C-4D6E-BF5C-4AEC2C47E8F8}" dt="2020-11-12T13:18:19.162" v="1037" actId="478"/>
          <ac:spMkLst>
            <pc:docMk/>
            <pc:sldMk cId="3533182896" sldId="302"/>
            <ac:spMk id="22" creationId="{812DE9E1-0698-4BF7-84C0-23AA955D47CE}"/>
          </ac:spMkLst>
        </pc:spChg>
        <pc:spChg chg="mod">
          <ac:chgData name="Nikola Sahovic" userId="6ba1fe2e-2031-4211-8b5d-889054f4d8a8" providerId="ADAL" clId="{4942D695-C83C-4D6E-BF5C-4AEC2C47E8F8}" dt="2020-11-12T13:21:28.020" v="1155" actId="20577"/>
          <ac:spMkLst>
            <pc:docMk/>
            <pc:sldMk cId="3533182896" sldId="302"/>
            <ac:spMk id="23" creationId="{8EBD7A33-7586-4556-99F9-7EF2D27BED7F}"/>
          </ac:spMkLst>
        </pc:spChg>
        <pc:spChg chg="mod">
          <ac:chgData name="Nikola Sahovic" userId="6ba1fe2e-2031-4211-8b5d-889054f4d8a8" providerId="ADAL" clId="{4942D695-C83C-4D6E-BF5C-4AEC2C47E8F8}" dt="2020-11-12T13:21:45.482" v="1158" actId="20577"/>
          <ac:spMkLst>
            <pc:docMk/>
            <pc:sldMk cId="3533182896" sldId="302"/>
            <ac:spMk id="24" creationId="{0CBE1848-5927-4551-9E45-A4B8474E9D8D}"/>
          </ac:spMkLst>
        </pc:spChg>
        <pc:spChg chg="del">
          <ac:chgData name="Nikola Sahovic" userId="6ba1fe2e-2031-4211-8b5d-889054f4d8a8" providerId="ADAL" clId="{4942D695-C83C-4D6E-BF5C-4AEC2C47E8F8}" dt="2020-11-12T13:18:17.225" v="1036" actId="478"/>
          <ac:spMkLst>
            <pc:docMk/>
            <pc:sldMk cId="3533182896" sldId="302"/>
            <ac:spMk id="26" creationId="{D13738D9-0633-4DCF-B8E7-9B8094AA86FC}"/>
          </ac:spMkLst>
        </pc:spChg>
        <pc:picChg chg="del">
          <ac:chgData name="Nikola Sahovic" userId="6ba1fe2e-2031-4211-8b5d-889054f4d8a8" providerId="ADAL" clId="{4942D695-C83C-4D6E-BF5C-4AEC2C47E8F8}" dt="2020-11-12T13:16:47.017" v="1026" actId="478"/>
          <ac:picMkLst>
            <pc:docMk/>
            <pc:sldMk cId="3533182896" sldId="302"/>
            <ac:picMk id="2" creationId="{214AF700-C938-4D1C-82E3-DDD985AF2D22}"/>
          </ac:picMkLst>
        </pc:picChg>
        <pc:picChg chg="add del">
          <ac:chgData name="Nikola Sahovic" userId="6ba1fe2e-2031-4211-8b5d-889054f4d8a8" providerId="ADAL" clId="{4942D695-C83C-4D6E-BF5C-4AEC2C47E8F8}" dt="2020-11-12T13:17:14.740" v="1028"/>
          <ac:picMkLst>
            <pc:docMk/>
            <pc:sldMk cId="3533182896" sldId="302"/>
            <ac:picMk id="3" creationId="{6B9D7CEE-99AC-42B4-B024-333EABD7E1B8}"/>
          </ac:picMkLst>
        </pc:picChg>
        <pc:picChg chg="add mod ord">
          <ac:chgData name="Nikola Sahovic" userId="6ba1fe2e-2031-4211-8b5d-889054f4d8a8" providerId="ADAL" clId="{4942D695-C83C-4D6E-BF5C-4AEC2C47E8F8}" dt="2020-11-12T13:21:04.727" v="1146" actId="167"/>
          <ac:picMkLst>
            <pc:docMk/>
            <pc:sldMk cId="3533182896" sldId="302"/>
            <ac:picMk id="4" creationId="{3D455494-7B0A-40A2-8A2B-B27AB168EADD}"/>
          </ac:picMkLst>
        </pc:picChg>
      </pc:sldChg>
      <pc:sldChg chg="addSp delSp modSp add mod">
        <pc:chgData name="Nikola Sahovic" userId="6ba1fe2e-2031-4211-8b5d-889054f4d8a8" providerId="ADAL" clId="{4942D695-C83C-4D6E-BF5C-4AEC2C47E8F8}" dt="2020-11-12T13:28:02.651" v="1232" actId="20577"/>
        <pc:sldMkLst>
          <pc:docMk/>
          <pc:sldMk cId="885390991" sldId="303"/>
        </pc:sldMkLst>
        <pc:spChg chg="mod">
          <ac:chgData name="Nikola Sahovic" userId="6ba1fe2e-2031-4211-8b5d-889054f4d8a8" providerId="ADAL" clId="{4942D695-C83C-4D6E-BF5C-4AEC2C47E8F8}" dt="2020-11-12T13:22:49.308" v="1181" actId="313"/>
          <ac:spMkLst>
            <pc:docMk/>
            <pc:sldMk cId="885390991" sldId="303"/>
            <ac:spMk id="5" creationId="{6F6E9D7A-9885-41B5-B762-D22549CE7BD3}"/>
          </ac:spMkLst>
        </pc:spChg>
        <pc:spChg chg="del mod">
          <ac:chgData name="Nikola Sahovic" userId="6ba1fe2e-2031-4211-8b5d-889054f4d8a8" providerId="ADAL" clId="{4942D695-C83C-4D6E-BF5C-4AEC2C47E8F8}" dt="2020-11-12T13:24:37.465" v="1194" actId="478"/>
          <ac:spMkLst>
            <pc:docMk/>
            <pc:sldMk cId="885390991" sldId="303"/>
            <ac:spMk id="6" creationId="{5BEB3E7F-5D9A-42F8-8B10-82BC8887A569}"/>
          </ac:spMkLst>
        </pc:spChg>
        <pc:spChg chg="add mod">
          <ac:chgData name="Nikola Sahovic" userId="6ba1fe2e-2031-4211-8b5d-889054f4d8a8" providerId="ADAL" clId="{4942D695-C83C-4D6E-BF5C-4AEC2C47E8F8}" dt="2020-11-12T13:28:02.651" v="1232" actId="20577"/>
          <ac:spMkLst>
            <pc:docMk/>
            <pc:sldMk cId="885390991" sldId="303"/>
            <ac:spMk id="13" creationId="{0DF3A7C2-9FCA-4824-8858-E06BA8AA1C2D}"/>
          </ac:spMkLst>
        </pc:spChg>
        <pc:spChg chg="add mod">
          <ac:chgData name="Nikola Sahovic" userId="6ba1fe2e-2031-4211-8b5d-889054f4d8a8" providerId="ADAL" clId="{4942D695-C83C-4D6E-BF5C-4AEC2C47E8F8}" dt="2020-11-12T13:25:59.562" v="1216" actId="20577"/>
          <ac:spMkLst>
            <pc:docMk/>
            <pc:sldMk cId="885390991" sldId="303"/>
            <ac:spMk id="14" creationId="{908B95FD-45A7-425F-8907-B6A38CA0B661}"/>
          </ac:spMkLst>
        </pc:spChg>
        <pc:spChg chg="del">
          <ac:chgData name="Nikola Sahovic" userId="6ba1fe2e-2031-4211-8b5d-889054f4d8a8" providerId="ADAL" clId="{4942D695-C83C-4D6E-BF5C-4AEC2C47E8F8}" dt="2020-11-12T13:23:04.493" v="1188" actId="478"/>
          <ac:spMkLst>
            <pc:docMk/>
            <pc:sldMk cId="885390991" sldId="303"/>
            <ac:spMk id="15" creationId="{F0FE9800-3E5B-498D-955D-87777C020763}"/>
          </ac:spMkLst>
        </pc:spChg>
        <pc:spChg chg="del">
          <ac:chgData name="Nikola Sahovic" userId="6ba1fe2e-2031-4211-8b5d-889054f4d8a8" providerId="ADAL" clId="{4942D695-C83C-4D6E-BF5C-4AEC2C47E8F8}" dt="2020-11-12T13:23:00.761" v="1184" actId="478"/>
          <ac:spMkLst>
            <pc:docMk/>
            <pc:sldMk cId="885390991" sldId="303"/>
            <ac:spMk id="16" creationId="{5DF138AB-3072-4DBE-8663-D9852DB058F4}"/>
          </ac:spMkLst>
        </pc:spChg>
        <pc:spChg chg="del">
          <ac:chgData name="Nikola Sahovic" userId="6ba1fe2e-2031-4211-8b5d-889054f4d8a8" providerId="ADAL" clId="{4942D695-C83C-4D6E-BF5C-4AEC2C47E8F8}" dt="2020-11-12T13:23:03.458" v="1187" actId="478"/>
          <ac:spMkLst>
            <pc:docMk/>
            <pc:sldMk cId="885390991" sldId="303"/>
            <ac:spMk id="17" creationId="{72984281-055C-4D52-98FC-007BE13F18ED}"/>
          </ac:spMkLst>
        </pc:spChg>
        <pc:spChg chg="add mod">
          <ac:chgData name="Nikola Sahovic" userId="6ba1fe2e-2031-4211-8b5d-889054f4d8a8" providerId="ADAL" clId="{4942D695-C83C-4D6E-BF5C-4AEC2C47E8F8}" dt="2020-11-12T13:27:53.842" v="1230" actId="20577"/>
          <ac:spMkLst>
            <pc:docMk/>
            <pc:sldMk cId="885390991" sldId="303"/>
            <ac:spMk id="18" creationId="{F8A34713-57C4-440E-B8B6-3B0A170A9395}"/>
          </ac:spMkLst>
        </pc:spChg>
        <pc:spChg chg="add mod">
          <ac:chgData name="Nikola Sahovic" userId="6ba1fe2e-2031-4211-8b5d-889054f4d8a8" providerId="ADAL" clId="{4942D695-C83C-4D6E-BF5C-4AEC2C47E8F8}" dt="2020-11-12T13:26:23.235" v="1224" actId="20577"/>
          <ac:spMkLst>
            <pc:docMk/>
            <pc:sldMk cId="885390991" sldId="303"/>
            <ac:spMk id="19" creationId="{67705470-17D9-413C-BFC1-B7F28968AD7B}"/>
          </ac:spMkLst>
        </pc:spChg>
        <pc:spChg chg="del">
          <ac:chgData name="Nikola Sahovic" userId="6ba1fe2e-2031-4211-8b5d-889054f4d8a8" providerId="ADAL" clId="{4942D695-C83C-4D6E-BF5C-4AEC2C47E8F8}" dt="2020-11-12T13:23:02.499" v="1186" actId="478"/>
          <ac:spMkLst>
            <pc:docMk/>
            <pc:sldMk cId="885390991" sldId="303"/>
            <ac:spMk id="23" creationId="{8EBD7A33-7586-4556-99F9-7EF2D27BED7F}"/>
          </ac:spMkLst>
        </pc:spChg>
        <pc:spChg chg="del">
          <ac:chgData name="Nikola Sahovic" userId="6ba1fe2e-2031-4211-8b5d-889054f4d8a8" providerId="ADAL" clId="{4942D695-C83C-4D6E-BF5C-4AEC2C47E8F8}" dt="2020-11-12T13:23:01.826" v="1185" actId="478"/>
          <ac:spMkLst>
            <pc:docMk/>
            <pc:sldMk cId="885390991" sldId="303"/>
            <ac:spMk id="24" creationId="{0CBE1848-5927-4551-9E45-A4B8474E9D8D}"/>
          </ac:spMkLst>
        </pc:spChg>
        <pc:graphicFrameChg chg="add del mod">
          <ac:chgData name="Nikola Sahovic" userId="6ba1fe2e-2031-4211-8b5d-889054f4d8a8" providerId="ADAL" clId="{4942D695-C83C-4D6E-BF5C-4AEC2C47E8F8}" dt="2020-11-12T13:24:45.569" v="1196" actId="478"/>
          <ac:graphicFrameMkLst>
            <pc:docMk/>
            <pc:sldMk cId="885390991" sldId="303"/>
            <ac:graphicFrameMk id="10" creationId="{827E49E6-0A3C-4103-B58E-48049512C8C5}"/>
          </ac:graphicFrameMkLst>
        </pc:graphicFrameChg>
        <pc:graphicFrameChg chg="add mod">
          <ac:chgData name="Nikola Sahovic" userId="6ba1fe2e-2031-4211-8b5d-889054f4d8a8" providerId="ADAL" clId="{4942D695-C83C-4D6E-BF5C-4AEC2C47E8F8}" dt="2020-11-12T13:25:19.019" v="1207" actId="1076"/>
          <ac:graphicFrameMkLst>
            <pc:docMk/>
            <pc:sldMk cId="885390991" sldId="303"/>
            <ac:graphicFrameMk id="12" creationId="{827E49E6-0A3C-4103-B58E-48049512C8C5}"/>
          </ac:graphicFrameMkLst>
        </pc:graphicFrameChg>
        <pc:picChg chg="add mod">
          <ac:chgData name="Nikola Sahovic" userId="6ba1fe2e-2031-4211-8b5d-889054f4d8a8" providerId="ADAL" clId="{4942D695-C83C-4D6E-BF5C-4AEC2C47E8F8}" dt="2020-11-12T13:25:08.979" v="1204" actId="1076"/>
          <ac:picMkLst>
            <pc:docMk/>
            <pc:sldMk cId="885390991" sldId="303"/>
            <ac:picMk id="2" creationId="{BE43D930-1BD6-4038-BC47-43997E03B9E5}"/>
          </ac:picMkLst>
        </pc:picChg>
        <pc:picChg chg="del">
          <ac:chgData name="Nikola Sahovic" userId="6ba1fe2e-2031-4211-8b5d-889054f4d8a8" providerId="ADAL" clId="{4942D695-C83C-4D6E-BF5C-4AEC2C47E8F8}" dt="2020-11-12T13:22:58.914" v="1183" actId="478"/>
          <ac:picMkLst>
            <pc:docMk/>
            <pc:sldMk cId="885390991" sldId="303"/>
            <ac:picMk id="4" creationId="{3D455494-7B0A-40A2-8A2B-B27AB168EADD}"/>
          </ac:picMkLst>
        </pc:picChg>
      </pc:sldChg>
    </pc:docChg>
  </pc:docChgLst>
  <pc:docChgLst>
    <pc:chgData name="Nikola Sahovic" userId="6ba1fe2e-2031-4211-8b5d-889054f4d8a8" providerId="ADAL" clId="{A64A468C-5D5E-495F-BB21-6AA254240FAC}"/>
    <pc:docChg chg="undo custSel addSld modSld">
      <pc:chgData name="Nikola Sahovic" userId="6ba1fe2e-2031-4211-8b5d-889054f4d8a8" providerId="ADAL" clId="{A64A468C-5D5E-495F-BB21-6AA254240FAC}" dt="2020-11-13T12:08:11.629" v="3429" actId="20577"/>
      <pc:docMkLst>
        <pc:docMk/>
      </pc:docMkLst>
      <pc:sldChg chg="addSp delSp modSp">
        <pc:chgData name="Nikola Sahovic" userId="6ba1fe2e-2031-4211-8b5d-889054f4d8a8" providerId="ADAL" clId="{A64A468C-5D5E-495F-BB21-6AA254240FAC}" dt="2020-11-13T11:13:17.517" v="905" actId="14100"/>
        <pc:sldMkLst>
          <pc:docMk/>
          <pc:sldMk cId="3238789366" sldId="299"/>
        </pc:sldMkLst>
        <pc:spChg chg="add mod">
          <ac:chgData name="Nikola Sahovic" userId="6ba1fe2e-2031-4211-8b5d-889054f4d8a8" providerId="ADAL" clId="{A64A468C-5D5E-495F-BB21-6AA254240FAC}" dt="2020-11-13T11:12:46.790" v="896" actId="1035"/>
          <ac:spMkLst>
            <pc:docMk/>
            <pc:sldMk cId="3238789366" sldId="299"/>
            <ac:spMk id="2" creationId="{F9DCF273-A971-4260-9967-CDE4FB035065}"/>
          </ac:spMkLst>
        </pc:spChg>
        <pc:spChg chg="mod">
          <ac:chgData name="Nikola Sahovic" userId="6ba1fe2e-2031-4211-8b5d-889054f4d8a8" providerId="ADAL" clId="{A64A468C-5D5E-495F-BB21-6AA254240FAC}" dt="2020-11-13T11:12:53.806" v="899" actId="1076"/>
          <ac:spMkLst>
            <pc:docMk/>
            <pc:sldMk cId="3238789366" sldId="299"/>
            <ac:spMk id="3" creationId="{8C4481C7-3D54-4453-8DE5-2F0D5CF7FA49}"/>
          </ac:spMkLst>
        </pc:spChg>
        <pc:spChg chg="mod">
          <ac:chgData name="Nikola Sahovic" userId="6ba1fe2e-2031-4211-8b5d-889054f4d8a8" providerId="ADAL" clId="{A64A468C-5D5E-495F-BB21-6AA254240FAC}" dt="2020-11-12T16:04:46.950" v="256" actId="1036"/>
          <ac:spMkLst>
            <pc:docMk/>
            <pc:sldMk cId="3238789366" sldId="299"/>
            <ac:spMk id="5" creationId="{41287A5B-F145-4293-BDEF-C4EB41E7A79A}"/>
          </ac:spMkLst>
        </pc:spChg>
        <pc:spChg chg="del mod">
          <ac:chgData name="Nikola Sahovic" userId="6ba1fe2e-2031-4211-8b5d-889054f4d8a8" providerId="ADAL" clId="{A64A468C-5D5E-495F-BB21-6AA254240FAC}" dt="2020-11-13T11:10:21.364" v="866" actId="478"/>
          <ac:spMkLst>
            <pc:docMk/>
            <pc:sldMk cId="3238789366" sldId="299"/>
            <ac:spMk id="18" creationId="{D20C6DF4-F653-42F0-A4C7-00DACC69509A}"/>
          </ac:spMkLst>
        </pc:spChg>
        <pc:spChg chg="mod">
          <ac:chgData name="Nikola Sahovic" userId="6ba1fe2e-2031-4211-8b5d-889054f4d8a8" providerId="ADAL" clId="{A64A468C-5D5E-495F-BB21-6AA254240FAC}" dt="2020-11-13T11:13:17.517" v="905" actId="14100"/>
          <ac:spMkLst>
            <pc:docMk/>
            <pc:sldMk cId="3238789366" sldId="299"/>
            <ac:spMk id="19" creationId="{D836D0BA-407B-49D4-B637-9C330E667166}"/>
          </ac:spMkLst>
        </pc:spChg>
        <pc:spChg chg="del mod">
          <ac:chgData name="Nikola Sahovic" userId="6ba1fe2e-2031-4211-8b5d-889054f4d8a8" providerId="ADAL" clId="{A64A468C-5D5E-495F-BB21-6AA254240FAC}" dt="2020-11-13T11:10:47.603" v="869"/>
          <ac:spMkLst>
            <pc:docMk/>
            <pc:sldMk cId="3238789366" sldId="299"/>
            <ac:spMk id="20" creationId="{06C495E3-CE04-4AA5-ABA3-CA4B728BD75C}"/>
          </ac:spMkLst>
        </pc:spChg>
        <pc:spChg chg="add mod">
          <ac:chgData name="Nikola Sahovic" userId="6ba1fe2e-2031-4211-8b5d-889054f4d8a8" providerId="ADAL" clId="{A64A468C-5D5E-495F-BB21-6AA254240FAC}" dt="2020-11-13T11:13:04.224" v="903" actId="1035"/>
          <ac:spMkLst>
            <pc:docMk/>
            <pc:sldMk cId="3238789366" sldId="299"/>
            <ac:spMk id="21" creationId="{D6C458C5-3E19-408D-825D-BE257311AC09}"/>
          </ac:spMkLst>
        </pc:spChg>
        <pc:spChg chg="add mod">
          <ac:chgData name="Nikola Sahovic" userId="6ba1fe2e-2031-4211-8b5d-889054f4d8a8" providerId="ADAL" clId="{A64A468C-5D5E-495F-BB21-6AA254240FAC}" dt="2020-11-13T11:12:42.100" v="895" actId="1035"/>
          <ac:spMkLst>
            <pc:docMk/>
            <pc:sldMk cId="3238789366" sldId="299"/>
            <ac:spMk id="22" creationId="{59ECC360-C0C9-4217-83F9-5DA2973141C8}"/>
          </ac:spMkLst>
        </pc:spChg>
        <pc:grpChg chg="mod">
          <ac:chgData name="Nikola Sahovic" userId="6ba1fe2e-2031-4211-8b5d-889054f4d8a8" providerId="ADAL" clId="{A64A468C-5D5E-495F-BB21-6AA254240FAC}" dt="2020-11-13T11:12:59.895" v="902" actId="1035"/>
          <ac:grpSpMkLst>
            <pc:docMk/>
            <pc:sldMk cId="3238789366" sldId="299"/>
            <ac:grpSpMk id="17" creationId="{7F4B4F01-1DD0-4C14-A57D-E5A9D8E8C407}"/>
          </ac:grpSpMkLst>
        </pc:grpChg>
        <pc:picChg chg="mod">
          <ac:chgData name="Nikola Sahovic" userId="6ba1fe2e-2031-4211-8b5d-889054f4d8a8" providerId="ADAL" clId="{A64A468C-5D5E-495F-BB21-6AA254240FAC}" dt="2020-11-13T11:12:59.895" v="902" actId="1035"/>
          <ac:picMkLst>
            <pc:docMk/>
            <pc:sldMk cId="3238789366" sldId="299"/>
            <ac:picMk id="11" creationId="{E9B4E29D-5B09-4134-87B7-AA10FEF50F1D}"/>
          </ac:picMkLst>
        </pc:picChg>
      </pc:sldChg>
      <pc:sldChg chg="addSp modSp">
        <pc:chgData name="Nikola Sahovic" userId="6ba1fe2e-2031-4211-8b5d-889054f4d8a8" providerId="ADAL" clId="{A64A468C-5D5E-495F-BB21-6AA254240FAC}" dt="2020-11-12T16:04:59.348" v="258" actId="27636"/>
        <pc:sldMkLst>
          <pc:docMk/>
          <pc:sldMk cId="4251150767" sldId="300"/>
        </pc:sldMkLst>
        <pc:spChg chg="mod">
          <ac:chgData name="Nikola Sahovic" userId="6ba1fe2e-2031-4211-8b5d-889054f4d8a8" providerId="ADAL" clId="{A64A468C-5D5E-495F-BB21-6AA254240FAC}" dt="2020-11-12T16:04:28.462" v="255" actId="1036"/>
          <ac:spMkLst>
            <pc:docMk/>
            <pc:sldMk cId="4251150767" sldId="300"/>
            <ac:spMk id="5" creationId="{6F6E9D7A-9885-41B5-B762-D22549CE7BD3}"/>
          </ac:spMkLst>
        </pc:spChg>
        <pc:spChg chg="mod">
          <ac:chgData name="Nikola Sahovic" userId="6ba1fe2e-2031-4211-8b5d-889054f4d8a8" providerId="ADAL" clId="{A64A468C-5D5E-495F-BB21-6AA254240FAC}" dt="2020-11-12T16:04:10.923" v="245" actId="1036"/>
          <ac:spMkLst>
            <pc:docMk/>
            <pc:sldMk cId="4251150767" sldId="300"/>
            <ac:spMk id="11" creationId="{CEFBB033-4D5A-445A-AB8F-365EFB54AB35}"/>
          </ac:spMkLst>
        </pc:spChg>
        <pc:spChg chg="mod">
          <ac:chgData name="Nikola Sahovic" userId="6ba1fe2e-2031-4211-8b5d-889054f4d8a8" providerId="ADAL" clId="{A64A468C-5D5E-495F-BB21-6AA254240FAC}" dt="2020-11-12T16:04:10.923" v="245" actId="1036"/>
          <ac:spMkLst>
            <pc:docMk/>
            <pc:sldMk cId="4251150767" sldId="300"/>
            <ac:spMk id="13" creationId="{80E5BDC0-15D5-4A1F-852E-7B2789A7A48D}"/>
          </ac:spMkLst>
        </pc:spChg>
        <pc:spChg chg="mod">
          <ac:chgData name="Nikola Sahovic" userId="6ba1fe2e-2031-4211-8b5d-889054f4d8a8" providerId="ADAL" clId="{A64A468C-5D5E-495F-BB21-6AA254240FAC}" dt="2020-11-12T16:04:10.923" v="245" actId="1036"/>
          <ac:spMkLst>
            <pc:docMk/>
            <pc:sldMk cId="4251150767" sldId="300"/>
            <ac:spMk id="14" creationId="{5388CAA7-0966-4249-9FAD-4BE4C9388C7D}"/>
          </ac:spMkLst>
        </pc:spChg>
        <pc:spChg chg="mod">
          <ac:chgData name="Nikola Sahovic" userId="6ba1fe2e-2031-4211-8b5d-889054f4d8a8" providerId="ADAL" clId="{A64A468C-5D5E-495F-BB21-6AA254240FAC}" dt="2020-11-12T16:04:10.923" v="245" actId="1036"/>
          <ac:spMkLst>
            <pc:docMk/>
            <pc:sldMk cId="4251150767" sldId="300"/>
            <ac:spMk id="15" creationId="{F0FE9800-3E5B-498D-955D-87777C020763}"/>
          </ac:spMkLst>
        </pc:spChg>
        <pc:spChg chg="mod">
          <ac:chgData name="Nikola Sahovic" userId="6ba1fe2e-2031-4211-8b5d-889054f4d8a8" providerId="ADAL" clId="{A64A468C-5D5E-495F-BB21-6AA254240FAC}" dt="2020-11-12T16:04:10.923" v="245" actId="1036"/>
          <ac:spMkLst>
            <pc:docMk/>
            <pc:sldMk cId="4251150767" sldId="300"/>
            <ac:spMk id="16" creationId="{5DF138AB-3072-4DBE-8663-D9852DB058F4}"/>
          </ac:spMkLst>
        </pc:spChg>
        <pc:spChg chg="mod">
          <ac:chgData name="Nikola Sahovic" userId="6ba1fe2e-2031-4211-8b5d-889054f4d8a8" providerId="ADAL" clId="{A64A468C-5D5E-495F-BB21-6AA254240FAC}" dt="2020-11-12T16:04:10.923" v="245" actId="1036"/>
          <ac:spMkLst>
            <pc:docMk/>
            <pc:sldMk cId="4251150767" sldId="300"/>
            <ac:spMk id="17" creationId="{72984281-055C-4D52-98FC-007BE13F18ED}"/>
          </ac:spMkLst>
        </pc:spChg>
        <pc:spChg chg="mod">
          <ac:chgData name="Nikola Sahovic" userId="6ba1fe2e-2031-4211-8b5d-889054f4d8a8" providerId="ADAL" clId="{A64A468C-5D5E-495F-BB21-6AA254240FAC}" dt="2020-11-12T16:04:10.923" v="245" actId="1036"/>
          <ac:spMkLst>
            <pc:docMk/>
            <pc:sldMk cId="4251150767" sldId="300"/>
            <ac:spMk id="18" creationId="{6EFD5A32-D20F-41F2-B4BD-A605B077C522}"/>
          </ac:spMkLst>
        </pc:spChg>
        <pc:spChg chg="mod">
          <ac:chgData name="Nikola Sahovic" userId="6ba1fe2e-2031-4211-8b5d-889054f4d8a8" providerId="ADAL" clId="{A64A468C-5D5E-495F-BB21-6AA254240FAC}" dt="2020-11-12T16:04:10.923" v="245" actId="1036"/>
          <ac:spMkLst>
            <pc:docMk/>
            <pc:sldMk cId="4251150767" sldId="300"/>
            <ac:spMk id="19" creationId="{5FB83576-20F4-404D-90A0-6135F083479A}"/>
          </ac:spMkLst>
        </pc:spChg>
        <pc:spChg chg="mod">
          <ac:chgData name="Nikola Sahovic" userId="6ba1fe2e-2031-4211-8b5d-889054f4d8a8" providerId="ADAL" clId="{A64A468C-5D5E-495F-BB21-6AA254240FAC}" dt="2020-11-12T16:04:10.923" v="245" actId="1036"/>
          <ac:spMkLst>
            <pc:docMk/>
            <pc:sldMk cId="4251150767" sldId="300"/>
            <ac:spMk id="20" creationId="{AD84520A-A6DB-4BEF-946B-68E759F5EE83}"/>
          </ac:spMkLst>
        </pc:spChg>
        <pc:spChg chg="mod">
          <ac:chgData name="Nikola Sahovic" userId="6ba1fe2e-2031-4211-8b5d-889054f4d8a8" providerId="ADAL" clId="{A64A468C-5D5E-495F-BB21-6AA254240FAC}" dt="2020-11-12T16:04:10.923" v="245" actId="1036"/>
          <ac:spMkLst>
            <pc:docMk/>
            <pc:sldMk cId="4251150767" sldId="300"/>
            <ac:spMk id="21" creationId="{FA8D9DE7-287E-402B-9C70-542F87157342}"/>
          </ac:spMkLst>
        </pc:spChg>
        <pc:spChg chg="mod">
          <ac:chgData name="Nikola Sahovic" userId="6ba1fe2e-2031-4211-8b5d-889054f4d8a8" providerId="ADAL" clId="{A64A468C-5D5E-495F-BB21-6AA254240FAC}" dt="2020-11-12T16:04:10.923" v="245" actId="1036"/>
          <ac:spMkLst>
            <pc:docMk/>
            <pc:sldMk cId="4251150767" sldId="300"/>
            <ac:spMk id="22" creationId="{812DE9E1-0698-4BF7-84C0-23AA955D47CE}"/>
          </ac:spMkLst>
        </pc:spChg>
        <pc:spChg chg="mod">
          <ac:chgData name="Nikola Sahovic" userId="6ba1fe2e-2031-4211-8b5d-889054f4d8a8" providerId="ADAL" clId="{A64A468C-5D5E-495F-BB21-6AA254240FAC}" dt="2020-11-12T16:04:10.923" v="245" actId="1036"/>
          <ac:spMkLst>
            <pc:docMk/>
            <pc:sldMk cId="4251150767" sldId="300"/>
            <ac:spMk id="23" creationId="{8EBD7A33-7586-4556-99F9-7EF2D27BED7F}"/>
          </ac:spMkLst>
        </pc:spChg>
        <pc:spChg chg="add mod">
          <ac:chgData name="Nikola Sahovic" userId="6ba1fe2e-2031-4211-8b5d-889054f4d8a8" providerId="ADAL" clId="{A64A468C-5D5E-495F-BB21-6AA254240FAC}" dt="2020-11-12T16:04:59.348" v="258" actId="27636"/>
          <ac:spMkLst>
            <pc:docMk/>
            <pc:sldMk cId="4251150767" sldId="300"/>
            <ac:spMk id="24" creationId="{099A68C7-4227-4338-88E7-00D82341F81E}"/>
          </ac:spMkLst>
        </pc:spChg>
        <pc:picChg chg="mod">
          <ac:chgData name="Nikola Sahovic" userId="6ba1fe2e-2031-4211-8b5d-889054f4d8a8" providerId="ADAL" clId="{A64A468C-5D5E-495F-BB21-6AA254240FAC}" dt="2020-11-12T16:04:13.509" v="249" actId="1036"/>
          <ac:picMkLst>
            <pc:docMk/>
            <pc:sldMk cId="4251150767" sldId="300"/>
            <ac:picMk id="6" creationId="{9FAB6F4B-2A44-436D-BCEB-BBCE2304C6E6}"/>
          </ac:picMkLst>
        </pc:picChg>
      </pc:sldChg>
      <pc:sldChg chg="addSp modSp">
        <pc:chgData name="Nikola Sahovic" userId="6ba1fe2e-2031-4211-8b5d-889054f4d8a8" providerId="ADAL" clId="{A64A468C-5D5E-495F-BB21-6AA254240FAC}" dt="2020-11-12T18:30:41.257" v="607" actId="1035"/>
        <pc:sldMkLst>
          <pc:docMk/>
          <pc:sldMk cId="2451476760" sldId="301"/>
        </pc:sldMkLst>
        <pc:spChg chg="mod">
          <ac:chgData name="Nikola Sahovic" userId="6ba1fe2e-2031-4211-8b5d-889054f4d8a8" providerId="ADAL" clId="{A64A468C-5D5E-495F-BB21-6AA254240FAC}" dt="2020-11-12T17:08:41.093" v="492" actId="1035"/>
          <ac:spMkLst>
            <pc:docMk/>
            <pc:sldMk cId="2451476760" sldId="301"/>
            <ac:spMk id="5" creationId="{6F6E9D7A-9885-41B5-B762-D22549CE7BD3}"/>
          </ac:spMkLst>
        </pc:spChg>
        <pc:spChg chg="mod">
          <ac:chgData name="Nikola Sahovic" userId="6ba1fe2e-2031-4211-8b5d-889054f4d8a8" providerId="ADAL" clId="{A64A468C-5D5E-495F-BB21-6AA254240FAC}" dt="2020-11-12T17:09:00.273" v="515" actId="1035"/>
          <ac:spMkLst>
            <pc:docMk/>
            <pc:sldMk cId="2451476760" sldId="301"/>
            <ac:spMk id="11" creationId="{CEFBB033-4D5A-445A-AB8F-365EFB54AB35}"/>
          </ac:spMkLst>
        </pc:spChg>
        <pc:spChg chg="mod">
          <ac:chgData name="Nikola Sahovic" userId="6ba1fe2e-2031-4211-8b5d-889054f4d8a8" providerId="ADAL" clId="{A64A468C-5D5E-495F-BB21-6AA254240FAC}" dt="2020-11-12T17:09:00.273" v="515" actId="1035"/>
          <ac:spMkLst>
            <pc:docMk/>
            <pc:sldMk cId="2451476760" sldId="301"/>
            <ac:spMk id="13" creationId="{80E5BDC0-15D5-4A1F-852E-7B2789A7A48D}"/>
          </ac:spMkLst>
        </pc:spChg>
        <pc:spChg chg="mod">
          <ac:chgData name="Nikola Sahovic" userId="6ba1fe2e-2031-4211-8b5d-889054f4d8a8" providerId="ADAL" clId="{A64A468C-5D5E-495F-BB21-6AA254240FAC}" dt="2020-11-12T17:09:00.273" v="515" actId="1035"/>
          <ac:spMkLst>
            <pc:docMk/>
            <pc:sldMk cId="2451476760" sldId="301"/>
            <ac:spMk id="14" creationId="{5388CAA7-0966-4249-9FAD-4BE4C9388C7D}"/>
          </ac:spMkLst>
        </pc:spChg>
        <pc:spChg chg="mod">
          <ac:chgData name="Nikola Sahovic" userId="6ba1fe2e-2031-4211-8b5d-889054f4d8a8" providerId="ADAL" clId="{A64A468C-5D5E-495F-BB21-6AA254240FAC}" dt="2020-11-12T17:09:00.273" v="515" actId="1035"/>
          <ac:spMkLst>
            <pc:docMk/>
            <pc:sldMk cId="2451476760" sldId="301"/>
            <ac:spMk id="15" creationId="{F0FE9800-3E5B-498D-955D-87777C020763}"/>
          </ac:spMkLst>
        </pc:spChg>
        <pc:spChg chg="mod">
          <ac:chgData name="Nikola Sahovic" userId="6ba1fe2e-2031-4211-8b5d-889054f4d8a8" providerId="ADAL" clId="{A64A468C-5D5E-495F-BB21-6AA254240FAC}" dt="2020-11-12T17:09:00.273" v="515" actId="1035"/>
          <ac:spMkLst>
            <pc:docMk/>
            <pc:sldMk cId="2451476760" sldId="301"/>
            <ac:spMk id="16" creationId="{5DF138AB-3072-4DBE-8663-D9852DB058F4}"/>
          </ac:spMkLst>
        </pc:spChg>
        <pc:spChg chg="mod">
          <ac:chgData name="Nikola Sahovic" userId="6ba1fe2e-2031-4211-8b5d-889054f4d8a8" providerId="ADAL" clId="{A64A468C-5D5E-495F-BB21-6AA254240FAC}" dt="2020-11-12T17:09:00.273" v="515" actId="1035"/>
          <ac:spMkLst>
            <pc:docMk/>
            <pc:sldMk cId="2451476760" sldId="301"/>
            <ac:spMk id="17" creationId="{72984281-055C-4D52-98FC-007BE13F18ED}"/>
          </ac:spMkLst>
        </pc:spChg>
        <pc:spChg chg="mod">
          <ac:chgData name="Nikola Sahovic" userId="6ba1fe2e-2031-4211-8b5d-889054f4d8a8" providerId="ADAL" clId="{A64A468C-5D5E-495F-BB21-6AA254240FAC}" dt="2020-11-12T17:09:00.273" v="515" actId="1035"/>
          <ac:spMkLst>
            <pc:docMk/>
            <pc:sldMk cId="2451476760" sldId="301"/>
            <ac:spMk id="18" creationId="{6EFD5A32-D20F-41F2-B4BD-A605B077C522}"/>
          </ac:spMkLst>
        </pc:spChg>
        <pc:spChg chg="mod">
          <ac:chgData name="Nikola Sahovic" userId="6ba1fe2e-2031-4211-8b5d-889054f4d8a8" providerId="ADAL" clId="{A64A468C-5D5E-495F-BB21-6AA254240FAC}" dt="2020-11-12T17:09:00.273" v="515" actId="1035"/>
          <ac:spMkLst>
            <pc:docMk/>
            <pc:sldMk cId="2451476760" sldId="301"/>
            <ac:spMk id="19" creationId="{5FB83576-20F4-404D-90A0-6135F083479A}"/>
          </ac:spMkLst>
        </pc:spChg>
        <pc:spChg chg="mod">
          <ac:chgData name="Nikola Sahovic" userId="6ba1fe2e-2031-4211-8b5d-889054f4d8a8" providerId="ADAL" clId="{A64A468C-5D5E-495F-BB21-6AA254240FAC}" dt="2020-11-12T17:09:00.273" v="515" actId="1035"/>
          <ac:spMkLst>
            <pc:docMk/>
            <pc:sldMk cId="2451476760" sldId="301"/>
            <ac:spMk id="20" creationId="{AD84520A-A6DB-4BEF-946B-68E759F5EE83}"/>
          </ac:spMkLst>
        </pc:spChg>
        <pc:spChg chg="mod">
          <ac:chgData name="Nikola Sahovic" userId="6ba1fe2e-2031-4211-8b5d-889054f4d8a8" providerId="ADAL" clId="{A64A468C-5D5E-495F-BB21-6AA254240FAC}" dt="2020-11-12T17:09:00.273" v="515" actId="1035"/>
          <ac:spMkLst>
            <pc:docMk/>
            <pc:sldMk cId="2451476760" sldId="301"/>
            <ac:spMk id="21" creationId="{FA8D9DE7-287E-402B-9C70-542F87157342}"/>
          </ac:spMkLst>
        </pc:spChg>
        <pc:spChg chg="mod">
          <ac:chgData name="Nikola Sahovic" userId="6ba1fe2e-2031-4211-8b5d-889054f4d8a8" providerId="ADAL" clId="{A64A468C-5D5E-495F-BB21-6AA254240FAC}" dt="2020-11-12T17:09:00.273" v="515" actId="1035"/>
          <ac:spMkLst>
            <pc:docMk/>
            <pc:sldMk cId="2451476760" sldId="301"/>
            <ac:spMk id="22" creationId="{812DE9E1-0698-4BF7-84C0-23AA955D47CE}"/>
          </ac:spMkLst>
        </pc:spChg>
        <pc:spChg chg="mod">
          <ac:chgData name="Nikola Sahovic" userId="6ba1fe2e-2031-4211-8b5d-889054f4d8a8" providerId="ADAL" clId="{A64A468C-5D5E-495F-BB21-6AA254240FAC}" dt="2020-11-12T17:09:00.273" v="515" actId="1035"/>
          <ac:spMkLst>
            <pc:docMk/>
            <pc:sldMk cId="2451476760" sldId="301"/>
            <ac:spMk id="23" creationId="{8EBD7A33-7586-4556-99F9-7EF2D27BED7F}"/>
          </ac:spMkLst>
        </pc:spChg>
        <pc:spChg chg="mod">
          <ac:chgData name="Nikola Sahovic" userId="6ba1fe2e-2031-4211-8b5d-889054f4d8a8" providerId="ADAL" clId="{A64A468C-5D5E-495F-BB21-6AA254240FAC}" dt="2020-11-12T17:09:00.273" v="515" actId="1035"/>
          <ac:spMkLst>
            <pc:docMk/>
            <pc:sldMk cId="2451476760" sldId="301"/>
            <ac:spMk id="24" creationId="{0CBE1848-5927-4551-9E45-A4B8474E9D8D}"/>
          </ac:spMkLst>
        </pc:spChg>
        <pc:spChg chg="add mod">
          <ac:chgData name="Nikola Sahovic" userId="6ba1fe2e-2031-4211-8b5d-889054f4d8a8" providerId="ADAL" clId="{A64A468C-5D5E-495F-BB21-6AA254240FAC}" dt="2020-11-12T18:30:41.257" v="607" actId="1035"/>
          <ac:spMkLst>
            <pc:docMk/>
            <pc:sldMk cId="2451476760" sldId="301"/>
            <ac:spMk id="25" creationId="{704CD8E3-307A-47F9-A176-5CD5DEFDAC37}"/>
          </ac:spMkLst>
        </pc:spChg>
        <pc:spChg chg="mod">
          <ac:chgData name="Nikola Sahovic" userId="6ba1fe2e-2031-4211-8b5d-889054f4d8a8" providerId="ADAL" clId="{A64A468C-5D5E-495F-BB21-6AA254240FAC}" dt="2020-11-12T17:09:00.273" v="515" actId="1035"/>
          <ac:spMkLst>
            <pc:docMk/>
            <pc:sldMk cId="2451476760" sldId="301"/>
            <ac:spMk id="26" creationId="{D13738D9-0633-4DCF-B8E7-9B8094AA86FC}"/>
          </ac:spMkLst>
        </pc:spChg>
        <pc:picChg chg="mod">
          <ac:chgData name="Nikola Sahovic" userId="6ba1fe2e-2031-4211-8b5d-889054f4d8a8" providerId="ADAL" clId="{A64A468C-5D5E-495F-BB21-6AA254240FAC}" dt="2020-11-12T17:09:00.273" v="515" actId="1035"/>
          <ac:picMkLst>
            <pc:docMk/>
            <pc:sldMk cId="2451476760" sldId="301"/>
            <ac:picMk id="2" creationId="{214AF700-C938-4D1C-82E3-DDD985AF2D22}"/>
          </ac:picMkLst>
        </pc:picChg>
      </pc:sldChg>
      <pc:sldChg chg="addSp delSp modSp">
        <pc:chgData name="Nikola Sahovic" userId="6ba1fe2e-2031-4211-8b5d-889054f4d8a8" providerId="ADAL" clId="{A64A468C-5D5E-495F-BB21-6AA254240FAC}" dt="2020-11-13T11:05:50.776" v="831" actId="1035"/>
        <pc:sldMkLst>
          <pc:docMk/>
          <pc:sldMk cId="3533182896" sldId="302"/>
        </pc:sldMkLst>
        <pc:spChg chg="mod">
          <ac:chgData name="Nikola Sahovic" userId="6ba1fe2e-2031-4211-8b5d-889054f4d8a8" providerId="ADAL" clId="{A64A468C-5D5E-495F-BB21-6AA254240FAC}" dt="2020-11-13T10:56:49.384" v="758" actId="108"/>
          <ac:spMkLst>
            <pc:docMk/>
            <pc:sldMk cId="3533182896" sldId="302"/>
            <ac:spMk id="5" creationId="{6F6E9D7A-9885-41B5-B762-D22549CE7BD3}"/>
          </ac:spMkLst>
        </pc:spChg>
        <pc:spChg chg="mod">
          <ac:chgData name="Nikola Sahovic" userId="6ba1fe2e-2031-4211-8b5d-889054f4d8a8" providerId="ADAL" clId="{A64A468C-5D5E-495F-BB21-6AA254240FAC}" dt="2020-11-13T11:00:57.391" v="779" actId="1035"/>
          <ac:spMkLst>
            <pc:docMk/>
            <pc:sldMk cId="3533182896" sldId="302"/>
            <ac:spMk id="6" creationId="{5BEB3E7F-5D9A-42F8-8B10-82BC8887A569}"/>
          </ac:spMkLst>
        </pc:spChg>
        <pc:spChg chg="add mod">
          <ac:chgData name="Nikola Sahovic" userId="6ba1fe2e-2031-4211-8b5d-889054f4d8a8" providerId="ADAL" clId="{A64A468C-5D5E-495F-BB21-6AA254240FAC}" dt="2020-11-13T11:02:35.012" v="811" actId="5793"/>
          <ac:spMkLst>
            <pc:docMk/>
            <pc:sldMk cId="3533182896" sldId="302"/>
            <ac:spMk id="9" creationId="{D9DE1E92-3014-4686-9142-B349A9FA6D1B}"/>
          </ac:spMkLst>
        </pc:spChg>
        <pc:spChg chg="add mod">
          <ac:chgData name="Nikola Sahovic" userId="6ba1fe2e-2031-4211-8b5d-889054f4d8a8" providerId="ADAL" clId="{A64A468C-5D5E-495F-BB21-6AA254240FAC}" dt="2020-11-13T11:03:56.747" v="821" actId="1035"/>
          <ac:spMkLst>
            <pc:docMk/>
            <pc:sldMk cId="3533182896" sldId="302"/>
            <ac:spMk id="10" creationId="{7299B947-16A3-42F3-A5C0-6B4056FBB461}"/>
          </ac:spMkLst>
        </pc:spChg>
        <pc:spChg chg="add mod">
          <ac:chgData name="Nikola Sahovic" userId="6ba1fe2e-2031-4211-8b5d-889054f4d8a8" providerId="ADAL" clId="{A64A468C-5D5E-495F-BB21-6AA254240FAC}" dt="2020-11-13T11:05:27.697" v="823" actId="114"/>
          <ac:spMkLst>
            <pc:docMk/>
            <pc:sldMk cId="3533182896" sldId="302"/>
            <ac:spMk id="11" creationId="{23813BA8-F46F-4F09-8449-A007A96C096A}"/>
          </ac:spMkLst>
        </pc:spChg>
        <pc:spChg chg="add mod">
          <ac:chgData name="Nikola Sahovic" userId="6ba1fe2e-2031-4211-8b5d-889054f4d8a8" providerId="ADAL" clId="{A64A468C-5D5E-495F-BB21-6AA254240FAC}" dt="2020-11-13T11:05:38.943" v="828" actId="1035"/>
          <ac:spMkLst>
            <pc:docMk/>
            <pc:sldMk cId="3533182896" sldId="302"/>
            <ac:spMk id="12" creationId="{D1A9BD61-A086-4AC4-A7C6-CE70C652E8BE}"/>
          </ac:spMkLst>
        </pc:spChg>
        <pc:spChg chg="add mod">
          <ac:chgData name="Nikola Sahovic" userId="6ba1fe2e-2031-4211-8b5d-889054f4d8a8" providerId="ADAL" clId="{A64A468C-5D5E-495F-BB21-6AA254240FAC}" dt="2020-11-13T11:05:32.956" v="825" actId="1036"/>
          <ac:spMkLst>
            <pc:docMk/>
            <pc:sldMk cId="3533182896" sldId="302"/>
            <ac:spMk id="15" creationId="{7FE977BC-BA91-4173-8B82-617D1DF62C0C}"/>
          </ac:spMkLst>
        </pc:spChg>
        <pc:spChg chg="mod">
          <ac:chgData name="Nikola Sahovic" userId="6ba1fe2e-2031-4211-8b5d-889054f4d8a8" providerId="ADAL" clId="{A64A468C-5D5E-495F-BB21-6AA254240FAC}" dt="2020-11-13T11:05:50.776" v="831" actId="1035"/>
          <ac:spMkLst>
            <pc:docMk/>
            <pc:sldMk cId="3533182896" sldId="302"/>
            <ac:spMk id="16" creationId="{5DF138AB-3072-4DBE-8663-D9852DB058F4}"/>
          </ac:spMkLst>
        </pc:spChg>
        <pc:spChg chg="mod">
          <ac:chgData name="Nikola Sahovic" userId="6ba1fe2e-2031-4211-8b5d-889054f4d8a8" providerId="ADAL" clId="{A64A468C-5D5E-495F-BB21-6AA254240FAC}" dt="2020-11-13T11:05:50.776" v="831" actId="1035"/>
          <ac:spMkLst>
            <pc:docMk/>
            <pc:sldMk cId="3533182896" sldId="302"/>
            <ac:spMk id="17" creationId="{72984281-055C-4D52-98FC-007BE13F18ED}"/>
          </ac:spMkLst>
        </pc:spChg>
        <pc:spChg chg="mod">
          <ac:chgData name="Nikola Sahovic" userId="6ba1fe2e-2031-4211-8b5d-889054f4d8a8" providerId="ADAL" clId="{A64A468C-5D5E-495F-BB21-6AA254240FAC}" dt="2020-11-13T11:05:50.776" v="831" actId="1035"/>
          <ac:spMkLst>
            <pc:docMk/>
            <pc:sldMk cId="3533182896" sldId="302"/>
            <ac:spMk id="23" creationId="{8EBD7A33-7586-4556-99F9-7EF2D27BED7F}"/>
          </ac:spMkLst>
        </pc:spChg>
        <pc:spChg chg="mod">
          <ac:chgData name="Nikola Sahovic" userId="6ba1fe2e-2031-4211-8b5d-889054f4d8a8" providerId="ADAL" clId="{A64A468C-5D5E-495F-BB21-6AA254240FAC}" dt="2020-11-13T11:05:50.776" v="831" actId="1035"/>
          <ac:spMkLst>
            <pc:docMk/>
            <pc:sldMk cId="3533182896" sldId="302"/>
            <ac:spMk id="24" creationId="{0CBE1848-5927-4551-9E45-A4B8474E9D8D}"/>
          </ac:spMkLst>
        </pc:spChg>
        <pc:graphicFrameChg chg="add del">
          <ac:chgData name="Nikola Sahovic" userId="6ba1fe2e-2031-4211-8b5d-889054f4d8a8" providerId="ADAL" clId="{A64A468C-5D5E-495F-BB21-6AA254240FAC}" dt="2020-11-13T11:01:43.268" v="792"/>
          <ac:graphicFrameMkLst>
            <pc:docMk/>
            <pc:sldMk cId="3533182896" sldId="302"/>
            <ac:graphicFrameMk id="2" creationId="{3DDABBFD-6AEC-4D8F-8F95-A2ACDAB2CC8B}"/>
          </ac:graphicFrameMkLst>
        </pc:graphicFrameChg>
        <pc:graphicFrameChg chg="add del mod">
          <ac:chgData name="Nikola Sahovic" userId="6ba1fe2e-2031-4211-8b5d-889054f4d8a8" providerId="ADAL" clId="{A64A468C-5D5E-495F-BB21-6AA254240FAC}" dt="2020-11-13T11:01:55.248" v="795" actId="478"/>
          <ac:graphicFrameMkLst>
            <pc:docMk/>
            <pc:sldMk cId="3533182896" sldId="302"/>
            <ac:graphicFrameMk id="3" creationId="{31310F66-3ADE-41E8-A5B8-FE71C1653764}"/>
          </ac:graphicFrameMkLst>
        </pc:graphicFrameChg>
        <pc:picChg chg="mod">
          <ac:chgData name="Nikola Sahovic" userId="6ba1fe2e-2031-4211-8b5d-889054f4d8a8" providerId="ADAL" clId="{A64A468C-5D5E-495F-BB21-6AA254240FAC}" dt="2020-11-13T11:05:50.776" v="831" actId="1035"/>
          <ac:picMkLst>
            <pc:docMk/>
            <pc:sldMk cId="3533182896" sldId="302"/>
            <ac:picMk id="4" creationId="{3D455494-7B0A-40A2-8A2B-B27AB168EADD}"/>
          </ac:picMkLst>
        </pc:picChg>
      </pc:sldChg>
      <pc:sldChg chg="addSp delSp modSp add">
        <pc:chgData name="Nikola Sahovic" userId="6ba1fe2e-2031-4211-8b5d-889054f4d8a8" providerId="ADAL" clId="{A64A468C-5D5E-495F-BB21-6AA254240FAC}" dt="2020-11-13T10:41:33.221" v="625" actId="20577"/>
        <pc:sldMkLst>
          <pc:docMk/>
          <pc:sldMk cId="3191540235" sldId="304"/>
        </pc:sldMkLst>
        <pc:spChg chg="add mod">
          <ac:chgData name="Nikola Sahovic" userId="6ba1fe2e-2031-4211-8b5d-889054f4d8a8" providerId="ADAL" clId="{A64A468C-5D5E-495F-BB21-6AA254240FAC}" dt="2020-11-12T16:34:53.016" v="472" actId="1076"/>
          <ac:spMkLst>
            <pc:docMk/>
            <pc:sldMk cId="3191540235" sldId="304"/>
            <ac:spMk id="2" creationId="{6F2D0CB8-F3A0-4BFF-8514-D70E040625A3}"/>
          </ac:spMkLst>
        </pc:spChg>
        <pc:spChg chg="add mod">
          <ac:chgData name="Nikola Sahovic" userId="6ba1fe2e-2031-4211-8b5d-889054f4d8a8" providerId="ADAL" clId="{A64A468C-5D5E-495F-BB21-6AA254240FAC}" dt="2020-11-12T16:34:07.176" v="460" actId="1076"/>
          <ac:spMkLst>
            <pc:docMk/>
            <pc:sldMk cId="3191540235" sldId="304"/>
            <ac:spMk id="4" creationId="{12CDFA28-0EA6-4A74-8912-5F7722E649FB}"/>
          </ac:spMkLst>
        </pc:spChg>
        <pc:spChg chg="mod">
          <ac:chgData name="Nikola Sahovic" userId="6ba1fe2e-2031-4211-8b5d-889054f4d8a8" providerId="ADAL" clId="{A64A468C-5D5E-495F-BB21-6AA254240FAC}" dt="2020-11-12T16:08:40.260" v="349" actId="1076"/>
          <ac:spMkLst>
            <pc:docMk/>
            <pc:sldMk cId="3191540235" sldId="304"/>
            <ac:spMk id="5" creationId="{6F6E9D7A-9885-41B5-B762-D22549CE7BD3}"/>
          </ac:spMkLst>
        </pc:spChg>
        <pc:spChg chg="del">
          <ac:chgData name="Nikola Sahovic" userId="6ba1fe2e-2031-4211-8b5d-889054f4d8a8" providerId="ADAL" clId="{A64A468C-5D5E-495F-BB21-6AA254240FAC}" dt="2020-11-12T16:06:22.874" v="308" actId="478"/>
          <ac:spMkLst>
            <pc:docMk/>
            <pc:sldMk cId="3191540235" sldId="304"/>
            <ac:spMk id="11" creationId="{CEFBB033-4D5A-445A-AB8F-365EFB54AB35}"/>
          </ac:spMkLst>
        </pc:spChg>
        <pc:spChg chg="del">
          <ac:chgData name="Nikola Sahovic" userId="6ba1fe2e-2031-4211-8b5d-889054f4d8a8" providerId="ADAL" clId="{A64A468C-5D5E-495F-BB21-6AA254240FAC}" dt="2020-11-12T16:06:22.874" v="308" actId="478"/>
          <ac:spMkLst>
            <pc:docMk/>
            <pc:sldMk cId="3191540235" sldId="304"/>
            <ac:spMk id="13" creationId="{80E5BDC0-15D5-4A1F-852E-7B2789A7A48D}"/>
          </ac:spMkLst>
        </pc:spChg>
        <pc:spChg chg="del">
          <ac:chgData name="Nikola Sahovic" userId="6ba1fe2e-2031-4211-8b5d-889054f4d8a8" providerId="ADAL" clId="{A64A468C-5D5E-495F-BB21-6AA254240FAC}" dt="2020-11-12T16:06:22.874" v="308" actId="478"/>
          <ac:spMkLst>
            <pc:docMk/>
            <pc:sldMk cId="3191540235" sldId="304"/>
            <ac:spMk id="14" creationId="{5388CAA7-0966-4249-9FAD-4BE4C9388C7D}"/>
          </ac:spMkLst>
        </pc:spChg>
        <pc:spChg chg="del">
          <ac:chgData name="Nikola Sahovic" userId="6ba1fe2e-2031-4211-8b5d-889054f4d8a8" providerId="ADAL" clId="{A64A468C-5D5E-495F-BB21-6AA254240FAC}" dt="2020-11-12T16:06:22.874" v="308" actId="478"/>
          <ac:spMkLst>
            <pc:docMk/>
            <pc:sldMk cId="3191540235" sldId="304"/>
            <ac:spMk id="15" creationId="{F0FE9800-3E5B-498D-955D-87777C020763}"/>
          </ac:spMkLst>
        </pc:spChg>
        <pc:spChg chg="del">
          <ac:chgData name="Nikola Sahovic" userId="6ba1fe2e-2031-4211-8b5d-889054f4d8a8" providerId="ADAL" clId="{A64A468C-5D5E-495F-BB21-6AA254240FAC}" dt="2020-11-12T16:06:22.874" v="308" actId="478"/>
          <ac:spMkLst>
            <pc:docMk/>
            <pc:sldMk cId="3191540235" sldId="304"/>
            <ac:spMk id="16" creationId="{5DF138AB-3072-4DBE-8663-D9852DB058F4}"/>
          </ac:spMkLst>
        </pc:spChg>
        <pc:spChg chg="del">
          <ac:chgData name="Nikola Sahovic" userId="6ba1fe2e-2031-4211-8b5d-889054f4d8a8" providerId="ADAL" clId="{A64A468C-5D5E-495F-BB21-6AA254240FAC}" dt="2020-11-12T16:06:22.874" v="308" actId="478"/>
          <ac:spMkLst>
            <pc:docMk/>
            <pc:sldMk cId="3191540235" sldId="304"/>
            <ac:spMk id="17" creationId="{72984281-055C-4D52-98FC-007BE13F18ED}"/>
          </ac:spMkLst>
        </pc:spChg>
        <pc:spChg chg="del">
          <ac:chgData name="Nikola Sahovic" userId="6ba1fe2e-2031-4211-8b5d-889054f4d8a8" providerId="ADAL" clId="{A64A468C-5D5E-495F-BB21-6AA254240FAC}" dt="2020-11-12T16:06:22.874" v="308" actId="478"/>
          <ac:spMkLst>
            <pc:docMk/>
            <pc:sldMk cId="3191540235" sldId="304"/>
            <ac:spMk id="18" creationId="{6EFD5A32-D20F-41F2-B4BD-A605B077C522}"/>
          </ac:spMkLst>
        </pc:spChg>
        <pc:spChg chg="del">
          <ac:chgData name="Nikola Sahovic" userId="6ba1fe2e-2031-4211-8b5d-889054f4d8a8" providerId="ADAL" clId="{A64A468C-5D5E-495F-BB21-6AA254240FAC}" dt="2020-11-12T16:06:22.874" v="308" actId="478"/>
          <ac:spMkLst>
            <pc:docMk/>
            <pc:sldMk cId="3191540235" sldId="304"/>
            <ac:spMk id="19" creationId="{5FB83576-20F4-404D-90A0-6135F083479A}"/>
          </ac:spMkLst>
        </pc:spChg>
        <pc:spChg chg="del">
          <ac:chgData name="Nikola Sahovic" userId="6ba1fe2e-2031-4211-8b5d-889054f4d8a8" providerId="ADAL" clId="{A64A468C-5D5E-495F-BB21-6AA254240FAC}" dt="2020-11-12T16:06:22.874" v="308" actId="478"/>
          <ac:spMkLst>
            <pc:docMk/>
            <pc:sldMk cId="3191540235" sldId="304"/>
            <ac:spMk id="20" creationId="{AD84520A-A6DB-4BEF-946B-68E759F5EE83}"/>
          </ac:spMkLst>
        </pc:spChg>
        <pc:spChg chg="del">
          <ac:chgData name="Nikola Sahovic" userId="6ba1fe2e-2031-4211-8b5d-889054f4d8a8" providerId="ADAL" clId="{A64A468C-5D5E-495F-BB21-6AA254240FAC}" dt="2020-11-12T16:06:22.874" v="308" actId="478"/>
          <ac:spMkLst>
            <pc:docMk/>
            <pc:sldMk cId="3191540235" sldId="304"/>
            <ac:spMk id="21" creationId="{FA8D9DE7-287E-402B-9C70-542F87157342}"/>
          </ac:spMkLst>
        </pc:spChg>
        <pc:spChg chg="del">
          <ac:chgData name="Nikola Sahovic" userId="6ba1fe2e-2031-4211-8b5d-889054f4d8a8" providerId="ADAL" clId="{A64A468C-5D5E-495F-BB21-6AA254240FAC}" dt="2020-11-12T16:06:22.874" v="308" actId="478"/>
          <ac:spMkLst>
            <pc:docMk/>
            <pc:sldMk cId="3191540235" sldId="304"/>
            <ac:spMk id="22" creationId="{812DE9E1-0698-4BF7-84C0-23AA955D47CE}"/>
          </ac:spMkLst>
        </pc:spChg>
        <pc:spChg chg="del">
          <ac:chgData name="Nikola Sahovic" userId="6ba1fe2e-2031-4211-8b5d-889054f4d8a8" providerId="ADAL" clId="{A64A468C-5D5E-495F-BB21-6AA254240FAC}" dt="2020-11-12T16:06:22.874" v="308" actId="478"/>
          <ac:spMkLst>
            <pc:docMk/>
            <pc:sldMk cId="3191540235" sldId="304"/>
            <ac:spMk id="23" creationId="{8EBD7A33-7586-4556-99F9-7EF2D27BED7F}"/>
          </ac:spMkLst>
        </pc:spChg>
        <pc:spChg chg="mod">
          <ac:chgData name="Nikola Sahovic" userId="6ba1fe2e-2031-4211-8b5d-889054f4d8a8" providerId="ADAL" clId="{A64A468C-5D5E-495F-BB21-6AA254240FAC}" dt="2020-11-12T16:06:49.645" v="337" actId="20577"/>
          <ac:spMkLst>
            <pc:docMk/>
            <pc:sldMk cId="3191540235" sldId="304"/>
            <ac:spMk id="24" creationId="{099A68C7-4227-4338-88E7-00D82341F81E}"/>
          </ac:spMkLst>
        </pc:spChg>
        <pc:spChg chg="add del mod">
          <ac:chgData name="Nikola Sahovic" userId="6ba1fe2e-2031-4211-8b5d-889054f4d8a8" providerId="ADAL" clId="{A64A468C-5D5E-495F-BB21-6AA254240FAC}" dt="2020-11-12T16:35:58.063" v="490" actId="1036"/>
          <ac:spMkLst>
            <pc:docMk/>
            <pc:sldMk cId="3191540235" sldId="304"/>
            <ac:spMk id="25" creationId="{944E5BF9-2ADF-4CDA-9EEB-F4C0072BE26B}"/>
          </ac:spMkLst>
        </pc:spChg>
        <pc:spChg chg="add mod">
          <ac:chgData name="Nikola Sahovic" userId="6ba1fe2e-2031-4211-8b5d-889054f4d8a8" providerId="ADAL" clId="{A64A468C-5D5E-495F-BB21-6AA254240FAC}" dt="2020-11-12T16:35:58.063" v="490" actId="1036"/>
          <ac:spMkLst>
            <pc:docMk/>
            <pc:sldMk cId="3191540235" sldId="304"/>
            <ac:spMk id="26" creationId="{6F5C3627-55BB-461C-B820-5D7D36434BD7}"/>
          </ac:spMkLst>
        </pc:spChg>
        <pc:spChg chg="add mod">
          <ac:chgData name="Nikola Sahovic" userId="6ba1fe2e-2031-4211-8b5d-889054f4d8a8" providerId="ADAL" clId="{A64A468C-5D5E-495F-BB21-6AA254240FAC}" dt="2020-11-12T16:35:58.063" v="490" actId="1036"/>
          <ac:spMkLst>
            <pc:docMk/>
            <pc:sldMk cId="3191540235" sldId="304"/>
            <ac:spMk id="27" creationId="{9CB3C339-ACC9-487A-94C1-8430A44D0C17}"/>
          </ac:spMkLst>
        </pc:spChg>
        <pc:spChg chg="add mod">
          <ac:chgData name="Nikola Sahovic" userId="6ba1fe2e-2031-4211-8b5d-889054f4d8a8" providerId="ADAL" clId="{A64A468C-5D5E-495F-BB21-6AA254240FAC}" dt="2020-11-12T16:35:13.454" v="477" actId="1076"/>
          <ac:spMkLst>
            <pc:docMk/>
            <pc:sldMk cId="3191540235" sldId="304"/>
            <ac:spMk id="28" creationId="{BA08079A-B832-425A-802E-1C459F6FFA8B}"/>
          </ac:spMkLst>
        </pc:spChg>
        <pc:spChg chg="add mod">
          <ac:chgData name="Nikola Sahovic" userId="6ba1fe2e-2031-4211-8b5d-889054f4d8a8" providerId="ADAL" clId="{A64A468C-5D5E-495F-BB21-6AA254240FAC}" dt="2020-11-13T10:41:33.221" v="625" actId="20577"/>
          <ac:spMkLst>
            <pc:docMk/>
            <pc:sldMk cId="3191540235" sldId="304"/>
            <ac:spMk id="29" creationId="{09C75180-9982-4AA8-88C8-0F0459ADFDE1}"/>
          </ac:spMkLst>
        </pc:spChg>
        <pc:graphicFrameChg chg="add del mod modGraphic">
          <ac:chgData name="Nikola Sahovic" userId="6ba1fe2e-2031-4211-8b5d-889054f4d8a8" providerId="ADAL" clId="{A64A468C-5D5E-495F-BB21-6AA254240FAC}" dt="2020-11-12T16:10:16.629" v="363" actId="478"/>
          <ac:graphicFrameMkLst>
            <pc:docMk/>
            <pc:sldMk cId="3191540235" sldId="304"/>
            <ac:graphicFrameMk id="3" creationId="{FCBC19B5-5027-4005-BCCC-6121A33B47F5}"/>
          </ac:graphicFrameMkLst>
        </pc:graphicFrameChg>
        <pc:picChg chg="del">
          <ac:chgData name="Nikola Sahovic" userId="6ba1fe2e-2031-4211-8b5d-889054f4d8a8" providerId="ADAL" clId="{A64A468C-5D5E-495F-BB21-6AA254240FAC}" dt="2020-11-12T16:06:19.099" v="307" actId="478"/>
          <ac:picMkLst>
            <pc:docMk/>
            <pc:sldMk cId="3191540235" sldId="304"/>
            <ac:picMk id="6" creationId="{9FAB6F4B-2A44-436D-BCEB-BBCE2304C6E6}"/>
          </ac:picMkLst>
        </pc:picChg>
      </pc:sldChg>
      <pc:sldChg chg="addSp delSp modSp add">
        <pc:chgData name="Nikola Sahovic" userId="6ba1fe2e-2031-4211-8b5d-889054f4d8a8" providerId="ADAL" clId="{A64A468C-5D5E-495F-BB21-6AA254240FAC}" dt="2020-11-13T10:52:53.970" v="723" actId="14100"/>
        <pc:sldMkLst>
          <pc:docMk/>
          <pc:sldMk cId="124769798" sldId="305"/>
        </pc:sldMkLst>
        <pc:spChg chg="add del mod">
          <ac:chgData name="Nikola Sahovic" userId="6ba1fe2e-2031-4211-8b5d-889054f4d8a8" providerId="ADAL" clId="{A64A468C-5D5E-495F-BB21-6AA254240FAC}" dt="2020-11-13T10:41:12.239" v="623" actId="478"/>
          <ac:spMkLst>
            <pc:docMk/>
            <pc:sldMk cId="124769798" sldId="305"/>
            <ac:spMk id="4" creationId="{E0FA8B03-1867-4D01-8553-03B8C81785FE}"/>
          </ac:spMkLst>
        </pc:spChg>
        <pc:spChg chg="del">
          <ac:chgData name="Nikola Sahovic" userId="6ba1fe2e-2031-4211-8b5d-889054f4d8a8" providerId="ADAL" clId="{A64A468C-5D5E-495F-BB21-6AA254240FAC}" dt="2020-11-13T10:40:09.338" v="615" actId="478"/>
          <ac:spMkLst>
            <pc:docMk/>
            <pc:sldMk cId="124769798" sldId="305"/>
            <ac:spMk id="11" creationId="{CEFBB033-4D5A-445A-AB8F-365EFB54AB35}"/>
          </ac:spMkLst>
        </pc:spChg>
        <pc:spChg chg="del">
          <ac:chgData name="Nikola Sahovic" userId="6ba1fe2e-2031-4211-8b5d-889054f4d8a8" providerId="ADAL" clId="{A64A468C-5D5E-495F-BB21-6AA254240FAC}" dt="2020-11-13T10:40:09.338" v="615" actId="478"/>
          <ac:spMkLst>
            <pc:docMk/>
            <pc:sldMk cId="124769798" sldId="305"/>
            <ac:spMk id="13" creationId="{80E5BDC0-15D5-4A1F-852E-7B2789A7A48D}"/>
          </ac:spMkLst>
        </pc:spChg>
        <pc:spChg chg="del">
          <ac:chgData name="Nikola Sahovic" userId="6ba1fe2e-2031-4211-8b5d-889054f4d8a8" providerId="ADAL" clId="{A64A468C-5D5E-495F-BB21-6AA254240FAC}" dt="2020-11-13T10:40:09.338" v="615" actId="478"/>
          <ac:spMkLst>
            <pc:docMk/>
            <pc:sldMk cId="124769798" sldId="305"/>
            <ac:spMk id="14" creationId="{5388CAA7-0966-4249-9FAD-4BE4C9388C7D}"/>
          </ac:spMkLst>
        </pc:spChg>
        <pc:spChg chg="del">
          <ac:chgData name="Nikola Sahovic" userId="6ba1fe2e-2031-4211-8b5d-889054f4d8a8" providerId="ADAL" clId="{A64A468C-5D5E-495F-BB21-6AA254240FAC}" dt="2020-11-13T10:40:09.338" v="615" actId="478"/>
          <ac:spMkLst>
            <pc:docMk/>
            <pc:sldMk cId="124769798" sldId="305"/>
            <ac:spMk id="15" creationId="{F0FE9800-3E5B-498D-955D-87777C020763}"/>
          </ac:spMkLst>
        </pc:spChg>
        <pc:spChg chg="del">
          <ac:chgData name="Nikola Sahovic" userId="6ba1fe2e-2031-4211-8b5d-889054f4d8a8" providerId="ADAL" clId="{A64A468C-5D5E-495F-BB21-6AA254240FAC}" dt="2020-11-13T10:40:09.338" v="615" actId="478"/>
          <ac:spMkLst>
            <pc:docMk/>
            <pc:sldMk cId="124769798" sldId="305"/>
            <ac:spMk id="16" creationId="{5DF138AB-3072-4DBE-8663-D9852DB058F4}"/>
          </ac:spMkLst>
        </pc:spChg>
        <pc:spChg chg="del">
          <ac:chgData name="Nikola Sahovic" userId="6ba1fe2e-2031-4211-8b5d-889054f4d8a8" providerId="ADAL" clId="{A64A468C-5D5E-495F-BB21-6AA254240FAC}" dt="2020-11-13T10:40:09.338" v="615" actId="478"/>
          <ac:spMkLst>
            <pc:docMk/>
            <pc:sldMk cId="124769798" sldId="305"/>
            <ac:spMk id="17" creationId="{72984281-055C-4D52-98FC-007BE13F18ED}"/>
          </ac:spMkLst>
        </pc:spChg>
        <pc:spChg chg="del">
          <ac:chgData name="Nikola Sahovic" userId="6ba1fe2e-2031-4211-8b5d-889054f4d8a8" providerId="ADAL" clId="{A64A468C-5D5E-495F-BB21-6AA254240FAC}" dt="2020-11-13T10:40:09.338" v="615" actId="478"/>
          <ac:spMkLst>
            <pc:docMk/>
            <pc:sldMk cId="124769798" sldId="305"/>
            <ac:spMk id="18" creationId="{6EFD5A32-D20F-41F2-B4BD-A605B077C522}"/>
          </ac:spMkLst>
        </pc:spChg>
        <pc:spChg chg="del">
          <ac:chgData name="Nikola Sahovic" userId="6ba1fe2e-2031-4211-8b5d-889054f4d8a8" providerId="ADAL" clId="{A64A468C-5D5E-495F-BB21-6AA254240FAC}" dt="2020-11-13T10:40:09.338" v="615" actId="478"/>
          <ac:spMkLst>
            <pc:docMk/>
            <pc:sldMk cId="124769798" sldId="305"/>
            <ac:spMk id="19" creationId="{5FB83576-20F4-404D-90A0-6135F083479A}"/>
          </ac:spMkLst>
        </pc:spChg>
        <pc:spChg chg="del">
          <ac:chgData name="Nikola Sahovic" userId="6ba1fe2e-2031-4211-8b5d-889054f4d8a8" providerId="ADAL" clId="{A64A468C-5D5E-495F-BB21-6AA254240FAC}" dt="2020-11-13T10:40:09.338" v="615" actId="478"/>
          <ac:spMkLst>
            <pc:docMk/>
            <pc:sldMk cId="124769798" sldId="305"/>
            <ac:spMk id="20" creationId="{AD84520A-A6DB-4BEF-946B-68E759F5EE83}"/>
          </ac:spMkLst>
        </pc:spChg>
        <pc:spChg chg="del">
          <ac:chgData name="Nikola Sahovic" userId="6ba1fe2e-2031-4211-8b5d-889054f4d8a8" providerId="ADAL" clId="{A64A468C-5D5E-495F-BB21-6AA254240FAC}" dt="2020-11-13T10:40:09.338" v="615" actId="478"/>
          <ac:spMkLst>
            <pc:docMk/>
            <pc:sldMk cId="124769798" sldId="305"/>
            <ac:spMk id="21" creationId="{FA8D9DE7-287E-402B-9C70-542F87157342}"/>
          </ac:spMkLst>
        </pc:spChg>
        <pc:spChg chg="del">
          <ac:chgData name="Nikola Sahovic" userId="6ba1fe2e-2031-4211-8b5d-889054f4d8a8" providerId="ADAL" clId="{A64A468C-5D5E-495F-BB21-6AA254240FAC}" dt="2020-11-13T10:40:09.338" v="615" actId="478"/>
          <ac:spMkLst>
            <pc:docMk/>
            <pc:sldMk cId="124769798" sldId="305"/>
            <ac:spMk id="22" creationId="{812DE9E1-0698-4BF7-84C0-23AA955D47CE}"/>
          </ac:spMkLst>
        </pc:spChg>
        <pc:spChg chg="del">
          <ac:chgData name="Nikola Sahovic" userId="6ba1fe2e-2031-4211-8b5d-889054f4d8a8" providerId="ADAL" clId="{A64A468C-5D5E-495F-BB21-6AA254240FAC}" dt="2020-11-13T10:40:09.338" v="615" actId="478"/>
          <ac:spMkLst>
            <pc:docMk/>
            <pc:sldMk cId="124769798" sldId="305"/>
            <ac:spMk id="23" creationId="{8EBD7A33-7586-4556-99F9-7EF2D27BED7F}"/>
          </ac:spMkLst>
        </pc:spChg>
        <pc:spChg chg="del">
          <ac:chgData name="Nikola Sahovic" userId="6ba1fe2e-2031-4211-8b5d-889054f4d8a8" providerId="ADAL" clId="{A64A468C-5D5E-495F-BB21-6AA254240FAC}" dt="2020-11-13T10:40:09.338" v="615" actId="478"/>
          <ac:spMkLst>
            <pc:docMk/>
            <pc:sldMk cId="124769798" sldId="305"/>
            <ac:spMk id="24" creationId="{0CBE1848-5927-4551-9E45-A4B8474E9D8D}"/>
          </ac:spMkLst>
        </pc:spChg>
        <pc:spChg chg="del mod">
          <ac:chgData name="Nikola Sahovic" userId="6ba1fe2e-2031-4211-8b5d-889054f4d8a8" providerId="ADAL" clId="{A64A468C-5D5E-495F-BB21-6AA254240FAC}" dt="2020-11-13T10:41:07.625" v="622" actId="478"/>
          <ac:spMkLst>
            <pc:docMk/>
            <pc:sldMk cId="124769798" sldId="305"/>
            <ac:spMk id="25" creationId="{704CD8E3-307A-47F9-A176-5CD5DEFDAC37}"/>
          </ac:spMkLst>
        </pc:spChg>
        <pc:spChg chg="del">
          <ac:chgData name="Nikola Sahovic" userId="6ba1fe2e-2031-4211-8b5d-889054f4d8a8" providerId="ADAL" clId="{A64A468C-5D5E-495F-BB21-6AA254240FAC}" dt="2020-11-13T10:40:09.338" v="615" actId="478"/>
          <ac:spMkLst>
            <pc:docMk/>
            <pc:sldMk cId="124769798" sldId="305"/>
            <ac:spMk id="26" creationId="{D13738D9-0633-4DCF-B8E7-9B8094AA86FC}"/>
          </ac:spMkLst>
        </pc:spChg>
        <pc:spChg chg="add mod">
          <ac:chgData name="Nikola Sahovic" userId="6ba1fe2e-2031-4211-8b5d-889054f4d8a8" providerId="ADAL" clId="{A64A468C-5D5E-495F-BB21-6AA254240FAC}" dt="2020-11-13T10:42:03.726" v="627" actId="20577"/>
          <ac:spMkLst>
            <pc:docMk/>
            <pc:sldMk cId="124769798" sldId="305"/>
            <ac:spMk id="27" creationId="{5A69C3C2-71B0-4A1E-9819-6D3828FC75BA}"/>
          </ac:spMkLst>
        </pc:spChg>
        <pc:spChg chg="add mod">
          <ac:chgData name="Nikola Sahovic" userId="6ba1fe2e-2031-4211-8b5d-889054f4d8a8" providerId="ADAL" clId="{A64A468C-5D5E-495F-BB21-6AA254240FAC}" dt="2020-11-13T10:51:58.868" v="683" actId="1035"/>
          <ac:spMkLst>
            <pc:docMk/>
            <pc:sldMk cId="124769798" sldId="305"/>
            <ac:spMk id="28" creationId="{E16A0313-C88D-49F3-A314-D8C103CAB18E}"/>
          </ac:spMkLst>
        </pc:spChg>
        <pc:spChg chg="add mod">
          <ac:chgData name="Nikola Sahovic" userId="6ba1fe2e-2031-4211-8b5d-889054f4d8a8" providerId="ADAL" clId="{A64A468C-5D5E-495F-BB21-6AA254240FAC}" dt="2020-11-13T10:51:55.812" v="682" actId="1035"/>
          <ac:spMkLst>
            <pc:docMk/>
            <pc:sldMk cId="124769798" sldId="305"/>
            <ac:spMk id="29" creationId="{FA9A63EB-DAE7-416E-8F05-426855BC7F25}"/>
          </ac:spMkLst>
        </pc:spChg>
        <pc:spChg chg="add mod">
          <ac:chgData name="Nikola Sahovic" userId="6ba1fe2e-2031-4211-8b5d-889054f4d8a8" providerId="ADAL" clId="{A64A468C-5D5E-495F-BB21-6AA254240FAC}" dt="2020-11-13T10:52:01.401" v="684" actId="1035"/>
          <ac:spMkLst>
            <pc:docMk/>
            <pc:sldMk cId="124769798" sldId="305"/>
            <ac:spMk id="30" creationId="{58D96340-A420-4F25-8A90-D8AD9DDE8C6B}"/>
          </ac:spMkLst>
        </pc:spChg>
        <pc:spChg chg="add mod">
          <ac:chgData name="Nikola Sahovic" userId="6ba1fe2e-2031-4211-8b5d-889054f4d8a8" providerId="ADAL" clId="{A64A468C-5D5E-495F-BB21-6AA254240FAC}" dt="2020-11-13T10:48:12.628" v="651" actId="1036"/>
          <ac:spMkLst>
            <pc:docMk/>
            <pc:sldMk cId="124769798" sldId="305"/>
            <ac:spMk id="31" creationId="{8E57F9B8-BA20-4ABE-B9F0-8E6876D00CFF}"/>
          </ac:spMkLst>
        </pc:spChg>
        <pc:spChg chg="add mod">
          <ac:chgData name="Nikola Sahovic" userId="6ba1fe2e-2031-4211-8b5d-889054f4d8a8" providerId="ADAL" clId="{A64A468C-5D5E-495F-BB21-6AA254240FAC}" dt="2020-11-13T10:43:35.928" v="636" actId="108"/>
          <ac:spMkLst>
            <pc:docMk/>
            <pc:sldMk cId="124769798" sldId="305"/>
            <ac:spMk id="32" creationId="{4C082249-F443-456D-B90E-8225850CEE0F}"/>
          </ac:spMkLst>
        </pc:spChg>
        <pc:spChg chg="add mod">
          <ac:chgData name="Nikola Sahovic" userId="6ba1fe2e-2031-4211-8b5d-889054f4d8a8" providerId="ADAL" clId="{A64A468C-5D5E-495F-BB21-6AA254240FAC}" dt="2020-11-13T10:48:07.220" v="649" actId="1035"/>
          <ac:spMkLst>
            <pc:docMk/>
            <pc:sldMk cId="124769798" sldId="305"/>
            <ac:spMk id="33" creationId="{B3D0AAB0-8C41-431E-B73B-F5B53485AC55}"/>
          </ac:spMkLst>
        </pc:spChg>
        <pc:spChg chg="add mod">
          <ac:chgData name="Nikola Sahovic" userId="6ba1fe2e-2031-4211-8b5d-889054f4d8a8" providerId="ADAL" clId="{A64A468C-5D5E-495F-BB21-6AA254240FAC}" dt="2020-11-13T10:52:53.970" v="723" actId="14100"/>
          <ac:spMkLst>
            <pc:docMk/>
            <pc:sldMk cId="124769798" sldId="305"/>
            <ac:spMk id="34" creationId="{93BCD241-F128-4185-A635-1500EEB29AC3}"/>
          </ac:spMkLst>
        </pc:spChg>
        <pc:spChg chg="add del mod">
          <ac:chgData name="Nikola Sahovic" userId="6ba1fe2e-2031-4211-8b5d-889054f4d8a8" providerId="ADAL" clId="{A64A468C-5D5E-495F-BB21-6AA254240FAC}" dt="2020-11-13T10:52:03.560" v="685"/>
          <ac:spMkLst>
            <pc:docMk/>
            <pc:sldMk cId="124769798" sldId="305"/>
            <ac:spMk id="35" creationId="{50E9CCF5-6645-4302-85E8-5A950917E14D}"/>
          </ac:spMkLst>
        </pc:spChg>
        <pc:spChg chg="add mod">
          <ac:chgData name="Nikola Sahovic" userId="6ba1fe2e-2031-4211-8b5d-889054f4d8a8" providerId="ADAL" clId="{A64A468C-5D5E-495F-BB21-6AA254240FAC}" dt="2020-11-13T10:52:31.439" v="718" actId="20577"/>
          <ac:spMkLst>
            <pc:docMk/>
            <pc:sldMk cId="124769798" sldId="305"/>
            <ac:spMk id="36" creationId="{E39E0C1E-CB82-4E0D-8427-989991DB7EE4}"/>
          </ac:spMkLst>
        </pc:spChg>
        <pc:graphicFrameChg chg="add del">
          <ac:chgData name="Nikola Sahovic" userId="6ba1fe2e-2031-4211-8b5d-889054f4d8a8" providerId="ADAL" clId="{A64A468C-5D5E-495F-BB21-6AA254240FAC}" dt="2020-11-13T10:45:38.739" v="642"/>
          <ac:graphicFrameMkLst>
            <pc:docMk/>
            <pc:sldMk cId="124769798" sldId="305"/>
            <ac:graphicFrameMk id="6" creationId="{8147174E-08FA-46C2-96DF-E871B024D7F9}"/>
          </ac:graphicFrameMkLst>
        </pc:graphicFrameChg>
        <pc:picChg chg="del">
          <ac:chgData name="Nikola Sahovic" userId="6ba1fe2e-2031-4211-8b5d-889054f4d8a8" providerId="ADAL" clId="{A64A468C-5D5E-495F-BB21-6AA254240FAC}" dt="2020-11-13T10:39:46.130" v="612" actId="478"/>
          <ac:picMkLst>
            <pc:docMk/>
            <pc:sldMk cId="124769798" sldId="305"/>
            <ac:picMk id="2" creationId="{214AF700-C938-4D1C-82E3-DDD985AF2D22}"/>
          </ac:picMkLst>
        </pc:picChg>
      </pc:sldChg>
      <pc:sldChg chg="addSp delSp modSp add">
        <pc:chgData name="Nikola Sahovic" userId="6ba1fe2e-2031-4211-8b5d-889054f4d8a8" providerId="ADAL" clId="{A64A468C-5D5E-495F-BB21-6AA254240FAC}" dt="2020-11-13T11:38:02.628" v="1282" actId="33524"/>
        <pc:sldMkLst>
          <pc:docMk/>
          <pc:sldMk cId="2185995872" sldId="306"/>
        </pc:sldMkLst>
        <pc:spChg chg="add mod">
          <ac:chgData name="Nikola Sahovic" userId="6ba1fe2e-2031-4211-8b5d-889054f4d8a8" providerId="ADAL" clId="{A64A468C-5D5E-495F-BB21-6AA254240FAC}" dt="2020-11-13T11:18:56.468" v="1083" actId="14100"/>
          <ac:spMkLst>
            <pc:docMk/>
            <pc:sldMk cId="2185995872" sldId="306"/>
            <ac:spMk id="3" creationId="{6C4FF0E5-6C53-4702-8C9A-CA9F9F7B32E5}"/>
          </ac:spMkLst>
        </pc:spChg>
        <pc:spChg chg="mod">
          <ac:chgData name="Nikola Sahovic" userId="6ba1fe2e-2031-4211-8b5d-889054f4d8a8" providerId="ADAL" clId="{A64A468C-5D5E-495F-BB21-6AA254240FAC}" dt="2020-11-13T11:31:52.052" v="1174" actId="20577"/>
          <ac:spMkLst>
            <pc:docMk/>
            <pc:sldMk cId="2185995872" sldId="306"/>
            <ac:spMk id="5" creationId="{6F6E9D7A-9885-41B5-B762-D22549CE7BD3}"/>
          </ac:spMkLst>
        </pc:spChg>
        <pc:spChg chg="add mod">
          <ac:chgData name="Nikola Sahovic" userId="6ba1fe2e-2031-4211-8b5d-889054f4d8a8" providerId="ADAL" clId="{A64A468C-5D5E-495F-BB21-6AA254240FAC}" dt="2020-11-13T11:23:23.969" v="1125" actId="12"/>
          <ac:spMkLst>
            <pc:docMk/>
            <pc:sldMk cId="2185995872" sldId="306"/>
            <ac:spMk id="9" creationId="{51EB9899-0281-448F-9225-2F4BE24F0FAB}"/>
          </ac:spMkLst>
        </pc:spChg>
        <pc:spChg chg="add mod">
          <ac:chgData name="Nikola Sahovic" userId="6ba1fe2e-2031-4211-8b5d-889054f4d8a8" providerId="ADAL" clId="{A64A468C-5D5E-495F-BB21-6AA254240FAC}" dt="2020-11-13T11:23:26.235" v="1126" actId="12"/>
          <ac:spMkLst>
            <pc:docMk/>
            <pc:sldMk cId="2185995872" sldId="306"/>
            <ac:spMk id="10" creationId="{22F468BA-77A7-4BAE-87AF-CE429788EA16}"/>
          </ac:spMkLst>
        </pc:spChg>
        <pc:spChg chg="add mod">
          <ac:chgData name="Nikola Sahovic" userId="6ba1fe2e-2031-4211-8b5d-889054f4d8a8" providerId="ADAL" clId="{A64A468C-5D5E-495F-BB21-6AA254240FAC}" dt="2020-11-13T11:20:38.297" v="1101" actId="113"/>
          <ac:spMkLst>
            <pc:docMk/>
            <pc:sldMk cId="2185995872" sldId="306"/>
            <ac:spMk id="11" creationId="{C70BC41A-8030-4B59-8A12-A5E9496C2E4C}"/>
          </ac:spMkLst>
        </pc:spChg>
        <pc:spChg chg="del">
          <ac:chgData name="Nikola Sahovic" userId="6ba1fe2e-2031-4211-8b5d-889054f4d8a8" providerId="ADAL" clId="{A64A468C-5D5E-495F-BB21-6AA254240FAC}" dt="2020-11-13T11:15:13.104" v="911" actId="478"/>
          <ac:spMkLst>
            <pc:docMk/>
            <pc:sldMk cId="2185995872" sldId="306"/>
            <ac:spMk id="13" creationId="{0DF3A7C2-9FCA-4824-8858-E06BA8AA1C2D}"/>
          </ac:spMkLst>
        </pc:spChg>
        <pc:spChg chg="del">
          <ac:chgData name="Nikola Sahovic" userId="6ba1fe2e-2031-4211-8b5d-889054f4d8a8" providerId="ADAL" clId="{A64A468C-5D5E-495F-BB21-6AA254240FAC}" dt="2020-11-13T11:15:13.104" v="911" actId="478"/>
          <ac:spMkLst>
            <pc:docMk/>
            <pc:sldMk cId="2185995872" sldId="306"/>
            <ac:spMk id="14" creationId="{908B95FD-45A7-425F-8907-B6A38CA0B661}"/>
          </ac:spMkLst>
        </pc:spChg>
        <pc:spChg chg="add mod">
          <ac:chgData name="Nikola Sahovic" userId="6ba1fe2e-2031-4211-8b5d-889054f4d8a8" providerId="ADAL" clId="{A64A468C-5D5E-495F-BB21-6AA254240FAC}" dt="2020-11-13T11:19:22.481" v="1091" actId="20577"/>
          <ac:spMkLst>
            <pc:docMk/>
            <pc:sldMk cId="2185995872" sldId="306"/>
            <ac:spMk id="15" creationId="{78678132-FF5D-4534-8033-5222718CC6EC}"/>
          </ac:spMkLst>
        </pc:spChg>
        <pc:spChg chg="add mod">
          <ac:chgData name="Nikola Sahovic" userId="6ba1fe2e-2031-4211-8b5d-889054f4d8a8" providerId="ADAL" clId="{A64A468C-5D5E-495F-BB21-6AA254240FAC}" dt="2020-11-13T11:22:39.770" v="1117" actId="20577"/>
          <ac:spMkLst>
            <pc:docMk/>
            <pc:sldMk cId="2185995872" sldId="306"/>
            <ac:spMk id="17" creationId="{64853E7A-8A89-4810-9212-60A06C444944}"/>
          </ac:spMkLst>
        </pc:spChg>
        <pc:spChg chg="del">
          <ac:chgData name="Nikola Sahovic" userId="6ba1fe2e-2031-4211-8b5d-889054f4d8a8" providerId="ADAL" clId="{A64A468C-5D5E-495F-BB21-6AA254240FAC}" dt="2020-11-13T11:15:13.104" v="911" actId="478"/>
          <ac:spMkLst>
            <pc:docMk/>
            <pc:sldMk cId="2185995872" sldId="306"/>
            <ac:spMk id="18" creationId="{F8A34713-57C4-440E-B8B6-3B0A170A9395}"/>
          </ac:spMkLst>
        </pc:spChg>
        <pc:spChg chg="del">
          <ac:chgData name="Nikola Sahovic" userId="6ba1fe2e-2031-4211-8b5d-889054f4d8a8" providerId="ADAL" clId="{A64A468C-5D5E-495F-BB21-6AA254240FAC}" dt="2020-11-13T11:15:13.104" v="911" actId="478"/>
          <ac:spMkLst>
            <pc:docMk/>
            <pc:sldMk cId="2185995872" sldId="306"/>
            <ac:spMk id="19" creationId="{67705470-17D9-413C-BFC1-B7F28968AD7B}"/>
          </ac:spMkLst>
        </pc:spChg>
        <pc:spChg chg="add mod">
          <ac:chgData name="Nikola Sahovic" userId="6ba1fe2e-2031-4211-8b5d-889054f4d8a8" providerId="ADAL" clId="{A64A468C-5D5E-495F-BB21-6AA254240FAC}" dt="2020-11-13T11:21:09.886" v="1109" actId="1035"/>
          <ac:spMkLst>
            <pc:docMk/>
            <pc:sldMk cId="2185995872" sldId="306"/>
            <ac:spMk id="20" creationId="{68C9AE43-0C5C-400C-95D7-EBC31F02CE9F}"/>
          </ac:spMkLst>
        </pc:spChg>
        <pc:spChg chg="add mod">
          <ac:chgData name="Nikola Sahovic" userId="6ba1fe2e-2031-4211-8b5d-889054f4d8a8" providerId="ADAL" clId="{A64A468C-5D5E-495F-BB21-6AA254240FAC}" dt="2020-11-13T11:22:10.787" v="1116" actId="1036"/>
          <ac:spMkLst>
            <pc:docMk/>
            <pc:sldMk cId="2185995872" sldId="306"/>
            <ac:spMk id="21" creationId="{50262F33-BD3D-485C-A430-EC9BA76AF99C}"/>
          </ac:spMkLst>
        </pc:spChg>
        <pc:spChg chg="add mod">
          <ac:chgData name="Nikola Sahovic" userId="6ba1fe2e-2031-4211-8b5d-889054f4d8a8" providerId="ADAL" clId="{A64A468C-5D5E-495F-BB21-6AA254240FAC}" dt="2020-11-13T11:26:09.733" v="1138"/>
          <ac:spMkLst>
            <pc:docMk/>
            <pc:sldMk cId="2185995872" sldId="306"/>
            <ac:spMk id="22" creationId="{96D8EFD5-C9E2-4A1D-BFD5-4F487E854FB0}"/>
          </ac:spMkLst>
        </pc:spChg>
        <pc:spChg chg="add mod">
          <ac:chgData name="Nikola Sahovic" userId="6ba1fe2e-2031-4211-8b5d-889054f4d8a8" providerId="ADAL" clId="{A64A468C-5D5E-495F-BB21-6AA254240FAC}" dt="2020-11-13T11:30:39.221" v="1166" actId="1036"/>
          <ac:spMkLst>
            <pc:docMk/>
            <pc:sldMk cId="2185995872" sldId="306"/>
            <ac:spMk id="23" creationId="{048F7876-A078-4F30-B6EC-8E9FB2D1EF8D}"/>
          </ac:spMkLst>
        </pc:spChg>
        <pc:spChg chg="add mod">
          <ac:chgData name="Nikola Sahovic" userId="6ba1fe2e-2031-4211-8b5d-889054f4d8a8" providerId="ADAL" clId="{A64A468C-5D5E-495F-BB21-6AA254240FAC}" dt="2020-11-13T11:30:45.142" v="1167" actId="1035"/>
          <ac:spMkLst>
            <pc:docMk/>
            <pc:sldMk cId="2185995872" sldId="306"/>
            <ac:spMk id="24" creationId="{C961178E-E881-4945-984D-AB215F52F156}"/>
          </ac:spMkLst>
        </pc:spChg>
        <pc:spChg chg="add mod">
          <ac:chgData name="Nikola Sahovic" userId="6ba1fe2e-2031-4211-8b5d-889054f4d8a8" providerId="ADAL" clId="{A64A468C-5D5E-495F-BB21-6AA254240FAC}" dt="2020-11-13T11:26:12.993" v="1141" actId="1036"/>
          <ac:spMkLst>
            <pc:docMk/>
            <pc:sldMk cId="2185995872" sldId="306"/>
            <ac:spMk id="25" creationId="{CA6AC98A-2B01-4E4C-AA50-CBB31B59B60E}"/>
          </ac:spMkLst>
        </pc:spChg>
        <pc:spChg chg="add mod">
          <ac:chgData name="Nikola Sahovic" userId="6ba1fe2e-2031-4211-8b5d-889054f4d8a8" providerId="ADAL" clId="{A64A468C-5D5E-495F-BB21-6AA254240FAC}" dt="2020-11-13T11:28:29.394" v="1145" actId="14100"/>
          <ac:spMkLst>
            <pc:docMk/>
            <pc:sldMk cId="2185995872" sldId="306"/>
            <ac:spMk id="26" creationId="{7D75921E-4432-4674-BF56-65D725A459FE}"/>
          </ac:spMkLst>
        </pc:spChg>
        <pc:spChg chg="add mod">
          <ac:chgData name="Nikola Sahovic" userId="6ba1fe2e-2031-4211-8b5d-889054f4d8a8" providerId="ADAL" clId="{A64A468C-5D5E-495F-BB21-6AA254240FAC}" dt="2020-11-13T11:38:02.628" v="1282" actId="33524"/>
          <ac:spMkLst>
            <pc:docMk/>
            <pc:sldMk cId="2185995872" sldId="306"/>
            <ac:spMk id="27" creationId="{F586E40B-E29D-4B88-9878-AC52E5DB45F1}"/>
          </ac:spMkLst>
        </pc:spChg>
        <pc:spChg chg="add mod">
          <ac:chgData name="Nikola Sahovic" userId="6ba1fe2e-2031-4211-8b5d-889054f4d8a8" providerId="ADAL" clId="{A64A468C-5D5E-495F-BB21-6AA254240FAC}" dt="2020-11-13T11:30:05.431" v="1160" actId="20577"/>
          <ac:spMkLst>
            <pc:docMk/>
            <pc:sldMk cId="2185995872" sldId="306"/>
            <ac:spMk id="28" creationId="{C37C63DA-29C2-4260-AB6F-131843EE12F0}"/>
          </ac:spMkLst>
        </pc:spChg>
        <pc:graphicFrameChg chg="add del mod">
          <ac:chgData name="Nikola Sahovic" userId="6ba1fe2e-2031-4211-8b5d-889054f4d8a8" providerId="ADAL" clId="{A64A468C-5D5E-495F-BB21-6AA254240FAC}" dt="2020-11-13T11:18:34.001" v="1075" actId="478"/>
          <ac:graphicFrameMkLst>
            <pc:docMk/>
            <pc:sldMk cId="2185995872" sldId="306"/>
            <ac:graphicFrameMk id="4" creationId="{3AC0D88E-5E08-4992-B647-822EF621F61A}"/>
          </ac:graphicFrameMkLst>
        </pc:graphicFrameChg>
        <pc:graphicFrameChg chg="add del">
          <ac:chgData name="Nikola Sahovic" userId="6ba1fe2e-2031-4211-8b5d-889054f4d8a8" providerId="ADAL" clId="{A64A468C-5D5E-495F-BB21-6AA254240FAC}" dt="2020-11-13T11:19:11.248" v="1087"/>
          <ac:graphicFrameMkLst>
            <pc:docMk/>
            <pc:sldMk cId="2185995872" sldId="306"/>
            <ac:graphicFrameMk id="6" creationId="{047E4F66-F4CF-4E99-9D5A-4E5713550160}"/>
          </ac:graphicFrameMkLst>
        </pc:graphicFrameChg>
        <pc:graphicFrameChg chg="add del">
          <ac:chgData name="Nikola Sahovic" userId="6ba1fe2e-2031-4211-8b5d-889054f4d8a8" providerId="ADAL" clId="{A64A468C-5D5E-495F-BB21-6AA254240FAC}" dt="2020-11-13T11:19:14.992" v="1089"/>
          <ac:graphicFrameMkLst>
            <pc:docMk/>
            <pc:sldMk cId="2185995872" sldId="306"/>
            <ac:graphicFrameMk id="7" creationId="{04621883-2355-4576-A29E-4A827F1D8676}"/>
          </ac:graphicFrameMkLst>
        </pc:graphicFrameChg>
        <pc:graphicFrameChg chg="add del">
          <ac:chgData name="Nikola Sahovic" userId="6ba1fe2e-2031-4211-8b5d-889054f4d8a8" providerId="ADAL" clId="{A64A468C-5D5E-495F-BB21-6AA254240FAC}" dt="2020-11-13T11:20:34.242" v="1099" actId="478"/>
          <ac:graphicFrameMkLst>
            <pc:docMk/>
            <pc:sldMk cId="2185995872" sldId="306"/>
            <ac:graphicFrameMk id="8" creationId="{DAB22860-49CF-4238-B139-B876D392DE87}"/>
          </ac:graphicFrameMkLst>
        </pc:graphicFrameChg>
        <pc:graphicFrameChg chg="del">
          <ac:chgData name="Nikola Sahovic" userId="6ba1fe2e-2031-4211-8b5d-889054f4d8a8" providerId="ADAL" clId="{A64A468C-5D5E-495F-BB21-6AA254240FAC}" dt="2020-11-13T11:15:10.610" v="910" actId="478"/>
          <ac:graphicFrameMkLst>
            <pc:docMk/>
            <pc:sldMk cId="2185995872" sldId="306"/>
            <ac:graphicFrameMk id="12" creationId="{827E49E6-0A3C-4103-B58E-48049512C8C5}"/>
          </ac:graphicFrameMkLst>
        </pc:graphicFrameChg>
        <pc:graphicFrameChg chg="add del mod modGraphic">
          <ac:chgData name="Nikola Sahovic" userId="6ba1fe2e-2031-4211-8b5d-889054f4d8a8" providerId="ADAL" clId="{A64A468C-5D5E-495F-BB21-6AA254240FAC}" dt="2020-11-13T11:29:39.870" v="1153" actId="478"/>
          <ac:graphicFrameMkLst>
            <pc:docMk/>
            <pc:sldMk cId="2185995872" sldId="306"/>
            <ac:graphicFrameMk id="16" creationId="{F9AF65DC-E830-41B8-A249-76FF625CE206}"/>
          </ac:graphicFrameMkLst>
        </pc:graphicFrameChg>
        <pc:picChg chg="del">
          <ac:chgData name="Nikola Sahovic" userId="6ba1fe2e-2031-4211-8b5d-889054f4d8a8" providerId="ADAL" clId="{A64A468C-5D5E-495F-BB21-6AA254240FAC}" dt="2020-11-13T11:15:13.104" v="911" actId="478"/>
          <ac:picMkLst>
            <pc:docMk/>
            <pc:sldMk cId="2185995872" sldId="306"/>
            <ac:picMk id="2" creationId="{BE43D930-1BD6-4038-BC47-43997E03B9E5}"/>
          </ac:picMkLst>
        </pc:picChg>
      </pc:sldChg>
      <pc:sldChg chg="delSp modSp add">
        <pc:chgData name="Nikola Sahovic" userId="6ba1fe2e-2031-4211-8b5d-889054f4d8a8" providerId="ADAL" clId="{A64A468C-5D5E-495F-BB21-6AA254240FAC}" dt="2020-11-13T11:42:12.352" v="1321" actId="1035"/>
        <pc:sldMkLst>
          <pc:docMk/>
          <pc:sldMk cId="915188803" sldId="307"/>
        </pc:sldMkLst>
        <pc:spChg chg="del">
          <ac:chgData name="Nikola Sahovic" userId="6ba1fe2e-2031-4211-8b5d-889054f4d8a8" providerId="ADAL" clId="{A64A468C-5D5E-495F-BB21-6AA254240FAC}" dt="2020-11-13T11:33:07.736" v="1236" actId="478"/>
          <ac:spMkLst>
            <pc:docMk/>
            <pc:sldMk cId="915188803" sldId="307"/>
            <ac:spMk id="3" creationId="{6C4FF0E5-6C53-4702-8C9A-CA9F9F7B32E5}"/>
          </ac:spMkLst>
        </pc:spChg>
        <pc:spChg chg="mod">
          <ac:chgData name="Nikola Sahovic" userId="6ba1fe2e-2031-4211-8b5d-889054f4d8a8" providerId="ADAL" clId="{A64A468C-5D5E-495F-BB21-6AA254240FAC}" dt="2020-11-13T11:32:45.608" v="1233" actId="20577"/>
          <ac:spMkLst>
            <pc:docMk/>
            <pc:sldMk cId="915188803" sldId="307"/>
            <ac:spMk id="5" creationId="{6F6E9D7A-9885-41B5-B762-D22549CE7BD3}"/>
          </ac:spMkLst>
        </pc:spChg>
        <pc:spChg chg="mod">
          <ac:chgData name="Nikola Sahovic" userId="6ba1fe2e-2031-4211-8b5d-889054f4d8a8" providerId="ADAL" clId="{A64A468C-5D5E-495F-BB21-6AA254240FAC}" dt="2020-11-13T11:33:29.233" v="1250" actId="20577"/>
          <ac:spMkLst>
            <pc:docMk/>
            <pc:sldMk cId="915188803" sldId="307"/>
            <ac:spMk id="9" creationId="{51EB9899-0281-448F-9225-2F4BE24F0FAB}"/>
          </ac:spMkLst>
        </pc:spChg>
        <pc:spChg chg="del">
          <ac:chgData name="Nikola Sahovic" userId="6ba1fe2e-2031-4211-8b5d-889054f4d8a8" providerId="ADAL" clId="{A64A468C-5D5E-495F-BB21-6AA254240FAC}" dt="2020-11-13T11:33:33.163" v="1251" actId="478"/>
          <ac:spMkLst>
            <pc:docMk/>
            <pc:sldMk cId="915188803" sldId="307"/>
            <ac:spMk id="10" creationId="{22F468BA-77A7-4BAE-87AF-CE429788EA16}"/>
          </ac:spMkLst>
        </pc:spChg>
        <pc:spChg chg="del">
          <ac:chgData name="Nikola Sahovic" userId="6ba1fe2e-2031-4211-8b5d-889054f4d8a8" providerId="ADAL" clId="{A64A468C-5D5E-495F-BB21-6AA254240FAC}" dt="2020-11-13T11:33:07.736" v="1236" actId="478"/>
          <ac:spMkLst>
            <pc:docMk/>
            <pc:sldMk cId="915188803" sldId="307"/>
            <ac:spMk id="11" creationId="{C70BC41A-8030-4B59-8A12-A5E9496C2E4C}"/>
          </ac:spMkLst>
        </pc:spChg>
        <pc:spChg chg="del">
          <ac:chgData name="Nikola Sahovic" userId="6ba1fe2e-2031-4211-8b5d-889054f4d8a8" providerId="ADAL" clId="{A64A468C-5D5E-495F-BB21-6AA254240FAC}" dt="2020-11-13T11:33:07.736" v="1236" actId="478"/>
          <ac:spMkLst>
            <pc:docMk/>
            <pc:sldMk cId="915188803" sldId="307"/>
            <ac:spMk id="15" creationId="{78678132-FF5D-4534-8033-5222718CC6EC}"/>
          </ac:spMkLst>
        </pc:spChg>
        <pc:spChg chg="del">
          <ac:chgData name="Nikola Sahovic" userId="6ba1fe2e-2031-4211-8b5d-889054f4d8a8" providerId="ADAL" clId="{A64A468C-5D5E-495F-BB21-6AA254240FAC}" dt="2020-11-13T11:33:07.736" v="1236" actId="478"/>
          <ac:spMkLst>
            <pc:docMk/>
            <pc:sldMk cId="915188803" sldId="307"/>
            <ac:spMk id="17" creationId="{64853E7A-8A89-4810-9212-60A06C444944}"/>
          </ac:spMkLst>
        </pc:spChg>
        <pc:spChg chg="del">
          <ac:chgData name="Nikola Sahovic" userId="6ba1fe2e-2031-4211-8b5d-889054f4d8a8" providerId="ADAL" clId="{A64A468C-5D5E-495F-BB21-6AA254240FAC}" dt="2020-11-13T11:33:07.736" v="1236" actId="478"/>
          <ac:spMkLst>
            <pc:docMk/>
            <pc:sldMk cId="915188803" sldId="307"/>
            <ac:spMk id="20" creationId="{68C9AE43-0C5C-400C-95D7-EBC31F02CE9F}"/>
          </ac:spMkLst>
        </pc:spChg>
        <pc:spChg chg="del">
          <ac:chgData name="Nikola Sahovic" userId="6ba1fe2e-2031-4211-8b5d-889054f4d8a8" providerId="ADAL" clId="{A64A468C-5D5E-495F-BB21-6AA254240FAC}" dt="2020-11-13T11:33:07.736" v="1236" actId="478"/>
          <ac:spMkLst>
            <pc:docMk/>
            <pc:sldMk cId="915188803" sldId="307"/>
            <ac:spMk id="21" creationId="{50262F33-BD3D-485C-A430-EC9BA76AF99C}"/>
          </ac:spMkLst>
        </pc:spChg>
        <pc:spChg chg="mod">
          <ac:chgData name="Nikola Sahovic" userId="6ba1fe2e-2031-4211-8b5d-889054f4d8a8" providerId="ADAL" clId="{A64A468C-5D5E-495F-BB21-6AA254240FAC}" dt="2020-11-13T11:34:46.499" v="1253"/>
          <ac:spMkLst>
            <pc:docMk/>
            <pc:sldMk cId="915188803" sldId="307"/>
            <ac:spMk id="22" creationId="{96D8EFD5-C9E2-4A1D-BFD5-4F487E854FB0}"/>
          </ac:spMkLst>
        </pc:spChg>
        <pc:spChg chg="mod">
          <ac:chgData name="Nikola Sahovic" userId="6ba1fe2e-2031-4211-8b5d-889054f4d8a8" providerId="ADAL" clId="{A64A468C-5D5E-495F-BB21-6AA254240FAC}" dt="2020-11-13T11:40:39.241" v="1296" actId="1035"/>
          <ac:spMkLst>
            <pc:docMk/>
            <pc:sldMk cId="915188803" sldId="307"/>
            <ac:spMk id="23" creationId="{048F7876-A078-4F30-B6EC-8E9FB2D1EF8D}"/>
          </ac:spMkLst>
        </pc:spChg>
        <pc:spChg chg="mod">
          <ac:chgData name="Nikola Sahovic" userId="6ba1fe2e-2031-4211-8b5d-889054f4d8a8" providerId="ADAL" clId="{A64A468C-5D5E-495F-BB21-6AA254240FAC}" dt="2020-11-13T11:40:42.389" v="1298" actId="1035"/>
          <ac:spMkLst>
            <pc:docMk/>
            <pc:sldMk cId="915188803" sldId="307"/>
            <ac:spMk id="24" creationId="{C961178E-E881-4945-984D-AB215F52F156}"/>
          </ac:spMkLst>
        </pc:spChg>
        <pc:spChg chg="mod">
          <ac:chgData name="Nikola Sahovic" userId="6ba1fe2e-2031-4211-8b5d-889054f4d8a8" providerId="ADAL" clId="{A64A468C-5D5E-495F-BB21-6AA254240FAC}" dt="2020-11-13T11:42:09.761" v="1320" actId="1036"/>
          <ac:spMkLst>
            <pc:docMk/>
            <pc:sldMk cId="915188803" sldId="307"/>
            <ac:spMk id="25" creationId="{CA6AC98A-2B01-4E4C-AA50-CBB31B59B60E}"/>
          </ac:spMkLst>
        </pc:spChg>
        <pc:spChg chg="mod">
          <ac:chgData name="Nikola Sahovic" userId="6ba1fe2e-2031-4211-8b5d-889054f4d8a8" providerId="ADAL" clId="{A64A468C-5D5E-495F-BB21-6AA254240FAC}" dt="2020-11-13T11:42:12.352" v="1321" actId="1035"/>
          <ac:spMkLst>
            <pc:docMk/>
            <pc:sldMk cId="915188803" sldId="307"/>
            <ac:spMk id="26" creationId="{7D75921E-4432-4674-BF56-65D725A459FE}"/>
          </ac:spMkLst>
        </pc:spChg>
        <pc:spChg chg="mod">
          <ac:chgData name="Nikola Sahovic" userId="6ba1fe2e-2031-4211-8b5d-889054f4d8a8" providerId="ADAL" clId="{A64A468C-5D5E-495F-BB21-6AA254240FAC}" dt="2020-11-13T11:40:46.189" v="1301" actId="1035"/>
          <ac:spMkLst>
            <pc:docMk/>
            <pc:sldMk cId="915188803" sldId="307"/>
            <ac:spMk id="27" creationId="{F586E40B-E29D-4B88-9878-AC52E5DB45F1}"/>
          </ac:spMkLst>
        </pc:spChg>
        <pc:spChg chg="mod">
          <ac:chgData name="Nikola Sahovic" userId="6ba1fe2e-2031-4211-8b5d-889054f4d8a8" providerId="ADAL" clId="{A64A468C-5D5E-495F-BB21-6AA254240FAC}" dt="2020-11-13T11:41:10.089" v="1304" actId="20577"/>
          <ac:spMkLst>
            <pc:docMk/>
            <pc:sldMk cId="915188803" sldId="307"/>
            <ac:spMk id="28" creationId="{C37C63DA-29C2-4260-AB6F-131843EE12F0}"/>
          </ac:spMkLst>
        </pc:spChg>
      </pc:sldChg>
      <pc:sldChg chg="addSp delSp modSp add">
        <pc:chgData name="Nikola Sahovic" userId="6ba1fe2e-2031-4211-8b5d-889054f4d8a8" providerId="ADAL" clId="{A64A468C-5D5E-495F-BB21-6AA254240FAC}" dt="2020-11-13T12:08:11.629" v="3429" actId="20577"/>
        <pc:sldMkLst>
          <pc:docMk/>
          <pc:sldMk cId="932660662" sldId="308"/>
        </pc:sldMkLst>
        <pc:spChg chg="add del mod">
          <ac:chgData name="Nikola Sahovic" userId="6ba1fe2e-2031-4211-8b5d-889054f4d8a8" providerId="ADAL" clId="{A64A468C-5D5E-495F-BB21-6AA254240FAC}" dt="2020-11-13T11:42:38.565" v="1324" actId="478"/>
          <ac:spMkLst>
            <pc:docMk/>
            <pc:sldMk cId="932660662" sldId="308"/>
            <ac:spMk id="3" creationId="{A3E3411D-F3D2-4BCB-9C0F-4A0072C944F2}"/>
          </ac:spMkLst>
        </pc:spChg>
        <pc:spChg chg="mod">
          <ac:chgData name="Nikola Sahovic" userId="6ba1fe2e-2031-4211-8b5d-889054f4d8a8" providerId="ADAL" clId="{A64A468C-5D5E-495F-BB21-6AA254240FAC}" dt="2020-11-13T12:04:31.795" v="3357" actId="1076"/>
          <ac:spMkLst>
            <pc:docMk/>
            <pc:sldMk cId="932660662" sldId="308"/>
            <ac:spMk id="5" creationId="{6F6E9D7A-9885-41B5-B762-D22549CE7BD3}"/>
          </ac:spMkLst>
        </pc:spChg>
        <pc:spChg chg="del">
          <ac:chgData name="Nikola Sahovic" userId="6ba1fe2e-2031-4211-8b5d-889054f4d8a8" providerId="ADAL" clId="{A64A468C-5D5E-495F-BB21-6AA254240FAC}" dt="2020-11-13T11:42:36.836" v="1323" actId="478"/>
          <ac:spMkLst>
            <pc:docMk/>
            <pc:sldMk cId="932660662" sldId="308"/>
            <ac:spMk id="9" creationId="{51EB9899-0281-448F-9225-2F4BE24F0FAB}"/>
          </ac:spMkLst>
        </pc:spChg>
        <pc:spChg chg="del">
          <ac:chgData name="Nikola Sahovic" userId="6ba1fe2e-2031-4211-8b5d-889054f4d8a8" providerId="ADAL" clId="{A64A468C-5D5E-495F-BB21-6AA254240FAC}" dt="2020-11-13T11:42:39.837" v="1325" actId="478"/>
          <ac:spMkLst>
            <pc:docMk/>
            <pc:sldMk cId="932660662" sldId="308"/>
            <ac:spMk id="22" creationId="{96D8EFD5-C9E2-4A1D-BFD5-4F487E854FB0}"/>
          </ac:spMkLst>
        </pc:spChg>
        <pc:spChg chg="del">
          <ac:chgData name="Nikola Sahovic" userId="6ba1fe2e-2031-4211-8b5d-889054f4d8a8" providerId="ADAL" clId="{A64A468C-5D5E-495F-BB21-6AA254240FAC}" dt="2020-11-13T11:42:41.882" v="1327" actId="478"/>
          <ac:spMkLst>
            <pc:docMk/>
            <pc:sldMk cId="932660662" sldId="308"/>
            <ac:spMk id="23" creationId="{048F7876-A078-4F30-B6EC-8E9FB2D1EF8D}"/>
          </ac:spMkLst>
        </pc:spChg>
        <pc:spChg chg="del">
          <ac:chgData name="Nikola Sahovic" userId="6ba1fe2e-2031-4211-8b5d-889054f4d8a8" providerId="ADAL" clId="{A64A468C-5D5E-495F-BB21-6AA254240FAC}" dt="2020-11-13T11:42:43.014" v="1328" actId="478"/>
          <ac:spMkLst>
            <pc:docMk/>
            <pc:sldMk cId="932660662" sldId="308"/>
            <ac:spMk id="24" creationId="{C961178E-E881-4945-984D-AB215F52F156}"/>
          </ac:spMkLst>
        </pc:spChg>
        <pc:spChg chg="del">
          <ac:chgData name="Nikola Sahovic" userId="6ba1fe2e-2031-4211-8b5d-889054f4d8a8" providerId="ADAL" clId="{A64A468C-5D5E-495F-BB21-6AA254240FAC}" dt="2020-11-13T11:42:40.797" v="1326" actId="478"/>
          <ac:spMkLst>
            <pc:docMk/>
            <pc:sldMk cId="932660662" sldId="308"/>
            <ac:spMk id="25" creationId="{CA6AC98A-2B01-4E4C-AA50-CBB31B59B60E}"/>
          </ac:spMkLst>
        </pc:spChg>
        <pc:spChg chg="mod">
          <ac:chgData name="Nikola Sahovic" userId="6ba1fe2e-2031-4211-8b5d-889054f4d8a8" providerId="ADAL" clId="{A64A468C-5D5E-495F-BB21-6AA254240FAC}" dt="2020-11-13T12:08:11.629" v="3429" actId="20577"/>
          <ac:spMkLst>
            <pc:docMk/>
            <pc:sldMk cId="932660662" sldId="308"/>
            <ac:spMk id="26" creationId="{7D75921E-4432-4674-BF56-65D725A459FE}"/>
          </ac:spMkLst>
        </pc:spChg>
        <pc:spChg chg="del">
          <ac:chgData name="Nikola Sahovic" userId="6ba1fe2e-2031-4211-8b5d-889054f4d8a8" providerId="ADAL" clId="{A64A468C-5D5E-495F-BB21-6AA254240FAC}" dt="2020-11-13T11:42:43.629" v="1329" actId="478"/>
          <ac:spMkLst>
            <pc:docMk/>
            <pc:sldMk cId="932660662" sldId="308"/>
            <ac:spMk id="27" creationId="{F586E40B-E29D-4B88-9878-AC52E5DB45F1}"/>
          </ac:spMkLst>
        </pc:spChg>
        <pc:spChg chg="del">
          <ac:chgData name="Nikola Sahovic" userId="6ba1fe2e-2031-4211-8b5d-889054f4d8a8" providerId="ADAL" clId="{A64A468C-5D5E-495F-BB21-6AA254240FAC}" dt="2020-11-13T11:42:44.363" v="1330" actId="478"/>
          <ac:spMkLst>
            <pc:docMk/>
            <pc:sldMk cId="932660662" sldId="308"/>
            <ac:spMk id="28" creationId="{C37C63DA-29C2-4260-AB6F-131843EE12F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nitednations-my.sharepoint.com/personal/nikola_sahovic_un_org/Documents/UNECE%20during%20Corona/Virtual%20meetings%20survey/Results_Raw_UNECE_WP.29_GR%20Virtual%20Meeting%20Survey(1-196%20responses)%2012Nov20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unitednations-my.sharepoint.com/personal/nikola_sahovic_un_org/Documents/UNECE%20during%20Corona/Virtual%20meetings%20survey/Results_Raw_UNECE_WP.29_GR%20Virtual%20Meeting%20Survey(1-196%20responses)%2012Nov2020.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0013842166442807E-2"/>
          <c:y val="9.4738186462324389E-2"/>
          <c:w val="0.92703362783877363"/>
          <c:h val="0.8530306412847819"/>
        </c:manualLayout>
      </c:layout>
      <c:barChart>
        <c:barDir val="col"/>
        <c:grouping val="clustered"/>
        <c:varyColors val="0"/>
        <c:ser>
          <c:idx val="0"/>
          <c:order val="0"/>
          <c:tx>
            <c:strRef>
              <c:f>'Q1'!$A$3</c:f>
              <c:strCache>
                <c:ptCount val="1"/>
                <c:pt idx="0">
                  <c:v>GRPE 81st - June </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'Q1'!$B$2</c:f>
              <c:strCache>
                <c:ptCount val="1"/>
                <c:pt idx="0">
                  <c:v>Respondents</c:v>
                </c:pt>
              </c:strCache>
            </c:strRef>
          </c:cat>
          <c:val>
            <c:numRef>
              <c:f>'Q1'!$B$3</c:f>
              <c:numCache>
                <c:formatCode>General</c:formatCode>
                <c:ptCount val="1"/>
                <c:pt idx="0">
                  <c:v>46</c:v>
                </c:pt>
              </c:numCache>
            </c:numRef>
          </c:val>
          <c:extLst>
            <c:ext xmlns:c16="http://schemas.microsoft.com/office/drawing/2014/chart" uri="{C3380CC4-5D6E-409C-BE32-E72D297353CC}">
              <c16:uniqueId val="{00000000-418C-4707-BE52-5ED2A3DD5784}"/>
            </c:ext>
          </c:extLst>
        </c:ser>
        <c:ser>
          <c:idx val="1"/>
          <c:order val="1"/>
          <c:tx>
            <c:strRef>
              <c:f>'Q1'!$A$4</c:f>
              <c:strCache>
                <c:ptCount val="1"/>
                <c:pt idx="0">
                  <c:v>WP.29 181st - June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'Q1'!$B$2</c:f>
              <c:strCache>
                <c:ptCount val="1"/>
                <c:pt idx="0">
                  <c:v>Respondents</c:v>
                </c:pt>
              </c:strCache>
            </c:strRef>
          </c:cat>
          <c:val>
            <c:numRef>
              <c:f>'Q1'!$B$4</c:f>
              <c:numCache>
                <c:formatCode>General</c:formatCode>
                <c:ptCount val="1"/>
                <c:pt idx="0">
                  <c:v>55</c:v>
                </c:pt>
              </c:numCache>
            </c:numRef>
          </c:val>
          <c:extLst>
            <c:ext xmlns:c16="http://schemas.microsoft.com/office/drawing/2014/chart" uri="{C3380CC4-5D6E-409C-BE32-E72D297353CC}">
              <c16:uniqueId val="{00000001-418C-4707-BE52-5ED2A3DD5784}"/>
            </c:ext>
          </c:extLst>
        </c:ser>
        <c:ser>
          <c:idx val="2"/>
          <c:order val="2"/>
          <c:tx>
            <c:strRef>
              <c:f>'Q1'!$A$5</c:f>
              <c:strCache>
                <c:ptCount val="1"/>
                <c:pt idx="0">
                  <c:v>GRSG 118th - July</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'Q1'!$B$2</c:f>
              <c:strCache>
                <c:ptCount val="1"/>
                <c:pt idx="0">
                  <c:v>Respondents</c:v>
                </c:pt>
              </c:strCache>
            </c:strRef>
          </c:cat>
          <c:val>
            <c:numRef>
              <c:f>'Q1'!$B$5</c:f>
              <c:numCache>
                <c:formatCode>General</c:formatCode>
                <c:ptCount val="1"/>
                <c:pt idx="0">
                  <c:v>33</c:v>
                </c:pt>
              </c:numCache>
            </c:numRef>
          </c:val>
          <c:extLst>
            <c:ext xmlns:c16="http://schemas.microsoft.com/office/drawing/2014/chart" uri="{C3380CC4-5D6E-409C-BE32-E72D297353CC}">
              <c16:uniqueId val="{00000002-418C-4707-BE52-5ED2A3DD5784}"/>
            </c:ext>
          </c:extLst>
        </c:ser>
        <c:ser>
          <c:idx val="3"/>
          <c:order val="3"/>
          <c:tx>
            <c:strRef>
              <c:f>'Q1'!$A$6</c:f>
              <c:strCache>
                <c:ptCount val="1"/>
                <c:pt idx="0">
                  <c:v>GRSP 67th - July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'Q1'!$B$2</c:f>
              <c:strCache>
                <c:ptCount val="1"/>
                <c:pt idx="0">
                  <c:v>Respondents</c:v>
                </c:pt>
              </c:strCache>
            </c:strRef>
          </c:cat>
          <c:val>
            <c:numRef>
              <c:f>'Q1'!$B$6</c:f>
              <c:numCache>
                <c:formatCode>General</c:formatCode>
                <c:ptCount val="1"/>
                <c:pt idx="0">
                  <c:v>34</c:v>
                </c:pt>
              </c:numCache>
            </c:numRef>
          </c:val>
          <c:extLst>
            <c:ext xmlns:c16="http://schemas.microsoft.com/office/drawing/2014/chart" uri="{C3380CC4-5D6E-409C-BE32-E72D297353CC}">
              <c16:uniqueId val="{00000003-418C-4707-BE52-5ED2A3DD5784}"/>
            </c:ext>
          </c:extLst>
        </c:ser>
        <c:ser>
          <c:idx val="4"/>
          <c:order val="4"/>
          <c:tx>
            <c:strRef>
              <c:f>'Q1'!$A$7</c:f>
              <c:strCache>
                <c:ptCount val="1"/>
                <c:pt idx="0">
                  <c:v>GRBP 72nd - September</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'Q1'!$B$2</c:f>
              <c:strCache>
                <c:ptCount val="1"/>
                <c:pt idx="0">
                  <c:v>Respondents</c:v>
                </c:pt>
              </c:strCache>
            </c:strRef>
          </c:cat>
          <c:val>
            <c:numRef>
              <c:f>'Q1'!$B$7</c:f>
              <c:numCache>
                <c:formatCode>General</c:formatCode>
                <c:ptCount val="1"/>
                <c:pt idx="0">
                  <c:v>31</c:v>
                </c:pt>
              </c:numCache>
            </c:numRef>
          </c:val>
          <c:extLst>
            <c:ext xmlns:c16="http://schemas.microsoft.com/office/drawing/2014/chart" uri="{C3380CC4-5D6E-409C-BE32-E72D297353CC}">
              <c16:uniqueId val="{00000004-418C-4707-BE52-5ED2A3DD5784}"/>
            </c:ext>
          </c:extLst>
        </c:ser>
        <c:ser>
          <c:idx val="5"/>
          <c:order val="5"/>
          <c:tx>
            <c:strRef>
              <c:f>'Q1'!$A$8</c:f>
              <c:strCache>
                <c:ptCount val="1"/>
                <c:pt idx="0">
                  <c:v>GRVA 7th - September</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'Q1'!$B$2</c:f>
              <c:strCache>
                <c:ptCount val="1"/>
                <c:pt idx="0">
                  <c:v>Respondents</c:v>
                </c:pt>
              </c:strCache>
            </c:strRef>
          </c:cat>
          <c:val>
            <c:numRef>
              <c:f>'Q1'!$B$8</c:f>
              <c:numCache>
                <c:formatCode>General</c:formatCode>
                <c:ptCount val="1"/>
                <c:pt idx="0">
                  <c:v>58</c:v>
                </c:pt>
              </c:numCache>
            </c:numRef>
          </c:val>
          <c:extLst>
            <c:ext xmlns:c16="http://schemas.microsoft.com/office/drawing/2014/chart" uri="{C3380CC4-5D6E-409C-BE32-E72D297353CC}">
              <c16:uniqueId val="{00000005-418C-4707-BE52-5ED2A3DD5784}"/>
            </c:ext>
          </c:extLst>
        </c:ser>
        <c:ser>
          <c:idx val="6"/>
          <c:order val="6"/>
          <c:tx>
            <c:strRef>
              <c:f>'Q1'!$A$9</c:f>
              <c:strCache>
                <c:ptCount val="1"/>
                <c:pt idx="0">
                  <c:v>GRSG 119th - October*</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'Q1'!$B$2</c:f>
              <c:strCache>
                <c:ptCount val="1"/>
                <c:pt idx="0">
                  <c:v>Respondents</c:v>
                </c:pt>
              </c:strCache>
            </c:strRef>
          </c:cat>
          <c:val>
            <c:numRef>
              <c:f>'Q1'!$B$9</c:f>
              <c:numCache>
                <c:formatCode>General</c:formatCode>
                <c:ptCount val="1"/>
                <c:pt idx="0">
                  <c:v>5</c:v>
                </c:pt>
              </c:numCache>
            </c:numRef>
          </c:val>
          <c:extLst>
            <c:ext xmlns:c16="http://schemas.microsoft.com/office/drawing/2014/chart" uri="{C3380CC4-5D6E-409C-BE32-E72D297353CC}">
              <c16:uniqueId val="{00000006-418C-4707-BE52-5ED2A3DD5784}"/>
            </c:ext>
          </c:extLst>
        </c:ser>
        <c:ser>
          <c:idx val="7"/>
          <c:order val="7"/>
          <c:tx>
            <c:strRef>
              <c:f>'Q1'!$A$10</c:f>
              <c:strCache>
                <c:ptCount val="1"/>
                <c:pt idx="0">
                  <c:v>GRE 83rd - October*</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'Q1'!$B$2</c:f>
              <c:strCache>
                <c:ptCount val="1"/>
                <c:pt idx="0">
                  <c:v>Respondents</c:v>
                </c:pt>
              </c:strCache>
            </c:strRef>
          </c:cat>
          <c:val>
            <c:numRef>
              <c:f>'Q1'!$B$10</c:f>
              <c:numCache>
                <c:formatCode>General</c:formatCode>
                <c:ptCount val="1"/>
                <c:pt idx="0">
                  <c:v>13</c:v>
                </c:pt>
              </c:numCache>
            </c:numRef>
          </c:val>
          <c:extLst>
            <c:ext xmlns:c16="http://schemas.microsoft.com/office/drawing/2014/chart" uri="{C3380CC4-5D6E-409C-BE32-E72D297353CC}">
              <c16:uniqueId val="{00000007-418C-4707-BE52-5ED2A3DD5784}"/>
            </c:ext>
          </c:extLst>
        </c:ser>
        <c:dLbls>
          <c:dLblPos val="outEnd"/>
          <c:showLegendKey val="0"/>
          <c:showVal val="1"/>
          <c:showCatName val="0"/>
          <c:showSerName val="0"/>
          <c:showPercent val="0"/>
          <c:showBubbleSize val="0"/>
        </c:dLbls>
        <c:gapWidth val="219"/>
        <c:overlap val="-27"/>
        <c:axId val="287464560"/>
        <c:axId val="287461280"/>
      </c:barChart>
      <c:catAx>
        <c:axId val="287464560"/>
        <c:scaling>
          <c:orientation val="minMax"/>
        </c:scaling>
        <c:delete val="0"/>
        <c:axPos val="b"/>
        <c:numFmt formatCode="General" sourceLinked="1"/>
        <c:majorTickMark val="out"/>
        <c:minorTickMark val="none"/>
        <c:tickLblPos val="none"/>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7461280"/>
        <c:crosses val="autoZero"/>
        <c:auto val="1"/>
        <c:lblAlgn val="ctr"/>
        <c:lblOffset val="100"/>
        <c:noMultiLvlLbl val="0"/>
      </c:catAx>
      <c:valAx>
        <c:axId val="287461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7464560"/>
        <c:crosses val="autoZero"/>
        <c:crossBetween val="between"/>
      </c:valAx>
      <c:spPr>
        <a:noFill/>
        <a:ln>
          <a:noFill/>
        </a:ln>
        <a:effectLst/>
      </c:spPr>
    </c:plotArea>
    <c:legend>
      <c:legendPos val="b"/>
      <c:layout>
        <c:manualLayout>
          <c:xMode val="edge"/>
          <c:yMode val="edge"/>
          <c:x val="5.7060016768788184E-2"/>
          <c:y val="0"/>
          <c:w val="0.94293998323121186"/>
          <c:h val="0.1890053011922545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Are virtual meetings an effective substitute for in-person WP.29 and GR sessions?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1-610D-4E40-A442-81DAF7CAFA1F}"/>
              </c:ext>
            </c:extLst>
          </c:dPt>
          <c:dPt>
            <c:idx val="1"/>
            <c:bubble3D val="0"/>
            <c:spPr>
              <a:solidFill>
                <a:srgbClr val="FF0000"/>
              </a:solidFill>
              <a:ln w="19050">
                <a:solidFill>
                  <a:schemeClr val="lt1"/>
                </a:solidFill>
              </a:ln>
              <a:effectLst/>
            </c:spPr>
            <c:extLst>
              <c:ext xmlns:c16="http://schemas.microsoft.com/office/drawing/2014/chart" uri="{C3380CC4-5D6E-409C-BE32-E72D297353CC}">
                <c16:uniqueId val="{00000003-610D-4E40-A442-81DAF7CAFA1F}"/>
              </c:ext>
            </c:extLst>
          </c:dPt>
          <c:dPt>
            <c:idx val="2"/>
            <c:bubble3D val="0"/>
            <c:spPr>
              <a:solidFill>
                <a:srgbClr val="FCFC88"/>
              </a:solidFill>
              <a:ln w="19050">
                <a:solidFill>
                  <a:schemeClr val="lt1"/>
                </a:solidFill>
              </a:ln>
              <a:effectLst/>
            </c:spPr>
            <c:extLst>
              <c:ext xmlns:c16="http://schemas.microsoft.com/office/drawing/2014/chart" uri="{C3380CC4-5D6E-409C-BE32-E72D297353CC}">
                <c16:uniqueId val="{00000005-610D-4E40-A442-81DAF7CAFA1F}"/>
              </c:ext>
            </c:extLst>
          </c:dPt>
          <c:dLbls>
            <c:dLbl>
              <c:idx val="0"/>
              <c:layout>
                <c:manualLayout>
                  <c:x val="1.4497058557335506E-2"/>
                  <c:y val="-5.8642846572224119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10D-4E40-A442-81DAF7CAFA1F}"/>
                </c:ext>
              </c:extLst>
            </c:dLbl>
            <c:dLbl>
              <c:idx val="1"/>
              <c:layout>
                <c:manualLayout>
                  <c:x val="-0.10345949859715811"/>
                  <c:y val="-4.0298942667358485E-2"/>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10D-4E40-A442-81DAF7CAFA1F}"/>
                </c:ext>
              </c:extLst>
            </c:dLbl>
            <c:dLbl>
              <c:idx val="2"/>
              <c:layout>
                <c:manualLayout>
                  <c:x val="-1.9248800796452168E-2"/>
                  <c:y val="5.0246480228248926E-3"/>
                </c:manualLayout>
              </c:layout>
              <c:dLblPos val="bestFi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10D-4E40-A442-81DAF7CAFA1F}"/>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'Q10&amp;Q11'!$A$2:$A$4</c:f>
              <c:strCache>
                <c:ptCount val="3"/>
                <c:pt idx="0">
                  <c:v>Yes</c:v>
                </c:pt>
                <c:pt idx="1">
                  <c:v>No</c:v>
                </c:pt>
                <c:pt idx="2">
                  <c:v>Other </c:v>
                </c:pt>
              </c:strCache>
            </c:strRef>
          </c:cat>
          <c:val>
            <c:numRef>
              <c:f>'Q10&amp;Q11'!$B$2:$B$4</c:f>
              <c:numCache>
                <c:formatCode>General</c:formatCode>
                <c:ptCount val="3"/>
                <c:pt idx="0">
                  <c:v>62</c:v>
                </c:pt>
                <c:pt idx="1">
                  <c:v>63</c:v>
                </c:pt>
                <c:pt idx="2">
                  <c:v>56</c:v>
                </c:pt>
              </c:numCache>
            </c:numRef>
          </c:val>
          <c:extLst>
            <c:ext xmlns:c16="http://schemas.microsoft.com/office/drawing/2014/chart" uri="{C3380CC4-5D6E-409C-BE32-E72D297353CC}">
              <c16:uniqueId val="{00000006-610D-4E40-A442-81DAF7CAFA1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23466F6-9191-4F78-97C2-70CE25340662}" type="datetimeFigureOut">
              <a:rPr lang="en-GB" smtClean="0"/>
              <a:t>13/11/2020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6F9D774-2613-46F7-9BBB-DC91D4A6C3C3}" type="slidenum">
              <a:rPr lang="en-GB" smtClean="0"/>
              <a:t>‹#›</a:t>
            </a:fld>
            <a:endParaRPr lang="en-GB"/>
          </a:p>
        </p:txBody>
      </p:sp>
    </p:spTree>
    <p:extLst>
      <p:ext uri="{BB962C8B-B14F-4D97-AF65-F5344CB8AC3E}">
        <p14:creationId xmlns:p14="http://schemas.microsoft.com/office/powerpoint/2010/main" val="2636750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2385C56-5C83-4274-BFFB-8EC9E329E926}"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90EBE8-7DB0-4498-9395-17E5D1115D5D}" type="slidenum">
              <a:rPr lang="en-GB" smtClean="0"/>
              <a:t>‹#›</a:t>
            </a:fld>
            <a:endParaRPr lang="en-GB"/>
          </a:p>
        </p:txBody>
      </p:sp>
    </p:spTree>
    <p:extLst>
      <p:ext uri="{BB962C8B-B14F-4D97-AF65-F5344CB8AC3E}">
        <p14:creationId xmlns:p14="http://schemas.microsoft.com/office/powerpoint/2010/main" val="894765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385C56-5C83-4274-BFFB-8EC9E329E926}"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90EBE8-7DB0-4498-9395-17E5D1115D5D}" type="slidenum">
              <a:rPr lang="en-GB" smtClean="0"/>
              <a:t>‹#›</a:t>
            </a:fld>
            <a:endParaRPr lang="en-GB"/>
          </a:p>
        </p:txBody>
      </p:sp>
    </p:spTree>
    <p:extLst>
      <p:ext uri="{BB962C8B-B14F-4D97-AF65-F5344CB8AC3E}">
        <p14:creationId xmlns:p14="http://schemas.microsoft.com/office/powerpoint/2010/main" val="161064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385C56-5C83-4274-BFFB-8EC9E329E926}"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90EBE8-7DB0-4498-9395-17E5D1115D5D}" type="slidenum">
              <a:rPr lang="en-GB" smtClean="0"/>
              <a:t>‹#›</a:t>
            </a:fld>
            <a:endParaRPr lang="en-GB"/>
          </a:p>
        </p:txBody>
      </p:sp>
    </p:spTree>
    <p:extLst>
      <p:ext uri="{BB962C8B-B14F-4D97-AF65-F5344CB8AC3E}">
        <p14:creationId xmlns:p14="http://schemas.microsoft.com/office/powerpoint/2010/main" val="2958464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2_Title and Content">
    <p:spTree>
      <p:nvGrpSpPr>
        <p:cNvPr id="1" name=""/>
        <p:cNvGrpSpPr/>
        <p:nvPr/>
      </p:nvGrpSpPr>
      <p:grpSpPr>
        <a:xfrm>
          <a:off x="0" y="0"/>
          <a:ext cx="0" cy="0"/>
          <a:chOff x="0" y="0"/>
          <a:chExt cx="0" cy="0"/>
        </a:xfrm>
      </p:grpSpPr>
      <p:sp>
        <p:nvSpPr>
          <p:cNvPr id="43" name="Shape 43"/>
          <p:cNvSpPr>
            <a:spLocks noGrp="1"/>
          </p:cNvSpPr>
          <p:nvPr>
            <p:ph type="title"/>
          </p:nvPr>
        </p:nvSpPr>
        <p:spPr>
          <a:xfrm>
            <a:off x="457557" y="304800"/>
            <a:ext cx="7207337" cy="838200"/>
          </a:xfrm>
          <a:prstGeom prst="rect">
            <a:avLst/>
          </a:prstGeom>
        </p:spPr>
        <p:txBody>
          <a:bodyPr/>
          <a:lstStyle/>
          <a:p>
            <a:r>
              <a:t>Texte du titre</a:t>
            </a:r>
          </a:p>
        </p:txBody>
      </p:sp>
      <p:sp>
        <p:nvSpPr>
          <p:cNvPr id="44" name="Shape 44"/>
          <p:cNvSpPr>
            <a:spLocks noGrp="1"/>
          </p:cNvSpPr>
          <p:nvPr>
            <p:ph type="body" idx="1"/>
          </p:nvPr>
        </p:nvSpPr>
        <p:spPr>
          <a:xfrm>
            <a:off x="457557" y="1295400"/>
            <a:ext cx="8236037" cy="4800601"/>
          </a:xfrm>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45" name="Shape 45"/>
          <p:cNvSpPr>
            <a:spLocks noGrp="1"/>
          </p:cNvSpPr>
          <p:nvPr>
            <p:ph type="sldNum" sz="quarter" idx="2"/>
          </p:nvPr>
        </p:nvSpPr>
        <p:spPr>
          <a:xfrm>
            <a:off x="4419600" y="6172202"/>
            <a:ext cx="2133601" cy="368301"/>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42017984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385C56-5C83-4274-BFFB-8EC9E329E926}"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90EBE8-7DB0-4498-9395-17E5D1115D5D}" type="slidenum">
              <a:rPr lang="en-GB" smtClean="0"/>
              <a:t>‹#›</a:t>
            </a:fld>
            <a:endParaRPr lang="en-GB"/>
          </a:p>
        </p:txBody>
      </p:sp>
    </p:spTree>
    <p:extLst>
      <p:ext uri="{BB962C8B-B14F-4D97-AF65-F5344CB8AC3E}">
        <p14:creationId xmlns:p14="http://schemas.microsoft.com/office/powerpoint/2010/main" val="2286128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385C56-5C83-4274-BFFB-8EC9E329E926}"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90EBE8-7DB0-4498-9395-17E5D1115D5D}" type="slidenum">
              <a:rPr lang="en-GB" smtClean="0"/>
              <a:t>‹#›</a:t>
            </a:fld>
            <a:endParaRPr lang="en-GB"/>
          </a:p>
        </p:txBody>
      </p:sp>
    </p:spTree>
    <p:extLst>
      <p:ext uri="{BB962C8B-B14F-4D97-AF65-F5344CB8AC3E}">
        <p14:creationId xmlns:p14="http://schemas.microsoft.com/office/powerpoint/2010/main" val="140702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2385C56-5C83-4274-BFFB-8EC9E329E926}"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90EBE8-7DB0-4498-9395-17E5D1115D5D}" type="slidenum">
              <a:rPr lang="en-GB" smtClean="0"/>
              <a:t>‹#›</a:t>
            </a:fld>
            <a:endParaRPr lang="en-GB"/>
          </a:p>
        </p:txBody>
      </p:sp>
    </p:spTree>
    <p:extLst>
      <p:ext uri="{BB962C8B-B14F-4D97-AF65-F5344CB8AC3E}">
        <p14:creationId xmlns:p14="http://schemas.microsoft.com/office/powerpoint/2010/main" val="317628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2385C56-5C83-4274-BFFB-8EC9E329E926}" type="datetimeFigureOut">
              <a:rPr lang="en-GB" smtClean="0"/>
              <a:t>13/11/2020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90EBE8-7DB0-4498-9395-17E5D1115D5D}" type="slidenum">
              <a:rPr lang="en-GB" smtClean="0"/>
              <a:t>‹#›</a:t>
            </a:fld>
            <a:endParaRPr lang="en-GB"/>
          </a:p>
        </p:txBody>
      </p:sp>
    </p:spTree>
    <p:extLst>
      <p:ext uri="{BB962C8B-B14F-4D97-AF65-F5344CB8AC3E}">
        <p14:creationId xmlns:p14="http://schemas.microsoft.com/office/powerpoint/2010/main" val="1399282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2385C56-5C83-4274-BFFB-8EC9E329E926}" type="datetimeFigureOut">
              <a:rPr lang="en-GB" smtClean="0"/>
              <a:t>13/11/2020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90EBE8-7DB0-4498-9395-17E5D1115D5D}" type="slidenum">
              <a:rPr lang="en-GB" smtClean="0"/>
              <a:t>‹#›</a:t>
            </a:fld>
            <a:endParaRPr lang="en-GB"/>
          </a:p>
        </p:txBody>
      </p:sp>
    </p:spTree>
    <p:extLst>
      <p:ext uri="{BB962C8B-B14F-4D97-AF65-F5344CB8AC3E}">
        <p14:creationId xmlns:p14="http://schemas.microsoft.com/office/powerpoint/2010/main" val="1809010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385C56-5C83-4274-BFFB-8EC9E329E926}" type="datetimeFigureOut">
              <a:rPr lang="en-GB" smtClean="0"/>
              <a:t>13/11/2020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90EBE8-7DB0-4498-9395-17E5D1115D5D}" type="slidenum">
              <a:rPr lang="en-GB" smtClean="0"/>
              <a:t>‹#›</a:t>
            </a:fld>
            <a:endParaRPr lang="en-GB"/>
          </a:p>
        </p:txBody>
      </p:sp>
    </p:spTree>
    <p:extLst>
      <p:ext uri="{BB962C8B-B14F-4D97-AF65-F5344CB8AC3E}">
        <p14:creationId xmlns:p14="http://schemas.microsoft.com/office/powerpoint/2010/main" val="1263364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385C56-5C83-4274-BFFB-8EC9E329E926}"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90EBE8-7DB0-4498-9395-17E5D1115D5D}" type="slidenum">
              <a:rPr lang="en-GB" smtClean="0"/>
              <a:t>‹#›</a:t>
            </a:fld>
            <a:endParaRPr lang="en-GB"/>
          </a:p>
        </p:txBody>
      </p:sp>
    </p:spTree>
    <p:extLst>
      <p:ext uri="{BB962C8B-B14F-4D97-AF65-F5344CB8AC3E}">
        <p14:creationId xmlns:p14="http://schemas.microsoft.com/office/powerpoint/2010/main" val="1945692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385C56-5C83-4274-BFFB-8EC9E329E926}"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90EBE8-7DB0-4498-9395-17E5D1115D5D}" type="slidenum">
              <a:rPr lang="en-GB" smtClean="0"/>
              <a:t>‹#›</a:t>
            </a:fld>
            <a:endParaRPr lang="en-GB"/>
          </a:p>
        </p:txBody>
      </p:sp>
    </p:spTree>
    <p:extLst>
      <p:ext uri="{BB962C8B-B14F-4D97-AF65-F5344CB8AC3E}">
        <p14:creationId xmlns:p14="http://schemas.microsoft.com/office/powerpoint/2010/main" val="2246059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385C56-5C83-4274-BFFB-8EC9E329E926}" type="datetimeFigureOut">
              <a:rPr lang="en-GB" smtClean="0"/>
              <a:t>13/11/2020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90EBE8-7DB0-4498-9395-17E5D1115D5D}" type="slidenum">
              <a:rPr lang="en-GB" smtClean="0"/>
              <a:t>‹#›</a:t>
            </a:fld>
            <a:endParaRPr lang="en-GB"/>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524328" y="199572"/>
            <a:ext cx="1512168" cy="462292"/>
          </a:xfrm>
          <a:prstGeom prst="rect">
            <a:avLst/>
          </a:prstGeom>
        </p:spPr>
      </p:pic>
    </p:spTree>
    <p:extLst>
      <p:ext uri="{BB962C8B-B14F-4D97-AF65-F5344CB8AC3E}">
        <p14:creationId xmlns:p14="http://schemas.microsoft.com/office/powerpoint/2010/main" val="2047362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B2BE02A-40ED-4ADF-B825-FFCA437E98F2}"/>
              </a:ext>
            </a:extLst>
          </p:cNvPr>
          <p:cNvPicPr>
            <a:picLocks noChangeAspect="1"/>
          </p:cNvPicPr>
          <p:nvPr/>
        </p:nvPicPr>
        <p:blipFill>
          <a:blip r:embed="rId2"/>
          <a:stretch>
            <a:fillRect/>
          </a:stretch>
        </p:blipFill>
        <p:spPr>
          <a:xfrm>
            <a:off x="0" y="6226175"/>
            <a:ext cx="1543050" cy="609600"/>
          </a:xfrm>
          <a:prstGeom prst="rect">
            <a:avLst/>
          </a:prstGeom>
        </p:spPr>
      </p:pic>
      <p:sp>
        <p:nvSpPr>
          <p:cNvPr id="7" name="Rectangle 6">
            <a:extLst>
              <a:ext uri="{FF2B5EF4-FFF2-40B4-BE49-F238E27FC236}">
                <a16:creationId xmlns:a16="http://schemas.microsoft.com/office/drawing/2014/main" id="{DBD6332B-77A0-4D18-87B3-0C99E135DB9A}"/>
              </a:ext>
            </a:extLst>
          </p:cNvPr>
          <p:cNvSpPr/>
          <p:nvPr/>
        </p:nvSpPr>
        <p:spPr>
          <a:xfrm>
            <a:off x="5220072" y="32384"/>
            <a:ext cx="3923928" cy="923330"/>
          </a:xfrm>
          <a:prstGeom prst="rect">
            <a:avLst/>
          </a:prstGeom>
          <a:solidFill>
            <a:schemeClr val="bg1"/>
          </a:solidFill>
        </p:spPr>
        <p:txBody>
          <a:bodyPr wrap="square">
            <a:spAutoFit/>
          </a:bodyPr>
          <a:lstStyle/>
          <a:p>
            <a:pPr algn="r"/>
            <a:r>
              <a:rPr kumimoji="1" lang="en-US" altLang="ja-JP" u="sng" dirty="0">
                <a:latin typeface="Tahoma" panose="020B0604030504040204" pitchFamily="34" charset="0"/>
                <a:ea typeface="Tahoma" panose="020B0604030504040204" pitchFamily="34" charset="0"/>
                <a:cs typeface="Tahoma" panose="020B0604030504040204" pitchFamily="34" charset="0"/>
              </a:rPr>
              <a:t>Informal</a:t>
            </a:r>
            <a:r>
              <a:rPr kumimoji="1" lang="ja-JP" altLang="en-US" u="sng" dirty="0">
                <a:latin typeface="Tahoma" panose="020B0604030504040204" pitchFamily="34" charset="0"/>
                <a:cs typeface="Tahoma" panose="020B0604030504040204" pitchFamily="34" charset="0"/>
              </a:rPr>
              <a:t> </a:t>
            </a:r>
            <a:r>
              <a:rPr kumimoji="1" lang="en-US" altLang="ja-JP" u="sng" dirty="0">
                <a:latin typeface="Tahoma" panose="020B0604030504040204" pitchFamily="34" charset="0"/>
                <a:ea typeface="Tahoma" panose="020B0604030504040204" pitchFamily="34" charset="0"/>
                <a:cs typeface="Tahoma" panose="020B0604030504040204" pitchFamily="34" charset="0"/>
              </a:rPr>
              <a:t>document</a:t>
            </a:r>
            <a:r>
              <a:rPr kumimoji="1" lang="ja-JP" altLang="en-US" u="sng" dirty="0">
                <a:latin typeface="Tahoma" panose="020B0604030504040204" pitchFamily="34" charset="0"/>
                <a:cs typeface="Tahoma" panose="020B0604030504040204" pitchFamily="34" charset="0"/>
              </a:rPr>
              <a:t> </a:t>
            </a:r>
            <a:r>
              <a:rPr kumimoji="1" lang="en-US" altLang="ja-JP" b="1" dirty="0">
                <a:latin typeface="Tahoma" panose="020B0604030504040204" pitchFamily="34" charset="0"/>
                <a:ea typeface="Tahoma" panose="020B0604030504040204" pitchFamily="34" charset="0"/>
                <a:cs typeface="Tahoma" panose="020B0604030504040204" pitchFamily="34" charset="0"/>
              </a:rPr>
              <a:t>WP.29-182-22</a:t>
            </a:r>
          </a:p>
          <a:p>
            <a:pPr algn="r"/>
            <a:r>
              <a:rPr lang="en-US" altLang="ja-JP" dirty="0">
                <a:latin typeface="Tahoma" panose="020B0604030504040204" pitchFamily="34" charset="0"/>
                <a:ea typeface="Tahoma" panose="020B0604030504040204" pitchFamily="34" charset="0"/>
                <a:cs typeface="Tahoma" panose="020B0604030504040204" pitchFamily="34" charset="0"/>
              </a:rPr>
              <a:t>(182nd WP.29, 10-12 Nov. 2020</a:t>
            </a:r>
            <a:br>
              <a:rPr lang="en-US" altLang="ja-JP" dirty="0">
                <a:latin typeface="Tahoma" panose="020B0604030504040204" pitchFamily="34" charset="0"/>
                <a:ea typeface="Tahoma" panose="020B0604030504040204" pitchFamily="34" charset="0"/>
                <a:cs typeface="Tahoma" panose="020B0604030504040204" pitchFamily="34" charset="0"/>
              </a:rPr>
            </a:br>
            <a:r>
              <a:rPr lang="en-US" altLang="ja-JP" dirty="0">
                <a:latin typeface="Tahoma" panose="020B0604030504040204" pitchFamily="34" charset="0"/>
                <a:ea typeface="Tahoma" panose="020B0604030504040204" pitchFamily="34" charset="0"/>
                <a:cs typeface="Tahoma" panose="020B0604030504040204" pitchFamily="34" charset="0"/>
              </a:rPr>
              <a:t>Agenda item 8.4)</a:t>
            </a:r>
            <a:endParaRPr kumimoji="1" lang="ja-JP" altLang="en-US" dirty="0">
              <a:latin typeface="Tahoma" panose="020B0604030504040204" pitchFamily="34" charset="0"/>
              <a:cs typeface="Tahoma" panose="020B0604030504040204" pitchFamily="34" charset="0"/>
            </a:endParaRPr>
          </a:p>
        </p:txBody>
      </p:sp>
      <p:sp>
        <p:nvSpPr>
          <p:cNvPr id="10" name="Rectangle 9">
            <a:extLst>
              <a:ext uri="{FF2B5EF4-FFF2-40B4-BE49-F238E27FC236}">
                <a16:creationId xmlns:a16="http://schemas.microsoft.com/office/drawing/2014/main" id="{603E72D2-C7D2-402C-ADDD-B50FF9FF5E15}"/>
              </a:ext>
            </a:extLst>
          </p:cNvPr>
          <p:cNvSpPr/>
          <p:nvPr/>
        </p:nvSpPr>
        <p:spPr>
          <a:xfrm>
            <a:off x="719572" y="2492896"/>
            <a:ext cx="7704856" cy="1077218"/>
          </a:xfrm>
          <a:prstGeom prst="rect">
            <a:avLst/>
          </a:prstGeom>
        </p:spPr>
        <p:txBody>
          <a:bodyPr wrap="square">
            <a:spAutoFit/>
          </a:bodyPr>
          <a:lstStyle/>
          <a:p>
            <a:pPr algn="ctr"/>
            <a:r>
              <a:rPr lang="en-US" sz="3200" dirty="0">
                <a:effectLst>
                  <a:outerShdw blurRad="38100" dist="38100" dir="2700000" algn="tl">
                    <a:srgbClr val="000000">
                      <a:alpha val="43137"/>
                    </a:srgbClr>
                  </a:outerShdw>
                </a:effectLst>
              </a:rPr>
              <a:t>UNECE WP.29/GR Virtual Meeting Survey</a:t>
            </a:r>
          </a:p>
          <a:p>
            <a:pPr algn="ctr"/>
            <a:r>
              <a:rPr lang="en-US" sz="3200" dirty="0">
                <a:effectLst>
                  <a:outerShdw blurRad="38100" dist="38100" dir="2700000" algn="tl">
                    <a:srgbClr val="000000">
                      <a:alpha val="43137"/>
                    </a:srgbClr>
                  </a:outerShdw>
                </a:effectLst>
              </a:rPr>
              <a:t>RESULTS </a:t>
            </a:r>
            <a:endParaRPr lang="en-GB" sz="3200" dirty="0"/>
          </a:p>
        </p:txBody>
      </p:sp>
      <p:sp>
        <p:nvSpPr>
          <p:cNvPr id="11" name="Rectangle 10">
            <a:extLst>
              <a:ext uri="{FF2B5EF4-FFF2-40B4-BE49-F238E27FC236}">
                <a16:creationId xmlns:a16="http://schemas.microsoft.com/office/drawing/2014/main" id="{86750038-3608-432A-AC95-104D2B4471F1}"/>
              </a:ext>
            </a:extLst>
          </p:cNvPr>
          <p:cNvSpPr/>
          <p:nvPr/>
        </p:nvSpPr>
        <p:spPr>
          <a:xfrm>
            <a:off x="1" y="22225"/>
            <a:ext cx="3923928" cy="369332"/>
          </a:xfrm>
          <a:prstGeom prst="rect">
            <a:avLst/>
          </a:prstGeom>
          <a:solidFill>
            <a:schemeClr val="bg1"/>
          </a:solidFill>
        </p:spPr>
        <p:txBody>
          <a:bodyPr wrap="square">
            <a:spAutoFit/>
          </a:bodyPr>
          <a:lstStyle/>
          <a:p>
            <a:r>
              <a:rPr kumimoji="1" lang="en-US" altLang="ja-JP" dirty="0">
                <a:latin typeface="Tahoma" panose="020B0604030504040204" pitchFamily="34" charset="0"/>
                <a:ea typeface="Tahoma" panose="020B0604030504040204" pitchFamily="34" charset="0"/>
                <a:cs typeface="Tahoma" panose="020B0604030504040204" pitchFamily="34" charset="0"/>
              </a:rPr>
              <a:t>Submitted by the secretariat</a:t>
            </a:r>
            <a:endParaRPr kumimoji="1" lang="ja-JP" altLang="en-US"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64933929"/>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6E9D7A-9885-41B5-B762-D22549CE7BD3}"/>
              </a:ext>
            </a:extLst>
          </p:cNvPr>
          <p:cNvSpPr txBox="1">
            <a:spLocks/>
          </p:cNvSpPr>
          <p:nvPr/>
        </p:nvSpPr>
        <p:spPr>
          <a:xfrm>
            <a:off x="609600" y="4270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Questions 10&amp;11. – Effectiveness</a:t>
            </a:r>
            <a:endParaRPr lang="en-GB" sz="3600" dirty="0"/>
          </a:p>
        </p:txBody>
      </p:sp>
      <p:pic>
        <p:nvPicPr>
          <p:cNvPr id="2" name="Picture 1">
            <a:extLst>
              <a:ext uri="{FF2B5EF4-FFF2-40B4-BE49-F238E27FC236}">
                <a16:creationId xmlns:a16="http://schemas.microsoft.com/office/drawing/2014/main" id="{BE43D930-1BD6-4038-BC47-43997E03B9E5}"/>
              </a:ext>
            </a:extLst>
          </p:cNvPr>
          <p:cNvPicPr>
            <a:picLocks noChangeAspect="1"/>
          </p:cNvPicPr>
          <p:nvPr/>
        </p:nvPicPr>
        <p:blipFill>
          <a:blip r:embed="rId2"/>
          <a:stretch>
            <a:fillRect/>
          </a:stretch>
        </p:blipFill>
        <p:spPr>
          <a:xfrm>
            <a:off x="731562" y="5021262"/>
            <a:ext cx="6915150" cy="1409700"/>
          </a:xfrm>
          <a:prstGeom prst="rect">
            <a:avLst/>
          </a:prstGeom>
        </p:spPr>
      </p:pic>
      <p:graphicFrame>
        <p:nvGraphicFramePr>
          <p:cNvPr id="12" name="Chart 11">
            <a:extLst>
              <a:ext uri="{FF2B5EF4-FFF2-40B4-BE49-F238E27FC236}">
                <a16:creationId xmlns:a16="http://schemas.microsoft.com/office/drawing/2014/main" id="{827E49E6-0A3C-4103-B58E-48049512C8C5}"/>
              </a:ext>
            </a:extLst>
          </p:cNvPr>
          <p:cNvGraphicFramePr>
            <a:graphicFrameLocks/>
          </p:cNvGraphicFramePr>
          <p:nvPr>
            <p:extLst>
              <p:ext uri="{D42A27DB-BD31-4B8C-83A1-F6EECF244321}">
                <p14:modId xmlns:p14="http://schemas.microsoft.com/office/powerpoint/2010/main" val="2882177988"/>
              </p:ext>
            </p:extLst>
          </p:nvPr>
        </p:nvGraphicFramePr>
        <p:xfrm>
          <a:off x="1872305" y="1570038"/>
          <a:ext cx="5704190" cy="295232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0DF3A7C2-9FCA-4824-8858-E06BA8AA1C2D}"/>
              </a:ext>
            </a:extLst>
          </p:cNvPr>
          <p:cNvSpPr txBox="1"/>
          <p:nvPr/>
        </p:nvSpPr>
        <p:spPr>
          <a:xfrm>
            <a:off x="5868144" y="5490942"/>
            <a:ext cx="569562" cy="253916"/>
          </a:xfrm>
          <a:prstGeom prst="rect">
            <a:avLst/>
          </a:prstGeom>
          <a:noFill/>
        </p:spPr>
        <p:txBody>
          <a:bodyPr wrap="square" rtlCol="0">
            <a:spAutoFit/>
          </a:bodyPr>
          <a:lstStyle/>
          <a:p>
            <a:r>
              <a:rPr lang="en-US" sz="1050" dirty="0"/>
              <a:t>(84)</a:t>
            </a:r>
            <a:endParaRPr lang="en-GB" sz="1050" dirty="0"/>
          </a:p>
        </p:txBody>
      </p:sp>
      <p:sp>
        <p:nvSpPr>
          <p:cNvPr id="14" name="TextBox 13">
            <a:extLst>
              <a:ext uri="{FF2B5EF4-FFF2-40B4-BE49-F238E27FC236}">
                <a16:creationId xmlns:a16="http://schemas.microsoft.com/office/drawing/2014/main" id="{908B95FD-45A7-425F-8907-B6A38CA0B661}"/>
              </a:ext>
            </a:extLst>
          </p:cNvPr>
          <p:cNvSpPr txBox="1"/>
          <p:nvPr/>
        </p:nvSpPr>
        <p:spPr>
          <a:xfrm>
            <a:off x="4061266" y="5949280"/>
            <a:ext cx="576064" cy="253916"/>
          </a:xfrm>
          <a:prstGeom prst="rect">
            <a:avLst/>
          </a:prstGeom>
          <a:noFill/>
        </p:spPr>
        <p:txBody>
          <a:bodyPr wrap="square" rtlCol="0">
            <a:spAutoFit/>
          </a:bodyPr>
          <a:lstStyle/>
          <a:p>
            <a:r>
              <a:rPr lang="en-US" sz="1050" dirty="0"/>
              <a:t>(48)</a:t>
            </a:r>
            <a:endParaRPr lang="en-GB" sz="1050" dirty="0"/>
          </a:p>
        </p:txBody>
      </p:sp>
      <p:sp>
        <p:nvSpPr>
          <p:cNvPr id="18" name="TextBox 17">
            <a:extLst>
              <a:ext uri="{FF2B5EF4-FFF2-40B4-BE49-F238E27FC236}">
                <a16:creationId xmlns:a16="http://schemas.microsoft.com/office/drawing/2014/main" id="{F8A34713-57C4-440E-B8B6-3B0A170A9395}"/>
              </a:ext>
            </a:extLst>
          </p:cNvPr>
          <p:cNvSpPr txBox="1"/>
          <p:nvPr/>
        </p:nvSpPr>
        <p:spPr>
          <a:xfrm>
            <a:off x="4644008" y="5949280"/>
            <a:ext cx="576064" cy="253916"/>
          </a:xfrm>
          <a:prstGeom prst="rect">
            <a:avLst/>
          </a:prstGeom>
          <a:noFill/>
        </p:spPr>
        <p:txBody>
          <a:bodyPr wrap="square" rtlCol="0">
            <a:spAutoFit/>
          </a:bodyPr>
          <a:lstStyle/>
          <a:p>
            <a:r>
              <a:rPr lang="en-US" sz="1050" dirty="0"/>
              <a:t>(65)</a:t>
            </a:r>
            <a:endParaRPr lang="en-GB" sz="1050" dirty="0"/>
          </a:p>
        </p:txBody>
      </p:sp>
      <p:sp>
        <p:nvSpPr>
          <p:cNvPr id="19" name="TextBox 18">
            <a:extLst>
              <a:ext uri="{FF2B5EF4-FFF2-40B4-BE49-F238E27FC236}">
                <a16:creationId xmlns:a16="http://schemas.microsoft.com/office/drawing/2014/main" id="{67705470-17D9-413C-BFC1-B7F28968AD7B}"/>
              </a:ext>
            </a:extLst>
          </p:cNvPr>
          <p:cNvSpPr txBox="1"/>
          <p:nvPr/>
        </p:nvSpPr>
        <p:spPr>
          <a:xfrm>
            <a:off x="6588224" y="5490942"/>
            <a:ext cx="441433" cy="253916"/>
          </a:xfrm>
          <a:prstGeom prst="rect">
            <a:avLst/>
          </a:prstGeom>
          <a:noFill/>
        </p:spPr>
        <p:txBody>
          <a:bodyPr wrap="square" rtlCol="0">
            <a:spAutoFit/>
          </a:bodyPr>
          <a:lstStyle/>
          <a:p>
            <a:r>
              <a:rPr lang="en-US" sz="1050" dirty="0"/>
              <a:t>(93)</a:t>
            </a:r>
            <a:endParaRPr lang="en-GB" sz="1050" dirty="0"/>
          </a:p>
        </p:txBody>
      </p:sp>
    </p:spTree>
    <p:extLst>
      <p:ext uri="{BB962C8B-B14F-4D97-AF65-F5344CB8AC3E}">
        <p14:creationId xmlns:p14="http://schemas.microsoft.com/office/powerpoint/2010/main" val="885390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6E9D7A-9885-41B5-B762-D22549CE7BD3}"/>
              </a:ext>
            </a:extLst>
          </p:cNvPr>
          <p:cNvSpPr txBox="1">
            <a:spLocks/>
          </p:cNvSpPr>
          <p:nvPr/>
        </p:nvSpPr>
        <p:spPr>
          <a:xfrm>
            <a:off x="609600" y="4270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Questions 12&amp;13. – Effectiveness</a:t>
            </a:r>
            <a:endParaRPr lang="en-GB" sz="3600" dirty="0"/>
          </a:p>
        </p:txBody>
      </p:sp>
      <p:sp>
        <p:nvSpPr>
          <p:cNvPr id="9" name="Content Placeholder 2">
            <a:extLst>
              <a:ext uri="{FF2B5EF4-FFF2-40B4-BE49-F238E27FC236}">
                <a16:creationId xmlns:a16="http://schemas.microsoft.com/office/drawing/2014/main" id="{51EB9899-0281-448F-9225-2F4BE24F0FAB}"/>
              </a:ext>
            </a:extLst>
          </p:cNvPr>
          <p:cNvSpPr>
            <a:spLocks noGrp="1"/>
          </p:cNvSpPr>
          <p:nvPr>
            <p:ph sz="half" idx="1"/>
          </p:nvPr>
        </p:nvSpPr>
        <p:spPr>
          <a:xfrm>
            <a:off x="451526" y="1585561"/>
            <a:ext cx="8332448" cy="403279"/>
          </a:xfrm>
        </p:spPr>
        <p:txBody>
          <a:bodyPr>
            <a:normAutofit/>
          </a:bodyPr>
          <a:lstStyle/>
          <a:p>
            <a:r>
              <a:rPr lang="en-US" sz="1800" dirty="0"/>
              <a:t>What did you find most effective about the meeting? (131 responses)</a:t>
            </a:r>
            <a:endParaRPr lang="en-GB" sz="1800" dirty="0"/>
          </a:p>
        </p:txBody>
      </p:sp>
      <p:sp>
        <p:nvSpPr>
          <p:cNvPr id="10" name="Content Placeholder 2">
            <a:extLst>
              <a:ext uri="{FF2B5EF4-FFF2-40B4-BE49-F238E27FC236}">
                <a16:creationId xmlns:a16="http://schemas.microsoft.com/office/drawing/2014/main" id="{22F468BA-77A7-4BAE-87AF-CE429788EA16}"/>
              </a:ext>
            </a:extLst>
          </p:cNvPr>
          <p:cNvSpPr txBox="1">
            <a:spLocks/>
          </p:cNvSpPr>
          <p:nvPr/>
        </p:nvSpPr>
        <p:spPr>
          <a:xfrm>
            <a:off x="558176" y="4249857"/>
            <a:ext cx="8332448" cy="40327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r>
              <a:rPr lang="en-US" sz="1800" dirty="0"/>
              <a:t>What did you find least effective about the meeting? (133 responses)</a:t>
            </a:r>
            <a:endParaRPr lang="en-GB" sz="1800" dirty="0"/>
          </a:p>
        </p:txBody>
      </p:sp>
      <p:sp>
        <p:nvSpPr>
          <p:cNvPr id="11" name="Rectangle 10">
            <a:extLst>
              <a:ext uri="{FF2B5EF4-FFF2-40B4-BE49-F238E27FC236}">
                <a16:creationId xmlns:a16="http://schemas.microsoft.com/office/drawing/2014/main" id="{C70BC41A-8030-4B59-8A12-A5E9496C2E4C}"/>
              </a:ext>
            </a:extLst>
          </p:cNvPr>
          <p:cNvSpPr/>
          <p:nvPr/>
        </p:nvSpPr>
        <p:spPr>
          <a:xfrm>
            <a:off x="354352" y="1988840"/>
            <a:ext cx="4572000" cy="646331"/>
          </a:xfrm>
          <a:prstGeom prst="rect">
            <a:avLst/>
          </a:prstGeom>
          <a:ln>
            <a:solidFill>
              <a:schemeClr val="bg1">
                <a:lumMod val="65000"/>
              </a:schemeClr>
            </a:solidFill>
          </a:ln>
        </p:spPr>
        <p:txBody>
          <a:bodyPr>
            <a:spAutoFit/>
          </a:bodyPr>
          <a:lstStyle/>
          <a:p>
            <a:r>
              <a:rPr lang="en-US" sz="1200" i="1" dirty="0"/>
              <a:t>(1) Time Management was very good (Thanks to the Chair and Secretary) (2) Many more delegates than normal could participate in the meetings (3) It is a very cost effective and efficient method.</a:t>
            </a:r>
            <a:endParaRPr lang="en-GB" sz="1200" i="1" dirty="0"/>
          </a:p>
        </p:txBody>
      </p:sp>
      <p:sp>
        <p:nvSpPr>
          <p:cNvPr id="3" name="Rectangle 2">
            <a:extLst>
              <a:ext uri="{FF2B5EF4-FFF2-40B4-BE49-F238E27FC236}">
                <a16:creationId xmlns:a16="http://schemas.microsoft.com/office/drawing/2014/main" id="{6C4FF0E5-6C53-4702-8C9A-CA9F9F7B32E5}"/>
              </a:ext>
            </a:extLst>
          </p:cNvPr>
          <p:cNvSpPr/>
          <p:nvPr/>
        </p:nvSpPr>
        <p:spPr>
          <a:xfrm>
            <a:off x="5004048" y="2004362"/>
            <a:ext cx="4014216" cy="274320"/>
          </a:xfrm>
          <a:prstGeom prst="rect">
            <a:avLst/>
          </a:prstGeom>
          <a:ln>
            <a:solidFill>
              <a:schemeClr val="bg1">
                <a:lumMod val="65000"/>
              </a:schemeClr>
            </a:solidFill>
          </a:ln>
        </p:spPr>
        <p:txBody>
          <a:bodyPr wrap="square">
            <a:spAutoFit/>
          </a:bodyPr>
          <a:lstStyle/>
          <a:p>
            <a:r>
              <a:rPr lang="en-US" sz="1200" i="1" dirty="0"/>
              <a:t>The possibility of not delaying subjects because of COVID-19</a:t>
            </a:r>
            <a:endParaRPr lang="en-GB" sz="1200" i="1" dirty="0"/>
          </a:p>
        </p:txBody>
      </p:sp>
      <p:sp>
        <p:nvSpPr>
          <p:cNvPr id="15" name="Rectangle 14">
            <a:extLst>
              <a:ext uri="{FF2B5EF4-FFF2-40B4-BE49-F238E27FC236}">
                <a16:creationId xmlns:a16="http://schemas.microsoft.com/office/drawing/2014/main" id="{78678132-FF5D-4534-8033-5222718CC6EC}"/>
              </a:ext>
            </a:extLst>
          </p:cNvPr>
          <p:cNvSpPr/>
          <p:nvPr/>
        </p:nvSpPr>
        <p:spPr>
          <a:xfrm>
            <a:off x="5004048" y="2360855"/>
            <a:ext cx="4014216" cy="461665"/>
          </a:xfrm>
          <a:prstGeom prst="rect">
            <a:avLst/>
          </a:prstGeom>
          <a:ln>
            <a:solidFill>
              <a:schemeClr val="bg1">
                <a:lumMod val="65000"/>
              </a:schemeClr>
            </a:solidFill>
          </a:ln>
        </p:spPr>
        <p:txBody>
          <a:bodyPr wrap="square">
            <a:spAutoFit/>
          </a:bodyPr>
          <a:lstStyle/>
          <a:p>
            <a:r>
              <a:rPr lang="en-US" sz="1200" i="1" dirty="0"/>
              <a:t>Exchanging personal opinions through chatting without disturbing the progress of the meeting.</a:t>
            </a:r>
            <a:endParaRPr lang="en-GB" sz="1200" i="1" dirty="0"/>
          </a:p>
        </p:txBody>
      </p:sp>
      <p:sp>
        <p:nvSpPr>
          <p:cNvPr id="17" name="Rectangle 16">
            <a:extLst>
              <a:ext uri="{FF2B5EF4-FFF2-40B4-BE49-F238E27FC236}">
                <a16:creationId xmlns:a16="http://schemas.microsoft.com/office/drawing/2014/main" id="{64853E7A-8A89-4810-9212-60A06C444944}"/>
              </a:ext>
            </a:extLst>
          </p:cNvPr>
          <p:cNvSpPr/>
          <p:nvPr/>
        </p:nvSpPr>
        <p:spPr>
          <a:xfrm>
            <a:off x="354352" y="2708920"/>
            <a:ext cx="4572000" cy="646331"/>
          </a:xfrm>
          <a:prstGeom prst="rect">
            <a:avLst/>
          </a:prstGeom>
          <a:ln>
            <a:solidFill>
              <a:schemeClr val="bg1">
                <a:lumMod val="65000"/>
              </a:schemeClr>
            </a:solidFill>
          </a:ln>
        </p:spPr>
        <p:txBody>
          <a:bodyPr wrap="square">
            <a:spAutoFit/>
          </a:bodyPr>
          <a:lstStyle/>
          <a:p>
            <a:r>
              <a:rPr lang="en-US" sz="1200" i="1" dirty="0"/>
              <a:t>The ability to streamline the agenda to the more important items instead of packing up the meetings and sessions with many items on the agenda.</a:t>
            </a:r>
            <a:endParaRPr lang="en-GB" sz="1200" i="1" dirty="0"/>
          </a:p>
        </p:txBody>
      </p:sp>
      <p:sp>
        <p:nvSpPr>
          <p:cNvPr id="20" name="Rectangle 19">
            <a:extLst>
              <a:ext uri="{FF2B5EF4-FFF2-40B4-BE49-F238E27FC236}">
                <a16:creationId xmlns:a16="http://schemas.microsoft.com/office/drawing/2014/main" id="{68C9AE43-0C5C-400C-95D7-EBC31F02CE9F}"/>
              </a:ext>
            </a:extLst>
          </p:cNvPr>
          <p:cNvSpPr/>
          <p:nvPr/>
        </p:nvSpPr>
        <p:spPr>
          <a:xfrm>
            <a:off x="354352" y="3429000"/>
            <a:ext cx="8663912" cy="646331"/>
          </a:xfrm>
          <a:prstGeom prst="rect">
            <a:avLst/>
          </a:prstGeom>
          <a:ln>
            <a:solidFill>
              <a:schemeClr val="bg1">
                <a:lumMod val="65000"/>
              </a:schemeClr>
            </a:solidFill>
          </a:ln>
        </p:spPr>
        <p:txBody>
          <a:bodyPr wrap="square">
            <a:spAutoFit/>
          </a:bodyPr>
          <a:lstStyle/>
          <a:p>
            <a:r>
              <a:rPr lang="en-US" sz="1200" i="1" dirty="0"/>
              <a:t>It allows the work to continue, at some level, when otherwise in the current situation it would have halted for at least six months at this point. In the future, it may be interesting to consider some form of hybrid meeting, so those who travel extensive distances could at times chose to participate remotely as this would further goals like reducing greenhouse gas emissions, etc.</a:t>
            </a:r>
            <a:endParaRPr lang="en-GB" sz="1200" i="1" dirty="0"/>
          </a:p>
        </p:txBody>
      </p:sp>
      <p:sp>
        <p:nvSpPr>
          <p:cNvPr id="21" name="Rectangle 20">
            <a:extLst>
              <a:ext uri="{FF2B5EF4-FFF2-40B4-BE49-F238E27FC236}">
                <a16:creationId xmlns:a16="http://schemas.microsoft.com/office/drawing/2014/main" id="{50262F33-BD3D-485C-A430-EC9BA76AF99C}"/>
              </a:ext>
            </a:extLst>
          </p:cNvPr>
          <p:cNvSpPr/>
          <p:nvPr/>
        </p:nvSpPr>
        <p:spPr>
          <a:xfrm>
            <a:off x="5004048" y="2895327"/>
            <a:ext cx="4014216" cy="461665"/>
          </a:xfrm>
          <a:prstGeom prst="rect">
            <a:avLst/>
          </a:prstGeom>
          <a:ln>
            <a:solidFill>
              <a:schemeClr val="bg1">
                <a:lumMod val="65000"/>
              </a:schemeClr>
            </a:solidFill>
          </a:ln>
        </p:spPr>
        <p:txBody>
          <a:bodyPr wrap="square">
            <a:spAutoFit/>
          </a:bodyPr>
          <a:lstStyle/>
          <a:p>
            <a:r>
              <a:rPr lang="en-US" sz="1200" i="1" dirty="0"/>
              <a:t>The document shared after the meeting with the list of adopted texts</a:t>
            </a:r>
            <a:endParaRPr lang="en-GB" sz="1200" i="1" dirty="0"/>
          </a:p>
        </p:txBody>
      </p:sp>
      <p:sp>
        <p:nvSpPr>
          <p:cNvPr id="22" name="Rectangle 21">
            <a:extLst>
              <a:ext uri="{FF2B5EF4-FFF2-40B4-BE49-F238E27FC236}">
                <a16:creationId xmlns:a16="http://schemas.microsoft.com/office/drawing/2014/main" id="{96D8EFD5-C9E2-4A1D-BFD5-4F487E854FB0}"/>
              </a:ext>
            </a:extLst>
          </p:cNvPr>
          <p:cNvSpPr/>
          <p:nvPr/>
        </p:nvSpPr>
        <p:spPr>
          <a:xfrm>
            <a:off x="354352" y="4661825"/>
            <a:ext cx="4572000" cy="830997"/>
          </a:xfrm>
          <a:prstGeom prst="rect">
            <a:avLst/>
          </a:prstGeom>
          <a:ln>
            <a:solidFill>
              <a:schemeClr val="bg1">
                <a:lumMod val="65000"/>
              </a:schemeClr>
            </a:solidFill>
          </a:ln>
        </p:spPr>
        <p:txBody>
          <a:bodyPr>
            <a:spAutoFit/>
          </a:bodyPr>
          <a:lstStyle/>
          <a:p>
            <a:r>
              <a:rPr lang="en-US" sz="1200" i="1" dirty="0"/>
              <a:t>Informal contacts are essential for the development of the meetings. That is one of the most remarkable aspects of the several-day long meetings of WP.29. Such a big virtual meetings are excellent to inform, but not so efficient to discuss and reach consensus.</a:t>
            </a:r>
            <a:endParaRPr lang="en-GB" sz="1200" i="1" dirty="0"/>
          </a:p>
        </p:txBody>
      </p:sp>
      <p:sp>
        <p:nvSpPr>
          <p:cNvPr id="23" name="Rectangle 22">
            <a:extLst>
              <a:ext uri="{FF2B5EF4-FFF2-40B4-BE49-F238E27FC236}">
                <a16:creationId xmlns:a16="http://schemas.microsoft.com/office/drawing/2014/main" id="{048F7876-A078-4F30-B6EC-8E9FB2D1EF8D}"/>
              </a:ext>
            </a:extLst>
          </p:cNvPr>
          <p:cNvSpPr/>
          <p:nvPr/>
        </p:nvSpPr>
        <p:spPr>
          <a:xfrm>
            <a:off x="5004048" y="4666848"/>
            <a:ext cx="4014216" cy="274320"/>
          </a:xfrm>
          <a:prstGeom prst="rect">
            <a:avLst/>
          </a:prstGeom>
          <a:ln>
            <a:solidFill>
              <a:schemeClr val="bg1">
                <a:lumMod val="65000"/>
              </a:schemeClr>
            </a:solidFill>
          </a:ln>
        </p:spPr>
        <p:txBody>
          <a:bodyPr wrap="square">
            <a:spAutoFit/>
          </a:bodyPr>
          <a:lstStyle/>
          <a:p>
            <a:r>
              <a:rPr lang="en-US" sz="1200" i="1" dirty="0"/>
              <a:t>No possibility of face-to-face discussion</a:t>
            </a:r>
            <a:endParaRPr lang="en-GB" sz="1200" i="1" dirty="0"/>
          </a:p>
        </p:txBody>
      </p:sp>
      <p:sp>
        <p:nvSpPr>
          <p:cNvPr id="24" name="Rectangle 23">
            <a:extLst>
              <a:ext uri="{FF2B5EF4-FFF2-40B4-BE49-F238E27FC236}">
                <a16:creationId xmlns:a16="http://schemas.microsoft.com/office/drawing/2014/main" id="{C961178E-E881-4945-984D-AB215F52F156}"/>
              </a:ext>
            </a:extLst>
          </p:cNvPr>
          <p:cNvSpPr/>
          <p:nvPr/>
        </p:nvSpPr>
        <p:spPr>
          <a:xfrm>
            <a:off x="5004048" y="5013176"/>
            <a:ext cx="4014216" cy="461665"/>
          </a:xfrm>
          <a:prstGeom prst="rect">
            <a:avLst/>
          </a:prstGeom>
          <a:ln>
            <a:solidFill>
              <a:schemeClr val="bg1">
                <a:lumMod val="65000"/>
              </a:schemeClr>
            </a:solidFill>
          </a:ln>
        </p:spPr>
        <p:txBody>
          <a:bodyPr wrap="square">
            <a:spAutoFit/>
          </a:bodyPr>
          <a:lstStyle/>
          <a:p>
            <a:r>
              <a:rPr lang="en-US" sz="1200" i="1" dirty="0"/>
              <a:t>Difficulty to agree with different parties outside of official part as there was also lack of time to discuss.</a:t>
            </a:r>
            <a:endParaRPr lang="en-GB" sz="1200" i="1" dirty="0"/>
          </a:p>
        </p:txBody>
      </p:sp>
      <p:sp>
        <p:nvSpPr>
          <p:cNvPr id="25" name="Rectangle 24">
            <a:extLst>
              <a:ext uri="{FF2B5EF4-FFF2-40B4-BE49-F238E27FC236}">
                <a16:creationId xmlns:a16="http://schemas.microsoft.com/office/drawing/2014/main" id="{CA6AC98A-2B01-4E4C-AA50-CBB31B59B60E}"/>
              </a:ext>
            </a:extLst>
          </p:cNvPr>
          <p:cNvSpPr/>
          <p:nvPr/>
        </p:nvSpPr>
        <p:spPr>
          <a:xfrm>
            <a:off x="354352" y="5559623"/>
            <a:ext cx="4572000" cy="461665"/>
          </a:xfrm>
          <a:prstGeom prst="rect">
            <a:avLst/>
          </a:prstGeom>
          <a:ln>
            <a:solidFill>
              <a:schemeClr val="bg1">
                <a:lumMod val="65000"/>
              </a:schemeClr>
            </a:solidFill>
          </a:ln>
        </p:spPr>
        <p:txBody>
          <a:bodyPr wrap="square">
            <a:spAutoFit/>
          </a:bodyPr>
          <a:lstStyle/>
          <a:p>
            <a:r>
              <a:rPr lang="en-US" sz="1200" i="1" dirty="0"/>
              <a:t>Could not cover all the topics due to shortened duration. Some discussions had to be postponed or shortened because lack of time.</a:t>
            </a:r>
            <a:endParaRPr lang="en-GB" sz="1200" i="1" dirty="0"/>
          </a:p>
        </p:txBody>
      </p:sp>
      <p:sp>
        <p:nvSpPr>
          <p:cNvPr id="26" name="Rectangle 25">
            <a:extLst>
              <a:ext uri="{FF2B5EF4-FFF2-40B4-BE49-F238E27FC236}">
                <a16:creationId xmlns:a16="http://schemas.microsoft.com/office/drawing/2014/main" id="{7D75921E-4432-4674-BF56-65D725A459FE}"/>
              </a:ext>
            </a:extLst>
          </p:cNvPr>
          <p:cNvSpPr/>
          <p:nvPr/>
        </p:nvSpPr>
        <p:spPr>
          <a:xfrm>
            <a:off x="354352" y="6101985"/>
            <a:ext cx="4572000" cy="646331"/>
          </a:xfrm>
          <a:prstGeom prst="rect">
            <a:avLst/>
          </a:prstGeom>
          <a:ln>
            <a:solidFill>
              <a:schemeClr val="bg1">
                <a:lumMod val="65000"/>
              </a:schemeClr>
            </a:solidFill>
          </a:ln>
        </p:spPr>
        <p:txBody>
          <a:bodyPr wrap="square">
            <a:spAutoFit/>
          </a:bodyPr>
          <a:lstStyle/>
          <a:p>
            <a:r>
              <a:rPr lang="en-US" sz="1200" dirty="0"/>
              <a:t>Inability to discuss and resolve concerns with other delegations - it is so easy in a meeting room to have a coffee break or lunchtime chat to better understand another persons point of view.</a:t>
            </a:r>
            <a:endParaRPr lang="en-GB" sz="1200" i="1" dirty="0"/>
          </a:p>
        </p:txBody>
      </p:sp>
      <p:sp>
        <p:nvSpPr>
          <p:cNvPr id="27" name="Rectangle 26">
            <a:extLst>
              <a:ext uri="{FF2B5EF4-FFF2-40B4-BE49-F238E27FC236}">
                <a16:creationId xmlns:a16="http://schemas.microsoft.com/office/drawing/2014/main" id="{F586E40B-E29D-4B88-9878-AC52E5DB45F1}"/>
              </a:ext>
            </a:extLst>
          </p:cNvPr>
          <p:cNvSpPr/>
          <p:nvPr/>
        </p:nvSpPr>
        <p:spPr>
          <a:xfrm>
            <a:off x="5004048" y="5568312"/>
            <a:ext cx="4014216" cy="461665"/>
          </a:xfrm>
          <a:prstGeom prst="rect">
            <a:avLst/>
          </a:prstGeom>
          <a:ln>
            <a:solidFill>
              <a:schemeClr val="bg1">
                <a:lumMod val="65000"/>
              </a:schemeClr>
            </a:solidFill>
          </a:ln>
        </p:spPr>
        <p:txBody>
          <a:bodyPr wrap="square">
            <a:spAutoFit/>
          </a:bodyPr>
          <a:lstStyle/>
          <a:p>
            <a:r>
              <a:rPr lang="en-US" sz="1200" i="1" dirty="0"/>
              <a:t>That you can't discuss the topics of debate in the coffee breaks with the other people who are at the meeting</a:t>
            </a:r>
            <a:endParaRPr lang="en-GB" sz="1200" i="1" dirty="0"/>
          </a:p>
        </p:txBody>
      </p:sp>
      <p:sp>
        <p:nvSpPr>
          <p:cNvPr id="28" name="Rectangle 27">
            <a:extLst>
              <a:ext uri="{FF2B5EF4-FFF2-40B4-BE49-F238E27FC236}">
                <a16:creationId xmlns:a16="http://schemas.microsoft.com/office/drawing/2014/main" id="{C37C63DA-29C2-4260-AB6F-131843EE12F0}"/>
              </a:ext>
            </a:extLst>
          </p:cNvPr>
          <p:cNvSpPr/>
          <p:nvPr/>
        </p:nvSpPr>
        <p:spPr>
          <a:xfrm>
            <a:off x="5004048" y="6112162"/>
            <a:ext cx="4014216" cy="646331"/>
          </a:xfrm>
          <a:prstGeom prst="rect">
            <a:avLst/>
          </a:prstGeom>
          <a:ln>
            <a:solidFill>
              <a:schemeClr val="bg1">
                <a:lumMod val="65000"/>
              </a:schemeClr>
            </a:solidFill>
          </a:ln>
        </p:spPr>
        <p:txBody>
          <a:bodyPr wrap="square">
            <a:spAutoFit/>
          </a:bodyPr>
          <a:lstStyle/>
          <a:p>
            <a:r>
              <a:rPr lang="en-US" sz="1200" i="1" dirty="0"/>
              <a:t>Technical issues: audio quality of some speakers, non-muting of some inactive participants, presenting-quality of documents</a:t>
            </a:r>
            <a:endParaRPr lang="en-GB" sz="1200" i="1" dirty="0"/>
          </a:p>
        </p:txBody>
      </p:sp>
    </p:spTree>
    <p:extLst>
      <p:ext uri="{BB962C8B-B14F-4D97-AF65-F5344CB8AC3E}">
        <p14:creationId xmlns:p14="http://schemas.microsoft.com/office/powerpoint/2010/main" val="2185995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6E9D7A-9885-41B5-B762-D22549CE7BD3}"/>
              </a:ext>
            </a:extLst>
          </p:cNvPr>
          <p:cNvSpPr txBox="1">
            <a:spLocks/>
          </p:cNvSpPr>
          <p:nvPr/>
        </p:nvSpPr>
        <p:spPr>
          <a:xfrm>
            <a:off x="609600" y="4270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Questions 14. – Overall impressions</a:t>
            </a:r>
            <a:endParaRPr lang="en-GB" sz="3600" dirty="0"/>
          </a:p>
        </p:txBody>
      </p:sp>
      <p:sp>
        <p:nvSpPr>
          <p:cNvPr id="9" name="Content Placeholder 2">
            <a:extLst>
              <a:ext uri="{FF2B5EF4-FFF2-40B4-BE49-F238E27FC236}">
                <a16:creationId xmlns:a16="http://schemas.microsoft.com/office/drawing/2014/main" id="{51EB9899-0281-448F-9225-2F4BE24F0FAB}"/>
              </a:ext>
            </a:extLst>
          </p:cNvPr>
          <p:cNvSpPr>
            <a:spLocks noGrp="1"/>
          </p:cNvSpPr>
          <p:nvPr>
            <p:ph sz="half" idx="1"/>
          </p:nvPr>
        </p:nvSpPr>
        <p:spPr>
          <a:xfrm>
            <a:off x="451526" y="1585561"/>
            <a:ext cx="8332448" cy="1022582"/>
          </a:xfrm>
        </p:spPr>
        <p:txBody>
          <a:bodyPr>
            <a:normAutofit/>
          </a:bodyPr>
          <a:lstStyle/>
          <a:p>
            <a:r>
              <a:rPr lang="en-US" sz="1800" dirty="0"/>
              <a:t>We invite you to provide further feedback concerning your experience and impression with the virtual meetings of the World Forum and subsidiary GRs that you took part in. (80 responses)</a:t>
            </a:r>
            <a:endParaRPr lang="en-GB" sz="1800" dirty="0"/>
          </a:p>
        </p:txBody>
      </p:sp>
      <p:sp>
        <p:nvSpPr>
          <p:cNvPr id="22" name="Rectangle 21">
            <a:extLst>
              <a:ext uri="{FF2B5EF4-FFF2-40B4-BE49-F238E27FC236}">
                <a16:creationId xmlns:a16="http://schemas.microsoft.com/office/drawing/2014/main" id="{96D8EFD5-C9E2-4A1D-BFD5-4F487E854FB0}"/>
              </a:ext>
            </a:extLst>
          </p:cNvPr>
          <p:cNvSpPr/>
          <p:nvPr/>
        </p:nvSpPr>
        <p:spPr>
          <a:xfrm>
            <a:off x="354352" y="2608143"/>
            <a:ext cx="4572000" cy="1015663"/>
          </a:xfrm>
          <a:prstGeom prst="rect">
            <a:avLst/>
          </a:prstGeom>
          <a:ln>
            <a:solidFill>
              <a:schemeClr val="bg1">
                <a:lumMod val="65000"/>
              </a:schemeClr>
            </a:solidFill>
          </a:ln>
        </p:spPr>
        <p:txBody>
          <a:bodyPr>
            <a:spAutoFit/>
          </a:bodyPr>
          <a:lstStyle/>
          <a:p>
            <a:r>
              <a:rPr lang="en-US" sz="1200" i="1" dirty="0"/>
              <a:t>Virtual meetings should be a tool, not an objective. In normal circumstances, it can be useful using alternatively with in-person meetings. But only in-person meetings allow informal discussions and flexibility. Therefore, I disagree with the fact that virtual meetings can </a:t>
            </a:r>
            <a:r>
              <a:rPr lang="en-US" sz="1200" i="1" dirty="0" err="1"/>
              <a:t>substitue</a:t>
            </a:r>
            <a:r>
              <a:rPr lang="en-US" sz="1200" i="1" dirty="0"/>
              <a:t> in-person meetings at 100%.</a:t>
            </a:r>
            <a:endParaRPr lang="en-GB" sz="1200" i="1" dirty="0"/>
          </a:p>
        </p:txBody>
      </p:sp>
      <p:sp>
        <p:nvSpPr>
          <p:cNvPr id="23" name="Rectangle 22">
            <a:extLst>
              <a:ext uri="{FF2B5EF4-FFF2-40B4-BE49-F238E27FC236}">
                <a16:creationId xmlns:a16="http://schemas.microsoft.com/office/drawing/2014/main" id="{048F7876-A078-4F30-B6EC-8E9FB2D1EF8D}"/>
              </a:ext>
            </a:extLst>
          </p:cNvPr>
          <p:cNvSpPr/>
          <p:nvPr/>
        </p:nvSpPr>
        <p:spPr>
          <a:xfrm>
            <a:off x="5014296" y="2492896"/>
            <a:ext cx="4014216" cy="1015663"/>
          </a:xfrm>
          <a:prstGeom prst="rect">
            <a:avLst/>
          </a:prstGeom>
          <a:ln>
            <a:solidFill>
              <a:schemeClr val="bg1">
                <a:lumMod val="65000"/>
              </a:schemeClr>
            </a:solidFill>
          </a:ln>
        </p:spPr>
        <p:txBody>
          <a:bodyPr wrap="square">
            <a:spAutoFit/>
          </a:bodyPr>
          <a:lstStyle/>
          <a:p>
            <a:r>
              <a:rPr lang="en-US" sz="1200" i="1" dirty="0"/>
              <a:t>I would strongly urge UNECE to continue to offer hybrid / virtual meetings going forward as way of making accessing these negotiations more accessible particularly for countries who may not be able to afford the travel costs - and in light of the environmental benefits of reducing flights.</a:t>
            </a:r>
            <a:endParaRPr lang="en-GB" sz="1200" i="1" dirty="0"/>
          </a:p>
        </p:txBody>
      </p:sp>
      <p:sp>
        <p:nvSpPr>
          <p:cNvPr id="24" name="Rectangle 23">
            <a:extLst>
              <a:ext uri="{FF2B5EF4-FFF2-40B4-BE49-F238E27FC236}">
                <a16:creationId xmlns:a16="http://schemas.microsoft.com/office/drawing/2014/main" id="{C961178E-E881-4945-984D-AB215F52F156}"/>
              </a:ext>
            </a:extLst>
          </p:cNvPr>
          <p:cNvSpPr/>
          <p:nvPr/>
        </p:nvSpPr>
        <p:spPr>
          <a:xfrm>
            <a:off x="5004048" y="3573016"/>
            <a:ext cx="4014216" cy="646331"/>
          </a:xfrm>
          <a:prstGeom prst="rect">
            <a:avLst/>
          </a:prstGeom>
          <a:ln>
            <a:solidFill>
              <a:schemeClr val="bg1">
                <a:lumMod val="65000"/>
              </a:schemeClr>
            </a:solidFill>
          </a:ln>
        </p:spPr>
        <p:txBody>
          <a:bodyPr wrap="square">
            <a:spAutoFit/>
          </a:bodyPr>
          <a:lstStyle/>
          <a:p>
            <a:r>
              <a:rPr lang="en-US" sz="1200" i="1" dirty="0"/>
              <a:t>If you know already all participants, it makes the meeting easier. However, in the long run, it is indispensable to meet the people physically.</a:t>
            </a:r>
            <a:endParaRPr lang="en-GB" sz="1200" i="1" dirty="0"/>
          </a:p>
        </p:txBody>
      </p:sp>
      <p:sp>
        <p:nvSpPr>
          <p:cNvPr id="25" name="Rectangle 24">
            <a:extLst>
              <a:ext uri="{FF2B5EF4-FFF2-40B4-BE49-F238E27FC236}">
                <a16:creationId xmlns:a16="http://schemas.microsoft.com/office/drawing/2014/main" id="{CA6AC98A-2B01-4E4C-AA50-CBB31B59B60E}"/>
              </a:ext>
            </a:extLst>
          </p:cNvPr>
          <p:cNvSpPr/>
          <p:nvPr/>
        </p:nvSpPr>
        <p:spPr>
          <a:xfrm>
            <a:off x="354352" y="3731548"/>
            <a:ext cx="4572000" cy="1569660"/>
          </a:xfrm>
          <a:prstGeom prst="rect">
            <a:avLst/>
          </a:prstGeom>
          <a:ln>
            <a:solidFill>
              <a:schemeClr val="bg1">
                <a:lumMod val="65000"/>
              </a:schemeClr>
            </a:solidFill>
          </a:ln>
        </p:spPr>
        <p:txBody>
          <a:bodyPr wrap="square">
            <a:spAutoFit/>
          </a:bodyPr>
          <a:lstStyle/>
          <a:p>
            <a:r>
              <a:rPr lang="en-US" sz="1200" i="1" dirty="0"/>
              <a:t>I think there could be a decision that future meetings will be virtual further in advance than they are currently. This would allow delegates to prepare differently, rather than hoping they would be attending a regular meeting and could speak to colleagues face-to-face. In all likelihood, all countries will not be free to attend until a vaccine is widely distributed there, which I understand could take months after a vaccine being approved. Thus designating meetings at least two months out as virtual seems reasonable.</a:t>
            </a:r>
            <a:endParaRPr lang="en-GB" sz="1200" i="1" dirty="0"/>
          </a:p>
        </p:txBody>
      </p:sp>
      <p:sp>
        <p:nvSpPr>
          <p:cNvPr id="26" name="Rectangle 25">
            <a:extLst>
              <a:ext uri="{FF2B5EF4-FFF2-40B4-BE49-F238E27FC236}">
                <a16:creationId xmlns:a16="http://schemas.microsoft.com/office/drawing/2014/main" id="{7D75921E-4432-4674-BF56-65D725A459FE}"/>
              </a:ext>
            </a:extLst>
          </p:cNvPr>
          <p:cNvSpPr/>
          <p:nvPr/>
        </p:nvSpPr>
        <p:spPr>
          <a:xfrm>
            <a:off x="354352" y="5445224"/>
            <a:ext cx="4572000" cy="1200329"/>
          </a:xfrm>
          <a:prstGeom prst="rect">
            <a:avLst/>
          </a:prstGeom>
          <a:ln>
            <a:solidFill>
              <a:schemeClr val="bg1">
                <a:lumMod val="65000"/>
              </a:schemeClr>
            </a:solidFill>
          </a:ln>
        </p:spPr>
        <p:txBody>
          <a:bodyPr wrap="square">
            <a:spAutoFit/>
          </a:bodyPr>
          <a:lstStyle/>
          <a:p>
            <a:r>
              <a:rPr lang="en-US" sz="1200" i="1" dirty="0"/>
              <a:t>I would like to make a suggestion, since virtual meeting have been successful. Once this COVID-19 pandemic is passed, only one in-person WP.29 and GR sessions per year could be scheduled. The rest of the sessions could be made as a virtual meeting (and just improving a few things of the virtual tools and procedures, they could become </a:t>
            </a:r>
            <a:r>
              <a:rPr lang="en-US" sz="1200" i="1" dirty="0" err="1"/>
              <a:t>oficial</a:t>
            </a:r>
            <a:r>
              <a:rPr lang="en-US" sz="1200" i="1" dirty="0"/>
              <a:t> virtual meetings)</a:t>
            </a:r>
            <a:endParaRPr lang="en-GB" sz="1200" i="1" dirty="0"/>
          </a:p>
        </p:txBody>
      </p:sp>
      <p:sp>
        <p:nvSpPr>
          <p:cNvPr id="27" name="Rectangle 26">
            <a:extLst>
              <a:ext uri="{FF2B5EF4-FFF2-40B4-BE49-F238E27FC236}">
                <a16:creationId xmlns:a16="http://schemas.microsoft.com/office/drawing/2014/main" id="{F586E40B-E29D-4B88-9878-AC52E5DB45F1}"/>
              </a:ext>
            </a:extLst>
          </p:cNvPr>
          <p:cNvSpPr/>
          <p:nvPr/>
        </p:nvSpPr>
        <p:spPr>
          <a:xfrm>
            <a:off x="5014296" y="4293096"/>
            <a:ext cx="4014216" cy="1200329"/>
          </a:xfrm>
          <a:prstGeom prst="rect">
            <a:avLst/>
          </a:prstGeom>
          <a:ln>
            <a:solidFill>
              <a:schemeClr val="bg1">
                <a:lumMod val="65000"/>
              </a:schemeClr>
            </a:solidFill>
          </a:ln>
        </p:spPr>
        <p:txBody>
          <a:bodyPr wrap="square">
            <a:spAutoFit/>
          </a:bodyPr>
          <a:lstStyle/>
          <a:p>
            <a:r>
              <a:rPr lang="en-US" sz="1200" i="1" dirty="0"/>
              <a:t>Due to the situation, online meetings are fine in order to keep going with documents. Due to the minimized time for each session, it is not possible to discuss documents which need more explanations or agreements. Coffee breaks in Geneva are normally used to finish discussions and achieve some agreements.</a:t>
            </a:r>
            <a:endParaRPr lang="en-GB" sz="1200" i="1" dirty="0"/>
          </a:p>
        </p:txBody>
      </p:sp>
      <p:sp>
        <p:nvSpPr>
          <p:cNvPr id="28" name="Rectangle 27">
            <a:extLst>
              <a:ext uri="{FF2B5EF4-FFF2-40B4-BE49-F238E27FC236}">
                <a16:creationId xmlns:a16="http://schemas.microsoft.com/office/drawing/2014/main" id="{C37C63DA-29C2-4260-AB6F-131843EE12F0}"/>
              </a:ext>
            </a:extLst>
          </p:cNvPr>
          <p:cNvSpPr/>
          <p:nvPr/>
        </p:nvSpPr>
        <p:spPr>
          <a:xfrm>
            <a:off x="5014288" y="5589240"/>
            <a:ext cx="4014216" cy="1200329"/>
          </a:xfrm>
          <a:prstGeom prst="rect">
            <a:avLst/>
          </a:prstGeom>
          <a:ln>
            <a:solidFill>
              <a:schemeClr val="bg1">
                <a:lumMod val="65000"/>
              </a:schemeClr>
            </a:solidFill>
          </a:ln>
        </p:spPr>
        <p:txBody>
          <a:bodyPr wrap="square">
            <a:spAutoFit/>
          </a:bodyPr>
          <a:lstStyle/>
          <a:p>
            <a:r>
              <a:rPr lang="en-US" sz="1200" i="1" dirty="0"/>
              <a:t>The UN staff and the chair-people are doing their very best under very challenging circumstances. We all understand this and appreciate that business must go on. And thank you for seeking this feedback. it is very important. I think we all miss our 'Geneva experience'. (Note, I have been attending 4-6 meetings per year since 1995!) Thank you Walter!!</a:t>
            </a:r>
            <a:endParaRPr lang="en-GB" sz="1200" i="1" dirty="0"/>
          </a:p>
        </p:txBody>
      </p:sp>
    </p:spTree>
    <p:extLst>
      <p:ext uri="{BB962C8B-B14F-4D97-AF65-F5344CB8AC3E}">
        <p14:creationId xmlns:p14="http://schemas.microsoft.com/office/powerpoint/2010/main" val="915188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6E9D7A-9885-41B5-B762-D22549CE7BD3}"/>
              </a:ext>
            </a:extLst>
          </p:cNvPr>
          <p:cNvSpPr txBox="1">
            <a:spLocks/>
          </p:cNvSpPr>
          <p:nvPr/>
        </p:nvSpPr>
        <p:spPr>
          <a:xfrm>
            <a:off x="683568" y="407287"/>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THANK YOU!</a:t>
            </a:r>
            <a:endParaRPr lang="en-GB" sz="3600" dirty="0"/>
          </a:p>
        </p:txBody>
      </p:sp>
      <p:sp>
        <p:nvSpPr>
          <p:cNvPr id="26" name="Rectangle 25">
            <a:extLst>
              <a:ext uri="{FF2B5EF4-FFF2-40B4-BE49-F238E27FC236}">
                <a16:creationId xmlns:a16="http://schemas.microsoft.com/office/drawing/2014/main" id="{7D75921E-4432-4674-BF56-65D725A459FE}"/>
              </a:ext>
            </a:extLst>
          </p:cNvPr>
          <p:cNvSpPr/>
          <p:nvPr/>
        </p:nvSpPr>
        <p:spPr>
          <a:xfrm>
            <a:off x="683568" y="1412776"/>
            <a:ext cx="7776864" cy="5016758"/>
          </a:xfrm>
          <a:prstGeom prst="rect">
            <a:avLst/>
          </a:prstGeom>
          <a:ln>
            <a:solidFill>
              <a:schemeClr val="bg1">
                <a:lumMod val="65000"/>
              </a:schemeClr>
            </a:solidFill>
          </a:ln>
        </p:spPr>
        <p:txBody>
          <a:bodyPr wrap="square">
            <a:spAutoFit/>
          </a:bodyPr>
          <a:lstStyle/>
          <a:p>
            <a:r>
              <a:rPr lang="en-US" sz="1600" i="1" dirty="0"/>
              <a:t>Dear Colleagues,</a:t>
            </a:r>
          </a:p>
          <a:p>
            <a:endParaRPr lang="en-US" sz="1600" i="1" dirty="0"/>
          </a:p>
          <a:p>
            <a:r>
              <a:rPr lang="en-US" sz="1600" i="1" dirty="0"/>
              <a:t>Thank you very much for taking part in the WP.29/GR virtual meeting survey. We very much appreciate your effort to provide detailed feedback and comments expressing your impressions and experiences concerning all aspects related to the running of online meetings that we have been compelled to switch to for the time being. Your many suggestions will help us in seeking solutions for some of the technical elements related to the running of meetings that have been identified to have room for improvement. </a:t>
            </a:r>
          </a:p>
          <a:p>
            <a:endParaRPr lang="en-US" sz="1600" i="1" dirty="0"/>
          </a:p>
          <a:p>
            <a:r>
              <a:rPr lang="en-US" sz="1600" i="1" dirty="0"/>
              <a:t>We also appreciate that many of you have approached the current situation as also an opportunity, with recommendations for modernizing the way business is done in WP.29 fora in general terms, having in mind the variety of considerations regarding participation in WP.29 and GR sessions of member States and Contracting Parties from around the world.</a:t>
            </a:r>
          </a:p>
          <a:p>
            <a:endParaRPr lang="en-US" sz="1600" i="1" dirty="0"/>
          </a:p>
          <a:p>
            <a:r>
              <a:rPr lang="en-US" sz="1600" i="1" dirty="0"/>
              <a:t>We look forward to welcoming you back in Geneva when circumstances permit. Until then we will continue to facilitate business continuity through online solutions and taking into account the feedback that you provided through this survey.</a:t>
            </a:r>
          </a:p>
          <a:p>
            <a:endParaRPr lang="en-GB" sz="1600" i="1" dirty="0"/>
          </a:p>
          <a:p>
            <a:r>
              <a:rPr lang="en-GB" sz="1600" i="1" dirty="0"/>
              <a:t>						Thank you,</a:t>
            </a:r>
          </a:p>
          <a:p>
            <a:r>
              <a:rPr lang="en-GB" sz="1600" i="1" dirty="0"/>
              <a:t>				</a:t>
            </a:r>
            <a:r>
              <a:rPr lang="en-GB" sz="1600" i="1"/>
              <a:t>		WP</a:t>
            </a:r>
            <a:r>
              <a:rPr lang="en-GB" sz="1600" i="1" dirty="0"/>
              <a:t>.</a:t>
            </a:r>
            <a:r>
              <a:rPr lang="en-GB" sz="1600" i="1"/>
              <a:t>29 secretariat</a:t>
            </a:r>
            <a:endParaRPr lang="en-GB" sz="1600" i="1" dirty="0"/>
          </a:p>
        </p:txBody>
      </p:sp>
    </p:spTree>
    <p:extLst>
      <p:ext uri="{BB962C8B-B14F-4D97-AF65-F5344CB8AC3E}">
        <p14:creationId xmlns:p14="http://schemas.microsoft.com/office/powerpoint/2010/main" val="932660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9945A-CD83-44F2-9E8D-7048E6E2C829}"/>
              </a:ext>
            </a:extLst>
          </p:cNvPr>
          <p:cNvSpPr>
            <a:spLocks noGrp="1"/>
          </p:cNvSpPr>
          <p:nvPr>
            <p:ph type="title"/>
          </p:nvPr>
        </p:nvSpPr>
        <p:spPr/>
        <p:txBody>
          <a:bodyPr/>
          <a:lstStyle/>
          <a:p>
            <a:r>
              <a:rPr lang="en-US" dirty="0"/>
              <a:t>Survey info</a:t>
            </a:r>
            <a:endParaRPr lang="en-GB" dirty="0"/>
          </a:p>
        </p:txBody>
      </p:sp>
      <p:sp>
        <p:nvSpPr>
          <p:cNvPr id="3" name="Text Placeholder 2">
            <a:extLst>
              <a:ext uri="{FF2B5EF4-FFF2-40B4-BE49-F238E27FC236}">
                <a16:creationId xmlns:a16="http://schemas.microsoft.com/office/drawing/2014/main" id="{0A0500C5-CC5A-4711-AD56-29A058D08B87}"/>
              </a:ext>
            </a:extLst>
          </p:cNvPr>
          <p:cNvSpPr>
            <a:spLocks noGrp="1"/>
          </p:cNvSpPr>
          <p:nvPr>
            <p:ph type="body" idx="1"/>
          </p:nvPr>
        </p:nvSpPr>
        <p:spPr/>
        <p:txBody>
          <a:bodyPr>
            <a:normAutofit lnSpcReduction="10000"/>
          </a:bodyPr>
          <a:lstStyle/>
          <a:p>
            <a:r>
              <a:rPr lang="en-US" dirty="0"/>
              <a:t>Platform – MS Forms</a:t>
            </a:r>
          </a:p>
          <a:p>
            <a:r>
              <a:rPr lang="en-US" dirty="0"/>
              <a:t>13 Questions</a:t>
            </a:r>
          </a:p>
          <a:p>
            <a:r>
              <a:rPr lang="en-US" dirty="0"/>
              <a:t>Invitation was sent to 879 unique email addresses</a:t>
            </a:r>
          </a:p>
          <a:p>
            <a:r>
              <a:rPr lang="en-US" dirty="0"/>
              <a:t>First round – 24 September 2020</a:t>
            </a:r>
          </a:p>
          <a:p>
            <a:r>
              <a:rPr lang="en-US" dirty="0"/>
              <a:t>Second round – 3 November 2020</a:t>
            </a:r>
          </a:p>
          <a:p>
            <a:r>
              <a:rPr lang="en-US" dirty="0"/>
              <a:t>WP.29 session and 7 GR meetings covered</a:t>
            </a:r>
          </a:p>
          <a:p>
            <a:r>
              <a:rPr lang="en-US" dirty="0"/>
              <a:t>Total responses received – 196 </a:t>
            </a:r>
            <a:br>
              <a:rPr lang="en-US" dirty="0"/>
            </a:br>
            <a:r>
              <a:rPr lang="en-US" dirty="0"/>
              <a:t>(response rate  22.3%)</a:t>
            </a:r>
            <a:endParaRPr lang="en-GB" dirty="0"/>
          </a:p>
        </p:txBody>
      </p:sp>
    </p:spTree>
    <p:extLst>
      <p:ext uri="{BB962C8B-B14F-4D97-AF65-F5344CB8AC3E}">
        <p14:creationId xmlns:p14="http://schemas.microsoft.com/office/powerpoint/2010/main" val="262296310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656B5-434B-4877-B711-704A59497813}"/>
              </a:ext>
            </a:extLst>
          </p:cNvPr>
          <p:cNvSpPr>
            <a:spLocks noGrp="1"/>
          </p:cNvSpPr>
          <p:nvPr>
            <p:ph type="title"/>
          </p:nvPr>
        </p:nvSpPr>
        <p:spPr>
          <a:xfrm>
            <a:off x="457200" y="274638"/>
            <a:ext cx="8229600" cy="1143000"/>
          </a:xfrm>
        </p:spPr>
        <p:txBody>
          <a:bodyPr anchor="ctr">
            <a:normAutofit/>
          </a:bodyPr>
          <a:lstStyle/>
          <a:p>
            <a:r>
              <a:rPr lang="en-US" sz="3800" dirty="0"/>
              <a:t>Question 1. - Attendance</a:t>
            </a:r>
            <a:endParaRPr lang="en-GB" sz="3800" dirty="0"/>
          </a:p>
        </p:txBody>
      </p:sp>
      <p:sp>
        <p:nvSpPr>
          <p:cNvPr id="3" name="Text Placeholder 2">
            <a:extLst>
              <a:ext uri="{FF2B5EF4-FFF2-40B4-BE49-F238E27FC236}">
                <a16:creationId xmlns:a16="http://schemas.microsoft.com/office/drawing/2014/main" id="{8961BE3D-3CE3-467E-8D44-A5AF4B9FB2DE}"/>
              </a:ext>
            </a:extLst>
          </p:cNvPr>
          <p:cNvSpPr>
            <a:spLocks noGrp="1"/>
          </p:cNvSpPr>
          <p:nvPr>
            <p:ph sz="half" idx="2"/>
          </p:nvPr>
        </p:nvSpPr>
        <p:spPr>
          <a:xfrm>
            <a:off x="5652120" y="2852937"/>
            <a:ext cx="3312368" cy="1584176"/>
          </a:xfrm>
        </p:spPr>
        <p:txBody>
          <a:bodyPr>
            <a:normAutofit/>
          </a:bodyPr>
          <a:lstStyle/>
          <a:p>
            <a:r>
              <a:rPr lang="en-US" dirty="0"/>
              <a:t>Please indicate the meeting(s) that you attended:</a:t>
            </a:r>
          </a:p>
          <a:p>
            <a:pPr marL="0" indent="0">
              <a:buNone/>
            </a:pPr>
            <a:endParaRPr lang="en-GB" dirty="0"/>
          </a:p>
        </p:txBody>
      </p:sp>
      <p:graphicFrame>
        <p:nvGraphicFramePr>
          <p:cNvPr id="4" name="Chart 3">
            <a:extLst>
              <a:ext uri="{FF2B5EF4-FFF2-40B4-BE49-F238E27FC236}">
                <a16:creationId xmlns:a16="http://schemas.microsoft.com/office/drawing/2014/main" id="{2AEFC82B-6706-4126-93A0-C40D28337FC1}"/>
              </a:ext>
            </a:extLst>
          </p:cNvPr>
          <p:cNvGraphicFramePr>
            <a:graphicFrameLocks/>
          </p:cNvGraphicFramePr>
          <p:nvPr>
            <p:extLst>
              <p:ext uri="{D42A27DB-BD31-4B8C-83A1-F6EECF244321}">
                <p14:modId xmlns:p14="http://schemas.microsoft.com/office/powerpoint/2010/main" val="3959011536"/>
              </p:ext>
            </p:extLst>
          </p:nvPr>
        </p:nvGraphicFramePr>
        <p:xfrm>
          <a:off x="457200" y="1600200"/>
          <a:ext cx="5266928"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3629D6DD-0125-4F3F-B244-8F00C0AAEE2D}"/>
              </a:ext>
            </a:extLst>
          </p:cNvPr>
          <p:cNvSpPr/>
          <p:nvPr/>
        </p:nvSpPr>
        <p:spPr>
          <a:xfrm>
            <a:off x="683568" y="6203321"/>
            <a:ext cx="8440733" cy="369332"/>
          </a:xfrm>
          <a:prstGeom prst="rect">
            <a:avLst/>
          </a:prstGeom>
        </p:spPr>
        <p:txBody>
          <a:bodyPr wrap="square">
            <a:spAutoFit/>
          </a:bodyPr>
          <a:lstStyle/>
          <a:p>
            <a:r>
              <a:rPr lang="en-GB" dirty="0"/>
              <a:t>*Added to the survey in October - survey re-sent only to unique participants</a:t>
            </a:r>
          </a:p>
        </p:txBody>
      </p:sp>
    </p:spTree>
    <p:extLst>
      <p:ext uri="{BB962C8B-B14F-4D97-AF65-F5344CB8AC3E}">
        <p14:creationId xmlns:p14="http://schemas.microsoft.com/office/powerpoint/2010/main" val="3172458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4481C7-3D54-4453-8DE5-2F0D5CF7FA49}"/>
              </a:ext>
            </a:extLst>
          </p:cNvPr>
          <p:cNvSpPr>
            <a:spLocks noGrp="1"/>
          </p:cNvSpPr>
          <p:nvPr>
            <p:ph sz="half" idx="1"/>
          </p:nvPr>
        </p:nvSpPr>
        <p:spPr>
          <a:xfrm>
            <a:off x="457200" y="1268760"/>
            <a:ext cx="8332448" cy="979342"/>
          </a:xfrm>
        </p:spPr>
        <p:txBody>
          <a:bodyPr/>
          <a:lstStyle/>
          <a:p>
            <a:r>
              <a:rPr lang="en-US" dirty="0"/>
              <a:t>Overall, please tell us how productive the meeting was, using the scale below.</a:t>
            </a:r>
            <a:endParaRPr lang="en-GB" dirty="0"/>
          </a:p>
        </p:txBody>
      </p:sp>
      <p:sp>
        <p:nvSpPr>
          <p:cNvPr id="5" name="Title 1">
            <a:extLst>
              <a:ext uri="{FF2B5EF4-FFF2-40B4-BE49-F238E27FC236}">
                <a16:creationId xmlns:a16="http://schemas.microsoft.com/office/drawing/2014/main" id="{41287A5B-F145-4293-BDEF-C4EB41E7A79A}"/>
              </a:ext>
            </a:extLst>
          </p:cNvPr>
          <p:cNvSpPr>
            <a:spLocks noGrp="1"/>
          </p:cNvSpPr>
          <p:nvPr>
            <p:ph type="title"/>
          </p:nvPr>
        </p:nvSpPr>
        <p:spPr>
          <a:xfrm>
            <a:off x="457200" y="341784"/>
            <a:ext cx="8229600" cy="1143000"/>
          </a:xfrm>
        </p:spPr>
        <p:txBody>
          <a:bodyPr anchor="ctr">
            <a:normAutofit/>
          </a:bodyPr>
          <a:lstStyle/>
          <a:p>
            <a:r>
              <a:rPr lang="en-US" sz="3600" dirty="0"/>
              <a:t>Questions 2&amp;3. - Productivity</a:t>
            </a:r>
            <a:endParaRPr lang="en-GB" sz="3600" dirty="0"/>
          </a:p>
        </p:txBody>
      </p:sp>
      <p:pic>
        <p:nvPicPr>
          <p:cNvPr id="11" name="Picture 10">
            <a:extLst>
              <a:ext uri="{FF2B5EF4-FFF2-40B4-BE49-F238E27FC236}">
                <a16:creationId xmlns:a16="http://schemas.microsoft.com/office/drawing/2014/main" id="{E9B4E29D-5B09-4134-87B7-AA10FEF50F1D}"/>
              </a:ext>
            </a:extLst>
          </p:cNvPr>
          <p:cNvPicPr>
            <a:picLocks noChangeAspect="1"/>
          </p:cNvPicPr>
          <p:nvPr/>
        </p:nvPicPr>
        <p:blipFill>
          <a:blip r:embed="rId2"/>
          <a:stretch>
            <a:fillRect/>
          </a:stretch>
        </p:blipFill>
        <p:spPr>
          <a:xfrm>
            <a:off x="609223" y="2495111"/>
            <a:ext cx="8077954" cy="1372360"/>
          </a:xfrm>
          <a:prstGeom prst="rect">
            <a:avLst/>
          </a:prstGeom>
        </p:spPr>
      </p:pic>
      <p:grpSp>
        <p:nvGrpSpPr>
          <p:cNvPr id="17" name="Group 16">
            <a:extLst>
              <a:ext uri="{FF2B5EF4-FFF2-40B4-BE49-F238E27FC236}">
                <a16:creationId xmlns:a16="http://schemas.microsoft.com/office/drawing/2014/main" id="{7F4B4F01-1DD0-4C14-A57D-E5A9D8E8C407}"/>
              </a:ext>
            </a:extLst>
          </p:cNvPr>
          <p:cNvGrpSpPr/>
          <p:nvPr/>
        </p:nvGrpSpPr>
        <p:grpSpPr>
          <a:xfrm>
            <a:off x="1077718" y="2276872"/>
            <a:ext cx="5798538" cy="904419"/>
            <a:chOff x="1077718" y="2778713"/>
            <a:chExt cx="5798538" cy="904419"/>
          </a:xfrm>
        </p:grpSpPr>
        <p:sp>
          <p:nvSpPr>
            <p:cNvPr id="12" name="TextBox 11">
              <a:extLst>
                <a:ext uri="{FF2B5EF4-FFF2-40B4-BE49-F238E27FC236}">
                  <a16:creationId xmlns:a16="http://schemas.microsoft.com/office/drawing/2014/main" id="{7052A9BF-14CA-49BC-A1D4-3864701D6B2B}"/>
                </a:ext>
              </a:extLst>
            </p:cNvPr>
            <p:cNvSpPr txBox="1"/>
            <p:nvPr/>
          </p:nvSpPr>
          <p:spPr>
            <a:xfrm>
              <a:off x="1179858" y="2778713"/>
              <a:ext cx="371784" cy="253916"/>
            </a:xfrm>
            <a:prstGeom prst="rect">
              <a:avLst/>
            </a:prstGeom>
            <a:solidFill>
              <a:schemeClr val="bg1"/>
            </a:solidFill>
          </p:spPr>
          <p:txBody>
            <a:bodyPr wrap="square" rtlCol="0">
              <a:spAutoFit/>
            </a:bodyPr>
            <a:lstStyle/>
            <a:p>
              <a:r>
                <a:rPr lang="en-US" sz="1050" dirty="0"/>
                <a:t>(0)</a:t>
              </a:r>
              <a:endParaRPr lang="en-GB" sz="1050" dirty="0"/>
            </a:p>
          </p:txBody>
        </p:sp>
        <p:sp>
          <p:nvSpPr>
            <p:cNvPr id="13" name="TextBox 12">
              <a:extLst>
                <a:ext uri="{FF2B5EF4-FFF2-40B4-BE49-F238E27FC236}">
                  <a16:creationId xmlns:a16="http://schemas.microsoft.com/office/drawing/2014/main" id="{71C8B76C-BB67-4745-8736-BA6FD295D11F}"/>
                </a:ext>
              </a:extLst>
            </p:cNvPr>
            <p:cNvSpPr txBox="1"/>
            <p:nvPr/>
          </p:nvSpPr>
          <p:spPr>
            <a:xfrm>
              <a:off x="1077718" y="3429216"/>
              <a:ext cx="576064" cy="253916"/>
            </a:xfrm>
            <a:prstGeom prst="rect">
              <a:avLst/>
            </a:prstGeom>
            <a:solidFill>
              <a:schemeClr val="bg1"/>
            </a:solidFill>
          </p:spPr>
          <p:txBody>
            <a:bodyPr wrap="square" rtlCol="0">
              <a:spAutoFit/>
            </a:bodyPr>
            <a:lstStyle/>
            <a:p>
              <a:r>
                <a:rPr lang="en-US" sz="1050" dirty="0"/>
                <a:t>(27)</a:t>
              </a:r>
              <a:endParaRPr lang="en-GB" sz="1050" dirty="0"/>
            </a:p>
          </p:txBody>
        </p:sp>
        <p:sp>
          <p:nvSpPr>
            <p:cNvPr id="14" name="TextBox 13">
              <a:extLst>
                <a:ext uri="{FF2B5EF4-FFF2-40B4-BE49-F238E27FC236}">
                  <a16:creationId xmlns:a16="http://schemas.microsoft.com/office/drawing/2014/main" id="{76AC56FD-0CE3-4C9C-9787-DC2FC3EA77F6}"/>
                </a:ext>
              </a:extLst>
            </p:cNvPr>
            <p:cNvSpPr txBox="1"/>
            <p:nvPr/>
          </p:nvSpPr>
          <p:spPr>
            <a:xfrm>
              <a:off x="2987824" y="2778713"/>
              <a:ext cx="576064" cy="253916"/>
            </a:xfrm>
            <a:prstGeom prst="rect">
              <a:avLst/>
            </a:prstGeom>
            <a:solidFill>
              <a:schemeClr val="bg1"/>
            </a:solidFill>
          </p:spPr>
          <p:txBody>
            <a:bodyPr wrap="square" rtlCol="0">
              <a:spAutoFit/>
            </a:bodyPr>
            <a:lstStyle/>
            <a:p>
              <a:r>
                <a:rPr lang="en-US" sz="1050" dirty="0"/>
                <a:t>(11)</a:t>
              </a:r>
              <a:endParaRPr lang="en-GB" sz="1050" dirty="0"/>
            </a:p>
          </p:txBody>
        </p:sp>
        <p:sp>
          <p:nvSpPr>
            <p:cNvPr id="15" name="TextBox 14">
              <a:extLst>
                <a:ext uri="{FF2B5EF4-FFF2-40B4-BE49-F238E27FC236}">
                  <a16:creationId xmlns:a16="http://schemas.microsoft.com/office/drawing/2014/main" id="{1350CE37-171E-40E6-A603-1A5B6CBCF99A}"/>
                </a:ext>
              </a:extLst>
            </p:cNvPr>
            <p:cNvSpPr txBox="1"/>
            <p:nvPr/>
          </p:nvSpPr>
          <p:spPr>
            <a:xfrm>
              <a:off x="6300192" y="2778713"/>
              <a:ext cx="576064" cy="253916"/>
            </a:xfrm>
            <a:prstGeom prst="rect">
              <a:avLst/>
            </a:prstGeom>
            <a:solidFill>
              <a:schemeClr val="bg1"/>
            </a:solidFill>
          </p:spPr>
          <p:txBody>
            <a:bodyPr wrap="square" rtlCol="0">
              <a:spAutoFit/>
            </a:bodyPr>
            <a:lstStyle/>
            <a:p>
              <a:r>
                <a:rPr lang="en-US" sz="1050" dirty="0"/>
                <a:t>(88)</a:t>
              </a:r>
              <a:endParaRPr lang="en-GB" sz="1050" dirty="0"/>
            </a:p>
          </p:txBody>
        </p:sp>
        <p:sp>
          <p:nvSpPr>
            <p:cNvPr id="16" name="TextBox 15">
              <a:extLst>
                <a:ext uri="{FF2B5EF4-FFF2-40B4-BE49-F238E27FC236}">
                  <a16:creationId xmlns:a16="http://schemas.microsoft.com/office/drawing/2014/main" id="{A4970021-B0FD-4FF5-B4C3-460776B35968}"/>
                </a:ext>
              </a:extLst>
            </p:cNvPr>
            <p:cNvSpPr txBox="1"/>
            <p:nvPr/>
          </p:nvSpPr>
          <p:spPr>
            <a:xfrm>
              <a:off x="4716016" y="2778713"/>
              <a:ext cx="576064" cy="253916"/>
            </a:xfrm>
            <a:prstGeom prst="rect">
              <a:avLst/>
            </a:prstGeom>
            <a:solidFill>
              <a:schemeClr val="bg1"/>
            </a:solidFill>
          </p:spPr>
          <p:txBody>
            <a:bodyPr wrap="square" rtlCol="0">
              <a:spAutoFit/>
            </a:bodyPr>
            <a:lstStyle/>
            <a:p>
              <a:r>
                <a:rPr lang="en-US" sz="1050" dirty="0"/>
                <a:t>(68)</a:t>
              </a:r>
              <a:endParaRPr lang="en-GB" sz="1050" dirty="0"/>
            </a:p>
          </p:txBody>
        </p:sp>
      </p:grpSp>
      <p:sp>
        <p:nvSpPr>
          <p:cNvPr id="19" name="Rectangle 18">
            <a:extLst>
              <a:ext uri="{FF2B5EF4-FFF2-40B4-BE49-F238E27FC236}">
                <a16:creationId xmlns:a16="http://schemas.microsoft.com/office/drawing/2014/main" id="{D836D0BA-407B-49D4-B637-9C330E667166}"/>
              </a:ext>
            </a:extLst>
          </p:cNvPr>
          <p:cNvSpPr/>
          <p:nvPr/>
        </p:nvSpPr>
        <p:spPr>
          <a:xfrm>
            <a:off x="3347864" y="5949280"/>
            <a:ext cx="5670375" cy="830997"/>
          </a:xfrm>
          <a:prstGeom prst="rect">
            <a:avLst/>
          </a:prstGeom>
          <a:ln>
            <a:solidFill>
              <a:schemeClr val="bg1">
                <a:lumMod val="65000"/>
              </a:schemeClr>
            </a:solidFill>
          </a:ln>
        </p:spPr>
        <p:txBody>
          <a:bodyPr wrap="square">
            <a:spAutoFit/>
          </a:bodyPr>
          <a:lstStyle/>
          <a:p>
            <a:r>
              <a:rPr lang="en-US" sz="1200" i="1" dirty="0">
                <a:solidFill>
                  <a:srgbClr val="000000"/>
                </a:solidFill>
                <a:latin typeface="Calibri" panose="020F0502020204030204" pitchFamily="34" charset="0"/>
              </a:rPr>
              <a:t>The UN staff, as always, did an excellent organizational job, also with the on-line logistical challenges.  There was less discussion than in-person meetings but the work was accomplished to the best extent possible.  Of course, we can't have the usual discussions/negotiations in the Delegate Lounge but...... the business was accomplished.</a:t>
            </a:r>
            <a:r>
              <a:rPr lang="en-US" sz="1200" i="1" dirty="0"/>
              <a:t> </a:t>
            </a:r>
            <a:endParaRPr lang="en-GB" sz="1200" i="1" dirty="0"/>
          </a:p>
        </p:txBody>
      </p:sp>
      <p:sp>
        <p:nvSpPr>
          <p:cNvPr id="21" name="Content Placeholder 2">
            <a:extLst>
              <a:ext uri="{FF2B5EF4-FFF2-40B4-BE49-F238E27FC236}">
                <a16:creationId xmlns:a16="http://schemas.microsoft.com/office/drawing/2014/main" id="{D6C458C5-3E19-408D-825D-BE257311AC09}"/>
              </a:ext>
            </a:extLst>
          </p:cNvPr>
          <p:cNvSpPr txBox="1">
            <a:spLocks/>
          </p:cNvSpPr>
          <p:nvPr/>
        </p:nvSpPr>
        <p:spPr>
          <a:xfrm>
            <a:off x="443760" y="3933056"/>
            <a:ext cx="8332448" cy="6463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Delegates submitted an additional 171 comments, elaborating their position on meeting productivity aspects including:</a:t>
            </a:r>
            <a:endParaRPr lang="en-GB" sz="1800" dirty="0"/>
          </a:p>
        </p:txBody>
      </p:sp>
      <p:sp>
        <p:nvSpPr>
          <p:cNvPr id="2" name="Rectangle 1">
            <a:extLst>
              <a:ext uri="{FF2B5EF4-FFF2-40B4-BE49-F238E27FC236}">
                <a16:creationId xmlns:a16="http://schemas.microsoft.com/office/drawing/2014/main" id="{F9DCF273-A971-4260-9967-CDE4FB035065}"/>
              </a:ext>
            </a:extLst>
          </p:cNvPr>
          <p:cNvSpPr/>
          <p:nvPr/>
        </p:nvSpPr>
        <p:spPr>
          <a:xfrm>
            <a:off x="354351" y="4653136"/>
            <a:ext cx="8663888" cy="1200329"/>
          </a:xfrm>
          <a:prstGeom prst="rect">
            <a:avLst/>
          </a:prstGeom>
          <a:ln>
            <a:solidFill>
              <a:schemeClr val="bg1">
                <a:lumMod val="65000"/>
              </a:schemeClr>
            </a:solidFill>
          </a:ln>
        </p:spPr>
        <p:txBody>
          <a:bodyPr wrap="square">
            <a:spAutoFit/>
          </a:bodyPr>
          <a:lstStyle/>
          <a:p>
            <a:r>
              <a:rPr lang="en-US" sz="1200" i="1" dirty="0"/>
              <a:t>We have been able to keep progressing proposals and agreements at both GR and WP.29 level despite not being able to meet face to face. In many ways the formal nature of GR and WP.29 meetings works very well when translated to being a virtual meeting, with people requesting the floor before speaking. ….While there are clearly benefits of meeting face to face and being able to talk through issues to resolve differences, the ability to attend meetings virtually is nevertheless a very valuable addition which has unfortunately been essential in order to continue to progress our work despite COVID-19. Finally there are additional benefits of the time savings, and reduced costs / environmental impacts through not travelling.</a:t>
            </a:r>
            <a:endParaRPr lang="en-GB" sz="1200" i="1" dirty="0"/>
          </a:p>
        </p:txBody>
      </p:sp>
      <p:sp>
        <p:nvSpPr>
          <p:cNvPr id="22" name="Rectangle 21">
            <a:extLst>
              <a:ext uri="{FF2B5EF4-FFF2-40B4-BE49-F238E27FC236}">
                <a16:creationId xmlns:a16="http://schemas.microsoft.com/office/drawing/2014/main" id="{59ECC360-C0C9-4217-83F9-5DA2973141C8}"/>
              </a:ext>
            </a:extLst>
          </p:cNvPr>
          <p:cNvSpPr/>
          <p:nvPr/>
        </p:nvSpPr>
        <p:spPr>
          <a:xfrm>
            <a:off x="354351" y="5949280"/>
            <a:ext cx="2849497" cy="830997"/>
          </a:xfrm>
          <a:prstGeom prst="rect">
            <a:avLst/>
          </a:prstGeom>
          <a:ln>
            <a:solidFill>
              <a:schemeClr val="bg1">
                <a:lumMod val="65000"/>
              </a:schemeClr>
            </a:solidFill>
          </a:ln>
        </p:spPr>
        <p:txBody>
          <a:bodyPr wrap="square">
            <a:spAutoFit/>
          </a:bodyPr>
          <a:lstStyle/>
          <a:p>
            <a:r>
              <a:rPr lang="en-GB" sz="1200" i="1" dirty="0"/>
              <a:t>That there was no need to travel to Geneva. That I was able to attend without the constraints of a travel budget. Clear access to meeting materials.</a:t>
            </a:r>
          </a:p>
        </p:txBody>
      </p:sp>
    </p:spTree>
    <p:extLst>
      <p:ext uri="{BB962C8B-B14F-4D97-AF65-F5344CB8AC3E}">
        <p14:creationId xmlns:p14="http://schemas.microsoft.com/office/powerpoint/2010/main" val="323878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6E9D7A-9885-41B5-B762-D22549CE7BD3}"/>
              </a:ext>
            </a:extLst>
          </p:cNvPr>
          <p:cNvSpPr txBox="1">
            <a:spLocks/>
          </p:cNvSpPr>
          <p:nvPr/>
        </p:nvSpPr>
        <p:spPr>
          <a:xfrm>
            <a:off x="609600" y="341784"/>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Questions 4&amp;5. - Content and Organization</a:t>
            </a:r>
            <a:endParaRPr lang="en-GB" sz="3600" dirty="0"/>
          </a:p>
        </p:txBody>
      </p:sp>
      <p:pic>
        <p:nvPicPr>
          <p:cNvPr id="6" name="Picture 5">
            <a:extLst>
              <a:ext uri="{FF2B5EF4-FFF2-40B4-BE49-F238E27FC236}">
                <a16:creationId xmlns:a16="http://schemas.microsoft.com/office/drawing/2014/main" id="{9FAB6F4B-2A44-436D-BCEB-BBCE2304C6E6}"/>
              </a:ext>
            </a:extLst>
          </p:cNvPr>
          <p:cNvPicPr>
            <a:picLocks noChangeAspect="1"/>
          </p:cNvPicPr>
          <p:nvPr/>
        </p:nvPicPr>
        <p:blipFill>
          <a:blip r:embed="rId2"/>
          <a:stretch>
            <a:fillRect/>
          </a:stretch>
        </p:blipFill>
        <p:spPr>
          <a:xfrm>
            <a:off x="756326" y="2957115"/>
            <a:ext cx="7936148" cy="3712245"/>
          </a:xfrm>
          <a:prstGeom prst="rect">
            <a:avLst/>
          </a:prstGeom>
        </p:spPr>
      </p:pic>
      <p:sp>
        <p:nvSpPr>
          <p:cNvPr id="11" name="TextBox 10">
            <a:extLst>
              <a:ext uri="{FF2B5EF4-FFF2-40B4-BE49-F238E27FC236}">
                <a16:creationId xmlns:a16="http://schemas.microsoft.com/office/drawing/2014/main" id="{CEFBB033-4D5A-445A-AB8F-365EFB54AB35}"/>
              </a:ext>
            </a:extLst>
          </p:cNvPr>
          <p:cNvSpPr txBox="1"/>
          <p:nvPr/>
        </p:nvSpPr>
        <p:spPr>
          <a:xfrm>
            <a:off x="7668344" y="3455450"/>
            <a:ext cx="576064" cy="253916"/>
          </a:xfrm>
          <a:prstGeom prst="rect">
            <a:avLst/>
          </a:prstGeom>
          <a:noFill/>
        </p:spPr>
        <p:txBody>
          <a:bodyPr wrap="square" rtlCol="0">
            <a:spAutoFit/>
          </a:bodyPr>
          <a:lstStyle/>
          <a:p>
            <a:r>
              <a:rPr lang="en-US" sz="1050" dirty="0"/>
              <a:t>(119)</a:t>
            </a:r>
            <a:endParaRPr lang="en-GB" sz="1050" dirty="0"/>
          </a:p>
        </p:txBody>
      </p:sp>
      <p:sp>
        <p:nvSpPr>
          <p:cNvPr id="13" name="TextBox 12">
            <a:extLst>
              <a:ext uri="{FF2B5EF4-FFF2-40B4-BE49-F238E27FC236}">
                <a16:creationId xmlns:a16="http://schemas.microsoft.com/office/drawing/2014/main" id="{80E5BDC0-15D5-4A1F-852E-7B2789A7A48D}"/>
              </a:ext>
            </a:extLst>
          </p:cNvPr>
          <p:cNvSpPr txBox="1"/>
          <p:nvPr/>
        </p:nvSpPr>
        <p:spPr>
          <a:xfrm>
            <a:off x="7452320" y="3974594"/>
            <a:ext cx="576064" cy="253916"/>
          </a:xfrm>
          <a:prstGeom prst="rect">
            <a:avLst/>
          </a:prstGeom>
          <a:noFill/>
        </p:spPr>
        <p:txBody>
          <a:bodyPr wrap="square" rtlCol="0">
            <a:spAutoFit/>
          </a:bodyPr>
          <a:lstStyle/>
          <a:p>
            <a:r>
              <a:rPr lang="en-US" sz="1050" dirty="0"/>
              <a:t>(91)</a:t>
            </a:r>
            <a:endParaRPr lang="en-GB" sz="1050" dirty="0"/>
          </a:p>
        </p:txBody>
      </p:sp>
      <p:sp>
        <p:nvSpPr>
          <p:cNvPr id="14" name="TextBox 13">
            <a:extLst>
              <a:ext uri="{FF2B5EF4-FFF2-40B4-BE49-F238E27FC236}">
                <a16:creationId xmlns:a16="http://schemas.microsoft.com/office/drawing/2014/main" id="{5388CAA7-0966-4249-9FAD-4BE4C9388C7D}"/>
              </a:ext>
            </a:extLst>
          </p:cNvPr>
          <p:cNvSpPr txBox="1"/>
          <p:nvPr/>
        </p:nvSpPr>
        <p:spPr>
          <a:xfrm>
            <a:off x="7380312" y="4489099"/>
            <a:ext cx="576064" cy="253916"/>
          </a:xfrm>
          <a:prstGeom prst="rect">
            <a:avLst/>
          </a:prstGeom>
          <a:noFill/>
        </p:spPr>
        <p:txBody>
          <a:bodyPr wrap="square" rtlCol="0">
            <a:spAutoFit/>
          </a:bodyPr>
          <a:lstStyle/>
          <a:p>
            <a:r>
              <a:rPr lang="en-US" sz="1050" dirty="0"/>
              <a:t>(60)</a:t>
            </a:r>
            <a:endParaRPr lang="en-GB" sz="1050" dirty="0"/>
          </a:p>
        </p:txBody>
      </p:sp>
      <p:sp>
        <p:nvSpPr>
          <p:cNvPr id="15" name="TextBox 14">
            <a:extLst>
              <a:ext uri="{FF2B5EF4-FFF2-40B4-BE49-F238E27FC236}">
                <a16:creationId xmlns:a16="http://schemas.microsoft.com/office/drawing/2014/main" id="{F0FE9800-3E5B-498D-955D-87777C020763}"/>
              </a:ext>
            </a:extLst>
          </p:cNvPr>
          <p:cNvSpPr txBox="1"/>
          <p:nvPr/>
        </p:nvSpPr>
        <p:spPr>
          <a:xfrm>
            <a:off x="7380312" y="4999531"/>
            <a:ext cx="576064" cy="253916"/>
          </a:xfrm>
          <a:prstGeom prst="rect">
            <a:avLst/>
          </a:prstGeom>
          <a:noFill/>
        </p:spPr>
        <p:txBody>
          <a:bodyPr wrap="square" rtlCol="0">
            <a:spAutoFit/>
          </a:bodyPr>
          <a:lstStyle/>
          <a:p>
            <a:r>
              <a:rPr lang="en-US" sz="1050" dirty="0"/>
              <a:t>(111)</a:t>
            </a:r>
            <a:endParaRPr lang="en-GB" sz="1050" dirty="0"/>
          </a:p>
        </p:txBody>
      </p:sp>
      <p:sp>
        <p:nvSpPr>
          <p:cNvPr id="16" name="TextBox 15">
            <a:extLst>
              <a:ext uri="{FF2B5EF4-FFF2-40B4-BE49-F238E27FC236}">
                <a16:creationId xmlns:a16="http://schemas.microsoft.com/office/drawing/2014/main" id="{5DF138AB-3072-4DBE-8663-D9852DB058F4}"/>
              </a:ext>
            </a:extLst>
          </p:cNvPr>
          <p:cNvSpPr txBox="1"/>
          <p:nvPr/>
        </p:nvSpPr>
        <p:spPr>
          <a:xfrm>
            <a:off x="7308304" y="5509963"/>
            <a:ext cx="576064" cy="253916"/>
          </a:xfrm>
          <a:prstGeom prst="rect">
            <a:avLst/>
          </a:prstGeom>
          <a:noFill/>
        </p:spPr>
        <p:txBody>
          <a:bodyPr wrap="square" rtlCol="0">
            <a:spAutoFit/>
          </a:bodyPr>
          <a:lstStyle/>
          <a:p>
            <a:r>
              <a:rPr lang="en-US" sz="1050" dirty="0"/>
              <a:t>(55)</a:t>
            </a:r>
            <a:endParaRPr lang="en-GB" sz="1050" dirty="0"/>
          </a:p>
        </p:txBody>
      </p:sp>
      <p:sp>
        <p:nvSpPr>
          <p:cNvPr id="17" name="TextBox 16">
            <a:extLst>
              <a:ext uri="{FF2B5EF4-FFF2-40B4-BE49-F238E27FC236}">
                <a16:creationId xmlns:a16="http://schemas.microsoft.com/office/drawing/2014/main" id="{72984281-055C-4D52-98FC-007BE13F18ED}"/>
              </a:ext>
            </a:extLst>
          </p:cNvPr>
          <p:cNvSpPr txBox="1"/>
          <p:nvPr/>
        </p:nvSpPr>
        <p:spPr>
          <a:xfrm>
            <a:off x="7092280" y="6055404"/>
            <a:ext cx="576064" cy="253916"/>
          </a:xfrm>
          <a:prstGeom prst="rect">
            <a:avLst/>
          </a:prstGeom>
          <a:noFill/>
        </p:spPr>
        <p:txBody>
          <a:bodyPr wrap="square" rtlCol="0">
            <a:spAutoFit/>
          </a:bodyPr>
          <a:lstStyle/>
          <a:p>
            <a:r>
              <a:rPr lang="en-US" sz="1050" dirty="0"/>
              <a:t>(77)</a:t>
            </a:r>
            <a:endParaRPr lang="en-GB" sz="1050" dirty="0"/>
          </a:p>
        </p:txBody>
      </p:sp>
      <p:sp>
        <p:nvSpPr>
          <p:cNvPr id="18" name="TextBox 17">
            <a:extLst>
              <a:ext uri="{FF2B5EF4-FFF2-40B4-BE49-F238E27FC236}">
                <a16:creationId xmlns:a16="http://schemas.microsoft.com/office/drawing/2014/main" id="{6EFD5A32-D20F-41F2-B4BD-A605B077C522}"/>
              </a:ext>
            </a:extLst>
          </p:cNvPr>
          <p:cNvSpPr txBox="1"/>
          <p:nvPr/>
        </p:nvSpPr>
        <p:spPr>
          <a:xfrm>
            <a:off x="6228184" y="3455450"/>
            <a:ext cx="576064" cy="253916"/>
          </a:xfrm>
          <a:prstGeom prst="rect">
            <a:avLst/>
          </a:prstGeom>
          <a:noFill/>
        </p:spPr>
        <p:txBody>
          <a:bodyPr wrap="square" rtlCol="0">
            <a:spAutoFit/>
          </a:bodyPr>
          <a:lstStyle/>
          <a:p>
            <a:r>
              <a:rPr lang="en-US" sz="1050" dirty="0"/>
              <a:t>(65)</a:t>
            </a:r>
            <a:endParaRPr lang="en-GB" sz="1050" dirty="0"/>
          </a:p>
        </p:txBody>
      </p:sp>
      <p:sp>
        <p:nvSpPr>
          <p:cNvPr id="19" name="TextBox 18">
            <a:extLst>
              <a:ext uri="{FF2B5EF4-FFF2-40B4-BE49-F238E27FC236}">
                <a16:creationId xmlns:a16="http://schemas.microsoft.com/office/drawing/2014/main" id="{5FB83576-20F4-404D-90A0-6135F083479A}"/>
              </a:ext>
            </a:extLst>
          </p:cNvPr>
          <p:cNvSpPr txBox="1"/>
          <p:nvPr/>
        </p:nvSpPr>
        <p:spPr>
          <a:xfrm>
            <a:off x="6228184" y="3970433"/>
            <a:ext cx="576064" cy="253916"/>
          </a:xfrm>
          <a:prstGeom prst="rect">
            <a:avLst/>
          </a:prstGeom>
          <a:noFill/>
        </p:spPr>
        <p:txBody>
          <a:bodyPr wrap="square" rtlCol="0">
            <a:spAutoFit/>
          </a:bodyPr>
          <a:lstStyle/>
          <a:p>
            <a:r>
              <a:rPr lang="en-US" sz="1050" dirty="0"/>
              <a:t>(84)</a:t>
            </a:r>
            <a:endParaRPr lang="en-GB" sz="1050" dirty="0"/>
          </a:p>
        </p:txBody>
      </p:sp>
      <p:sp>
        <p:nvSpPr>
          <p:cNvPr id="20" name="TextBox 19">
            <a:extLst>
              <a:ext uri="{FF2B5EF4-FFF2-40B4-BE49-F238E27FC236}">
                <a16:creationId xmlns:a16="http://schemas.microsoft.com/office/drawing/2014/main" id="{AD84520A-A6DB-4BEF-946B-68E759F5EE83}"/>
              </a:ext>
            </a:extLst>
          </p:cNvPr>
          <p:cNvSpPr txBox="1"/>
          <p:nvPr/>
        </p:nvSpPr>
        <p:spPr>
          <a:xfrm>
            <a:off x="6228184" y="4489099"/>
            <a:ext cx="576064" cy="253916"/>
          </a:xfrm>
          <a:prstGeom prst="rect">
            <a:avLst/>
          </a:prstGeom>
          <a:noFill/>
        </p:spPr>
        <p:txBody>
          <a:bodyPr wrap="square" rtlCol="0">
            <a:spAutoFit/>
          </a:bodyPr>
          <a:lstStyle/>
          <a:p>
            <a:r>
              <a:rPr lang="en-US" sz="1050" dirty="0"/>
              <a:t>(96)</a:t>
            </a:r>
            <a:endParaRPr lang="en-GB" sz="1050" dirty="0"/>
          </a:p>
        </p:txBody>
      </p:sp>
      <p:sp>
        <p:nvSpPr>
          <p:cNvPr id="21" name="TextBox 20">
            <a:extLst>
              <a:ext uri="{FF2B5EF4-FFF2-40B4-BE49-F238E27FC236}">
                <a16:creationId xmlns:a16="http://schemas.microsoft.com/office/drawing/2014/main" id="{FA8D9DE7-287E-402B-9C70-542F87157342}"/>
              </a:ext>
            </a:extLst>
          </p:cNvPr>
          <p:cNvSpPr txBox="1"/>
          <p:nvPr/>
        </p:nvSpPr>
        <p:spPr>
          <a:xfrm>
            <a:off x="6228184" y="5007765"/>
            <a:ext cx="576064" cy="253916"/>
          </a:xfrm>
          <a:prstGeom prst="rect">
            <a:avLst/>
          </a:prstGeom>
          <a:noFill/>
        </p:spPr>
        <p:txBody>
          <a:bodyPr wrap="square" rtlCol="0">
            <a:spAutoFit/>
          </a:bodyPr>
          <a:lstStyle/>
          <a:p>
            <a:r>
              <a:rPr lang="en-US" sz="1050" dirty="0"/>
              <a:t>(56)</a:t>
            </a:r>
            <a:endParaRPr lang="en-GB" sz="1050" dirty="0"/>
          </a:p>
        </p:txBody>
      </p:sp>
      <p:sp>
        <p:nvSpPr>
          <p:cNvPr id="22" name="TextBox 21">
            <a:extLst>
              <a:ext uri="{FF2B5EF4-FFF2-40B4-BE49-F238E27FC236}">
                <a16:creationId xmlns:a16="http://schemas.microsoft.com/office/drawing/2014/main" id="{812DE9E1-0698-4BF7-84C0-23AA955D47CE}"/>
              </a:ext>
            </a:extLst>
          </p:cNvPr>
          <p:cNvSpPr txBox="1"/>
          <p:nvPr/>
        </p:nvSpPr>
        <p:spPr>
          <a:xfrm>
            <a:off x="6228184" y="5539907"/>
            <a:ext cx="576064" cy="253916"/>
          </a:xfrm>
          <a:prstGeom prst="rect">
            <a:avLst/>
          </a:prstGeom>
          <a:noFill/>
        </p:spPr>
        <p:txBody>
          <a:bodyPr wrap="square" rtlCol="0">
            <a:spAutoFit/>
          </a:bodyPr>
          <a:lstStyle/>
          <a:p>
            <a:r>
              <a:rPr lang="en-US" sz="1050" dirty="0"/>
              <a:t>(88)</a:t>
            </a:r>
            <a:endParaRPr lang="en-GB" sz="1050" dirty="0"/>
          </a:p>
        </p:txBody>
      </p:sp>
      <p:sp>
        <p:nvSpPr>
          <p:cNvPr id="23" name="TextBox 22">
            <a:extLst>
              <a:ext uri="{FF2B5EF4-FFF2-40B4-BE49-F238E27FC236}">
                <a16:creationId xmlns:a16="http://schemas.microsoft.com/office/drawing/2014/main" id="{8EBD7A33-7586-4556-99F9-7EF2D27BED7F}"/>
              </a:ext>
            </a:extLst>
          </p:cNvPr>
          <p:cNvSpPr txBox="1"/>
          <p:nvPr/>
        </p:nvSpPr>
        <p:spPr>
          <a:xfrm>
            <a:off x="6228184" y="6045257"/>
            <a:ext cx="576064" cy="253916"/>
          </a:xfrm>
          <a:prstGeom prst="rect">
            <a:avLst/>
          </a:prstGeom>
          <a:noFill/>
        </p:spPr>
        <p:txBody>
          <a:bodyPr wrap="square" rtlCol="0">
            <a:spAutoFit/>
          </a:bodyPr>
          <a:lstStyle/>
          <a:p>
            <a:r>
              <a:rPr lang="en-US" sz="1050" dirty="0"/>
              <a:t>(58)</a:t>
            </a:r>
            <a:endParaRPr lang="en-GB" sz="1050" dirty="0"/>
          </a:p>
        </p:txBody>
      </p:sp>
      <p:sp>
        <p:nvSpPr>
          <p:cNvPr id="24" name="Content Placeholder 2">
            <a:extLst>
              <a:ext uri="{FF2B5EF4-FFF2-40B4-BE49-F238E27FC236}">
                <a16:creationId xmlns:a16="http://schemas.microsoft.com/office/drawing/2014/main" id="{099A68C7-4227-4338-88E7-00D82341F81E}"/>
              </a:ext>
            </a:extLst>
          </p:cNvPr>
          <p:cNvSpPr>
            <a:spLocks noGrp="1"/>
          </p:cNvSpPr>
          <p:nvPr>
            <p:ph sz="half" idx="1"/>
          </p:nvPr>
        </p:nvSpPr>
        <p:spPr>
          <a:xfrm>
            <a:off x="451526" y="1585562"/>
            <a:ext cx="8332448" cy="979342"/>
          </a:xfrm>
        </p:spPr>
        <p:txBody>
          <a:bodyPr>
            <a:normAutofit fontScale="92500"/>
          </a:bodyPr>
          <a:lstStyle/>
          <a:p>
            <a:r>
              <a:rPr lang="en-US" dirty="0"/>
              <a:t>Please tell us your opinion on the following statements on the meeting's content and organization.</a:t>
            </a:r>
            <a:endParaRPr lang="en-GB" dirty="0"/>
          </a:p>
        </p:txBody>
      </p:sp>
    </p:spTree>
    <p:extLst>
      <p:ext uri="{BB962C8B-B14F-4D97-AF65-F5344CB8AC3E}">
        <p14:creationId xmlns:p14="http://schemas.microsoft.com/office/powerpoint/2010/main" val="4251150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6E9D7A-9885-41B5-B762-D22549CE7BD3}"/>
              </a:ext>
            </a:extLst>
          </p:cNvPr>
          <p:cNvSpPr txBox="1">
            <a:spLocks/>
          </p:cNvSpPr>
          <p:nvPr/>
        </p:nvSpPr>
        <p:spPr>
          <a:xfrm>
            <a:off x="609600" y="341784"/>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Questions 4&amp;5. - Content and Organization</a:t>
            </a:r>
            <a:endParaRPr lang="en-GB" sz="3600" dirty="0"/>
          </a:p>
        </p:txBody>
      </p:sp>
      <p:sp>
        <p:nvSpPr>
          <p:cNvPr id="24" name="Content Placeholder 2">
            <a:extLst>
              <a:ext uri="{FF2B5EF4-FFF2-40B4-BE49-F238E27FC236}">
                <a16:creationId xmlns:a16="http://schemas.microsoft.com/office/drawing/2014/main" id="{099A68C7-4227-4338-88E7-00D82341F81E}"/>
              </a:ext>
            </a:extLst>
          </p:cNvPr>
          <p:cNvSpPr>
            <a:spLocks noGrp="1"/>
          </p:cNvSpPr>
          <p:nvPr>
            <p:ph sz="half" idx="1"/>
          </p:nvPr>
        </p:nvSpPr>
        <p:spPr>
          <a:xfrm>
            <a:off x="451526" y="1585561"/>
            <a:ext cx="8332448" cy="666171"/>
          </a:xfrm>
        </p:spPr>
        <p:txBody>
          <a:bodyPr>
            <a:normAutofit/>
          </a:bodyPr>
          <a:lstStyle/>
          <a:p>
            <a:pPr marL="0" indent="0">
              <a:buNone/>
            </a:pPr>
            <a:r>
              <a:rPr lang="en-US" sz="1800" dirty="0"/>
              <a:t>Delegates submitted an additional 68 comments, elaborating their position on the meeting content and organization aspects, including:</a:t>
            </a:r>
            <a:endParaRPr lang="en-GB" sz="1800" dirty="0"/>
          </a:p>
        </p:txBody>
      </p:sp>
      <p:sp>
        <p:nvSpPr>
          <p:cNvPr id="25" name="Rectangle 24">
            <a:extLst>
              <a:ext uri="{FF2B5EF4-FFF2-40B4-BE49-F238E27FC236}">
                <a16:creationId xmlns:a16="http://schemas.microsoft.com/office/drawing/2014/main" id="{944E5BF9-2ADF-4CDA-9EEB-F4C0072BE26B}"/>
              </a:ext>
            </a:extLst>
          </p:cNvPr>
          <p:cNvSpPr/>
          <p:nvPr/>
        </p:nvSpPr>
        <p:spPr>
          <a:xfrm>
            <a:off x="4973223" y="3644961"/>
            <a:ext cx="4011260" cy="830997"/>
          </a:xfrm>
          <a:prstGeom prst="rect">
            <a:avLst/>
          </a:prstGeom>
          <a:ln>
            <a:solidFill>
              <a:schemeClr val="bg1">
                <a:lumMod val="65000"/>
              </a:schemeClr>
            </a:solidFill>
          </a:ln>
        </p:spPr>
        <p:txBody>
          <a:bodyPr wrap="square">
            <a:spAutoFit/>
          </a:bodyPr>
          <a:lstStyle/>
          <a:p>
            <a:r>
              <a:rPr lang="en-US" sz="1200" i="1" dirty="0"/>
              <a:t>What did not work in my opinion is the "taking the floor"; when in an active discussion, and many people raised their hands to take the floor, this has gone unnoticed most of the time. </a:t>
            </a:r>
            <a:endParaRPr lang="en-GB" sz="1200" i="1" dirty="0"/>
          </a:p>
        </p:txBody>
      </p:sp>
      <p:sp>
        <p:nvSpPr>
          <p:cNvPr id="26" name="Rectangle 25">
            <a:extLst>
              <a:ext uri="{FF2B5EF4-FFF2-40B4-BE49-F238E27FC236}">
                <a16:creationId xmlns:a16="http://schemas.microsoft.com/office/drawing/2014/main" id="{6F5C3627-55BB-461C-B820-5D7D36434BD7}"/>
              </a:ext>
            </a:extLst>
          </p:cNvPr>
          <p:cNvSpPr/>
          <p:nvPr/>
        </p:nvSpPr>
        <p:spPr>
          <a:xfrm>
            <a:off x="4973223" y="2584264"/>
            <a:ext cx="4011260" cy="830997"/>
          </a:xfrm>
          <a:prstGeom prst="rect">
            <a:avLst/>
          </a:prstGeom>
          <a:ln>
            <a:solidFill>
              <a:schemeClr val="bg1">
                <a:lumMod val="65000"/>
              </a:schemeClr>
            </a:solidFill>
          </a:ln>
        </p:spPr>
        <p:txBody>
          <a:bodyPr wrap="square">
            <a:spAutoFit/>
          </a:bodyPr>
          <a:lstStyle/>
          <a:p>
            <a:r>
              <a:rPr lang="en-US" sz="1200" i="1" dirty="0">
                <a:solidFill>
                  <a:srgbClr val="000000"/>
                </a:solidFill>
                <a:latin typeface="Calibri" panose="020F0502020204030204" pitchFamily="34" charset="0"/>
              </a:rPr>
              <a:t>I think the Chair, Secretary, and staff did all they could to make the meeting success, give the limitations of the situation. Nothing can replace face to face interaction for understanding, confidence, and trust.</a:t>
            </a:r>
            <a:endParaRPr lang="en-GB" sz="1200" i="1" dirty="0"/>
          </a:p>
        </p:txBody>
      </p:sp>
      <p:sp>
        <p:nvSpPr>
          <p:cNvPr id="27" name="Rectangle 26">
            <a:extLst>
              <a:ext uri="{FF2B5EF4-FFF2-40B4-BE49-F238E27FC236}">
                <a16:creationId xmlns:a16="http://schemas.microsoft.com/office/drawing/2014/main" id="{9CB3C339-ACC9-487A-94C1-8430A44D0C17}"/>
              </a:ext>
            </a:extLst>
          </p:cNvPr>
          <p:cNvSpPr/>
          <p:nvPr/>
        </p:nvSpPr>
        <p:spPr>
          <a:xfrm>
            <a:off x="4973223" y="4705658"/>
            <a:ext cx="4011260" cy="830997"/>
          </a:xfrm>
          <a:prstGeom prst="rect">
            <a:avLst/>
          </a:prstGeom>
          <a:ln>
            <a:solidFill>
              <a:schemeClr val="bg1">
                <a:lumMod val="65000"/>
              </a:schemeClr>
            </a:solidFill>
          </a:ln>
        </p:spPr>
        <p:txBody>
          <a:bodyPr wrap="square">
            <a:spAutoFit/>
          </a:bodyPr>
          <a:lstStyle/>
          <a:p>
            <a:r>
              <a:rPr lang="en-US" sz="1200" i="1" dirty="0"/>
              <a:t>One of the difficulties with the virtual format was when the group was not agreeing on a document. Then the inability to have "coffee break discussions" to try to reach a compromise was felt.</a:t>
            </a:r>
            <a:endParaRPr lang="en-GB" sz="1200" i="1" dirty="0"/>
          </a:p>
        </p:txBody>
      </p:sp>
      <p:sp>
        <p:nvSpPr>
          <p:cNvPr id="2" name="Rectangle 1">
            <a:extLst>
              <a:ext uri="{FF2B5EF4-FFF2-40B4-BE49-F238E27FC236}">
                <a16:creationId xmlns:a16="http://schemas.microsoft.com/office/drawing/2014/main" id="{6F2D0CB8-F3A0-4BFF-8514-D70E040625A3}"/>
              </a:ext>
            </a:extLst>
          </p:cNvPr>
          <p:cNvSpPr/>
          <p:nvPr/>
        </p:nvSpPr>
        <p:spPr>
          <a:xfrm>
            <a:off x="323528" y="3965673"/>
            <a:ext cx="4572000" cy="1569660"/>
          </a:xfrm>
          <a:prstGeom prst="rect">
            <a:avLst/>
          </a:prstGeom>
          <a:ln>
            <a:solidFill>
              <a:schemeClr val="bg1">
                <a:lumMod val="65000"/>
              </a:schemeClr>
            </a:solidFill>
          </a:ln>
        </p:spPr>
        <p:txBody>
          <a:bodyPr>
            <a:spAutoFit/>
          </a:bodyPr>
          <a:lstStyle/>
          <a:p>
            <a:r>
              <a:rPr lang="en-US" sz="1200" i="1" dirty="0"/>
              <a:t>The meeting chair did not see the chat, so he didn't notice always when someone raised its hand. The quality of documents on the screen was awful, absolutely impossible to read on a normal screen, therefore we opened documents directly from </a:t>
            </a:r>
            <a:r>
              <a:rPr lang="en-US" sz="1200" i="1" dirty="0" err="1"/>
              <a:t>Unece</a:t>
            </a:r>
            <a:r>
              <a:rPr lang="en-US" sz="1200" i="1" dirty="0"/>
              <a:t> website. In the case that there would be a readable document on the screen, in order to avoid switching between the document and the person talking, it is possible for participants to fix the screen (function to activate on </a:t>
            </a:r>
            <a:r>
              <a:rPr lang="en-US" sz="1200" i="1" dirty="0" err="1"/>
              <a:t>webex</a:t>
            </a:r>
            <a:r>
              <a:rPr lang="en-US" sz="1200" i="1" dirty="0"/>
              <a:t>) : this </a:t>
            </a:r>
            <a:r>
              <a:rPr lang="en-US" sz="1200" i="1" dirty="0" err="1"/>
              <a:t>fonctionnality</a:t>
            </a:r>
            <a:r>
              <a:rPr lang="en-US" sz="1200" i="1" dirty="0"/>
              <a:t> shall be explained to help participants.</a:t>
            </a:r>
            <a:endParaRPr lang="en-GB" sz="1200" i="1" dirty="0"/>
          </a:p>
        </p:txBody>
      </p:sp>
      <p:sp>
        <p:nvSpPr>
          <p:cNvPr id="28" name="Rectangle 27">
            <a:extLst>
              <a:ext uri="{FF2B5EF4-FFF2-40B4-BE49-F238E27FC236}">
                <a16:creationId xmlns:a16="http://schemas.microsoft.com/office/drawing/2014/main" id="{BA08079A-B832-425A-802E-1C459F6FFA8B}"/>
              </a:ext>
            </a:extLst>
          </p:cNvPr>
          <p:cNvSpPr/>
          <p:nvPr/>
        </p:nvSpPr>
        <p:spPr>
          <a:xfrm>
            <a:off x="323528" y="2477515"/>
            <a:ext cx="4562871" cy="1384995"/>
          </a:xfrm>
          <a:prstGeom prst="rect">
            <a:avLst/>
          </a:prstGeom>
          <a:ln>
            <a:solidFill>
              <a:schemeClr val="bg1">
                <a:lumMod val="65000"/>
              </a:schemeClr>
            </a:solidFill>
          </a:ln>
        </p:spPr>
        <p:txBody>
          <a:bodyPr wrap="square">
            <a:spAutoFit/>
          </a:bodyPr>
          <a:lstStyle/>
          <a:p>
            <a:r>
              <a:rPr lang="en-US" sz="1200" i="1" dirty="0"/>
              <a:t>The virtual meeting provided a valuable opportunity for XXX* to provide input and keep abreast of the work being progressed by the GRPE informal groups. XXX* would welcome the opportunity to participate in future sessions virtually, as it is more difficult for XXX* to attend these meetings in person.</a:t>
            </a:r>
          </a:p>
          <a:p>
            <a:endParaRPr lang="en-US" sz="1200" i="1" dirty="0"/>
          </a:p>
          <a:p>
            <a:r>
              <a:rPr lang="en-US" sz="1200" dirty="0"/>
              <a:t>*country name removed for privacy reasons</a:t>
            </a:r>
          </a:p>
        </p:txBody>
      </p:sp>
      <p:sp>
        <p:nvSpPr>
          <p:cNvPr id="4" name="Rectangle 3">
            <a:extLst>
              <a:ext uri="{FF2B5EF4-FFF2-40B4-BE49-F238E27FC236}">
                <a16:creationId xmlns:a16="http://schemas.microsoft.com/office/drawing/2014/main" id="{12CDFA28-0EA6-4A74-8912-5F7722E649FB}"/>
              </a:ext>
            </a:extLst>
          </p:cNvPr>
          <p:cNvSpPr/>
          <p:nvPr/>
        </p:nvSpPr>
        <p:spPr>
          <a:xfrm>
            <a:off x="323528" y="5673198"/>
            <a:ext cx="4572000" cy="1015663"/>
          </a:xfrm>
          <a:prstGeom prst="rect">
            <a:avLst/>
          </a:prstGeom>
          <a:ln>
            <a:solidFill>
              <a:schemeClr val="bg1">
                <a:lumMod val="65000"/>
              </a:schemeClr>
            </a:solidFill>
          </a:ln>
        </p:spPr>
        <p:txBody>
          <a:bodyPr>
            <a:spAutoFit/>
          </a:bodyPr>
          <a:lstStyle/>
          <a:p>
            <a:r>
              <a:rPr lang="en-US" sz="1200" i="1" dirty="0"/>
              <a:t>The time is limited, so we should have concentrated on the items easily to be adopted. A lot of time was spent to have discussion on the items that CP are difficult to reach agreement. With regard to difficult items, the Chair or the CP who proposes the proposal should organize another meeting in advance. Two hours meeting are only to adopt proposals. </a:t>
            </a:r>
            <a:endParaRPr lang="en-GB" sz="1200" i="1" dirty="0"/>
          </a:p>
        </p:txBody>
      </p:sp>
      <p:sp>
        <p:nvSpPr>
          <p:cNvPr id="29" name="Rectangle 28">
            <a:extLst>
              <a:ext uri="{FF2B5EF4-FFF2-40B4-BE49-F238E27FC236}">
                <a16:creationId xmlns:a16="http://schemas.microsoft.com/office/drawing/2014/main" id="{09C75180-9982-4AA8-88C8-0F0459ADFDE1}"/>
              </a:ext>
            </a:extLst>
          </p:cNvPr>
          <p:cNvSpPr/>
          <p:nvPr/>
        </p:nvSpPr>
        <p:spPr>
          <a:xfrm>
            <a:off x="4973223" y="5766355"/>
            <a:ext cx="4014191" cy="830997"/>
          </a:xfrm>
          <a:prstGeom prst="rect">
            <a:avLst/>
          </a:prstGeom>
          <a:ln>
            <a:solidFill>
              <a:schemeClr val="bg1">
                <a:lumMod val="65000"/>
              </a:schemeClr>
            </a:solidFill>
          </a:ln>
        </p:spPr>
        <p:txBody>
          <a:bodyPr wrap="square">
            <a:spAutoFit/>
          </a:bodyPr>
          <a:lstStyle/>
          <a:p>
            <a:r>
              <a:rPr lang="en-US" sz="1200" dirty="0"/>
              <a:t>Silence procedure is somehow dark in front of the actual voting in physical meetings; however, actual voting possibly it is too time consuming for virtual meetings and therefore, not recommended.</a:t>
            </a:r>
          </a:p>
        </p:txBody>
      </p:sp>
    </p:spTree>
    <p:extLst>
      <p:ext uri="{BB962C8B-B14F-4D97-AF65-F5344CB8AC3E}">
        <p14:creationId xmlns:p14="http://schemas.microsoft.com/office/powerpoint/2010/main" val="3191540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14AF700-C938-4D1C-82E3-DDD985AF2D22}"/>
              </a:ext>
            </a:extLst>
          </p:cNvPr>
          <p:cNvPicPr>
            <a:picLocks noChangeAspect="1"/>
          </p:cNvPicPr>
          <p:nvPr/>
        </p:nvPicPr>
        <p:blipFill>
          <a:blip r:embed="rId2"/>
          <a:stretch>
            <a:fillRect/>
          </a:stretch>
        </p:blipFill>
        <p:spPr>
          <a:xfrm>
            <a:off x="1114425" y="2924944"/>
            <a:ext cx="6915150" cy="3705225"/>
          </a:xfrm>
          <a:prstGeom prst="rect">
            <a:avLst/>
          </a:prstGeom>
        </p:spPr>
      </p:pic>
      <p:sp>
        <p:nvSpPr>
          <p:cNvPr id="5" name="Title 1">
            <a:extLst>
              <a:ext uri="{FF2B5EF4-FFF2-40B4-BE49-F238E27FC236}">
                <a16:creationId xmlns:a16="http://schemas.microsoft.com/office/drawing/2014/main" id="{6F6E9D7A-9885-41B5-B762-D22549CE7BD3}"/>
              </a:ext>
            </a:extLst>
          </p:cNvPr>
          <p:cNvSpPr txBox="1">
            <a:spLocks/>
          </p:cNvSpPr>
          <p:nvPr/>
        </p:nvSpPr>
        <p:spPr>
          <a:xfrm>
            <a:off x="609600" y="33265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Questions 6&amp;7. – Logistics and Facilities</a:t>
            </a:r>
            <a:endParaRPr lang="en-GB" sz="3600" dirty="0"/>
          </a:p>
        </p:txBody>
      </p:sp>
      <p:sp>
        <p:nvSpPr>
          <p:cNvPr id="11" name="TextBox 10">
            <a:extLst>
              <a:ext uri="{FF2B5EF4-FFF2-40B4-BE49-F238E27FC236}">
                <a16:creationId xmlns:a16="http://schemas.microsoft.com/office/drawing/2014/main" id="{CEFBB033-4D5A-445A-AB8F-365EFB54AB35}"/>
              </a:ext>
            </a:extLst>
          </p:cNvPr>
          <p:cNvSpPr txBox="1"/>
          <p:nvPr/>
        </p:nvSpPr>
        <p:spPr>
          <a:xfrm>
            <a:off x="6732240" y="3354455"/>
            <a:ext cx="576064" cy="253916"/>
          </a:xfrm>
          <a:prstGeom prst="rect">
            <a:avLst/>
          </a:prstGeom>
          <a:noFill/>
        </p:spPr>
        <p:txBody>
          <a:bodyPr wrap="square" rtlCol="0">
            <a:spAutoFit/>
          </a:bodyPr>
          <a:lstStyle/>
          <a:p>
            <a:r>
              <a:rPr lang="en-US" sz="1050" dirty="0"/>
              <a:t>(43)</a:t>
            </a:r>
            <a:endParaRPr lang="en-GB" sz="1050" dirty="0"/>
          </a:p>
        </p:txBody>
      </p:sp>
      <p:sp>
        <p:nvSpPr>
          <p:cNvPr id="13" name="TextBox 12">
            <a:extLst>
              <a:ext uri="{FF2B5EF4-FFF2-40B4-BE49-F238E27FC236}">
                <a16:creationId xmlns:a16="http://schemas.microsoft.com/office/drawing/2014/main" id="{80E5BDC0-15D5-4A1F-852E-7B2789A7A48D}"/>
              </a:ext>
            </a:extLst>
          </p:cNvPr>
          <p:cNvSpPr txBox="1"/>
          <p:nvPr/>
        </p:nvSpPr>
        <p:spPr>
          <a:xfrm>
            <a:off x="6885641" y="3807800"/>
            <a:ext cx="576064" cy="253916"/>
          </a:xfrm>
          <a:prstGeom prst="rect">
            <a:avLst/>
          </a:prstGeom>
          <a:noFill/>
        </p:spPr>
        <p:txBody>
          <a:bodyPr wrap="square" rtlCol="0">
            <a:spAutoFit/>
          </a:bodyPr>
          <a:lstStyle/>
          <a:p>
            <a:r>
              <a:rPr lang="en-US" sz="1050" dirty="0"/>
              <a:t>(43)</a:t>
            </a:r>
            <a:endParaRPr lang="en-GB" sz="1050" dirty="0"/>
          </a:p>
        </p:txBody>
      </p:sp>
      <p:sp>
        <p:nvSpPr>
          <p:cNvPr id="14" name="TextBox 13">
            <a:extLst>
              <a:ext uri="{FF2B5EF4-FFF2-40B4-BE49-F238E27FC236}">
                <a16:creationId xmlns:a16="http://schemas.microsoft.com/office/drawing/2014/main" id="{5388CAA7-0966-4249-9FAD-4BE4C9388C7D}"/>
              </a:ext>
            </a:extLst>
          </p:cNvPr>
          <p:cNvSpPr txBox="1"/>
          <p:nvPr/>
        </p:nvSpPr>
        <p:spPr>
          <a:xfrm>
            <a:off x="6862385" y="4269291"/>
            <a:ext cx="576064" cy="253916"/>
          </a:xfrm>
          <a:prstGeom prst="rect">
            <a:avLst/>
          </a:prstGeom>
          <a:noFill/>
        </p:spPr>
        <p:txBody>
          <a:bodyPr wrap="square" rtlCol="0">
            <a:spAutoFit/>
          </a:bodyPr>
          <a:lstStyle/>
          <a:p>
            <a:r>
              <a:rPr lang="en-US" sz="1050" dirty="0"/>
              <a:t>(43)</a:t>
            </a:r>
            <a:endParaRPr lang="en-GB" sz="1050" dirty="0"/>
          </a:p>
        </p:txBody>
      </p:sp>
      <p:sp>
        <p:nvSpPr>
          <p:cNvPr id="15" name="TextBox 14">
            <a:extLst>
              <a:ext uri="{FF2B5EF4-FFF2-40B4-BE49-F238E27FC236}">
                <a16:creationId xmlns:a16="http://schemas.microsoft.com/office/drawing/2014/main" id="{F0FE9800-3E5B-498D-955D-87777C020763}"/>
              </a:ext>
            </a:extLst>
          </p:cNvPr>
          <p:cNvSpPr txBox="1"/>
          <p:nvPr/>
        </p:nvSpPr>
        <p:spPr>
          <a:xfrm>
            <a:off x="6768839" y="5163797"/>
            <a:ext cx="576064" cy="253916"/>
          </a:xfrm>
          <a:prstGeom prst="rect">
            <a:avLst/>
          </a:prstGeom>
          <a:noFill/>
        </p:spPr>
        <p:txBody>
          <a:bodyPr wrap="square" rtlCol="0">
            <a:spAutoFit/>
          </a:bodyPr>
          <a:lstStyle/>
          <a:p>
            <a:r>
              <a:rPr lang="en-US" sz="1050" dirty="0"/>
              <a:t>(40)</a:t>
            </a:r>
            <a:endParaRPr lang="en-GB" sz="1050" dirty="0"/>
          </a:p>
        </p:txBody>
      </p:sp>
      <p:sp>
        <p:nvSpPr>
          <p:cNvPr id="16" name="TextBox 15">
            <a:extLst>
              <a:ext uri="{FF2B5EF4-FFF2-40B4-BE49-F238E27FC236}">
                <a16:creationId xmlns:a16="http://schemas.microsoft.com/office/drawing/2014/main" id="{5DF138AB-3072-4DBE-8663-D9852DB058F4}"/>
              </a:ext>
            </a:extLst>
          </p:cNvPr>
          <p:cNvSpPr txBox="1"/>
          <p:nvPr/>
        </p:nvSpPr>
        <p:spPr>
          <a:xfrm>
            <a:off x="7020272" y="5617142"/>
            <a:ext cx="441433" cy="253916"/>
          </a:xfrm>
          <a:prstGeom prst="rect">
            <a:avLst/>
          </a:prstGeom>
          <a:noFill/>
        </p:spPr>
        <p:txBody>
          <a:bodyPr wrap="square" rtlCol="0">
            <a:spAutoFit/>
          </a:bodyPr>
          <a:lstStyle/>
          <a:p>
            <a:r>
              <a:rPr lang="en-US" sz="1050" dirty="0"/>
              <a:t>(53)</a:t>
            </a:r>
            <a:endParaRPr lang="en-GB" sz="1050" dirty="0"/>
          </a:p>
        </p:txBody>
      </p:sp>
      <p:sp>
        <p:nvSpPr>
          <p:cNvPr id="17" name="TextBox 16">
            <a:extLst>
              <a:ext uri="{FF2B5EF4-FFF2-40B4-BE49-F238E27FC236}">
                <a16:creationId xmlns:a16="http://schemas.microsoft.com/office/drawing/2014/main" id="{72984281-055C-4D52-98FC-007BE13F18ED}"/>
              </a:ext>
            </a:extLst>
          </p:cNvPr>
          <p:cNvSpPr txBox="1"/>
          <p:nvPr/>
        </p:nvSpPr>
        <p:spPr>
          <a:xfrm>
            <a:off x="6700301" y="6078633"/>
            <a:ext cx="576064" cy="253916"/>
          </a:xfrm>
          <a:prstGeom prst="rect">
            <a:avLst/>
          </a:prstGeom>
          <a:noFill/>
        </p:spPr>
        <p:txBody>
          <a:bodyPr wrap="square" rtlCol="0">
            <a:spAutoFit/>
          </a:bodyPr>
          <a:lstStyle/>
          <a:p>
            <a:r>
              <a:rPr lang="en-US" sz="1050" dirty="0"/>
              <a:t>(109)</a:t>
            </a:r>
            <a:endParaRPr lang="en-GB" sz="1050" dirty="0"/>
          </a:p>
        </p:txBody>
      </p:sp>
      <p:sp>
        <p:nvSpPr>
          <p:cNvPr id="18" name="TextBox 17">
            <a:extLst>
              <a:ext uri="{FF2B5EF4-FFF2-40B4-BE49-F238E27FC236}">
                <a16:creationId xmlns:a16="http://schemas.microsoft.com/office/drawing/2014/main" id="{6EFD5A32-D20F-41F2-B4BD-A605B077C522}"/>
              </a:ext>
            </a:extLst>
          </p:cNvPr>
          <p:cNvSpPr txBox="1"/>
          <p:nvPr/>
        </p:nvSpPr>
        <p:spPr>
          <a:xfrm>
            <a:off x="6084168" y="3354455"/>
            <a:ext cx="576064" cy="253916"/>
          </a:xfrm>
          <a:prstGeom prst="rect">
            <a:avLst/>
          </a:prstGeom>
          <a:noFill/>
        </p:spPr>
        <p:txBody>
          <a:bodyPr wrap="square" rtlCol="0">
            <a:spAutoFit/>
          </a:bodyPr>
          <a:lstStyle/>
          <a:p>
            <a:r>
              <a:rPr lang="en-US" sz="1050" dirty="0"/>
              <a:t>(82)</a:t>
            </a:r>
            <a:endParaRPr lang="en-GB" sz="1050" dirty="0"/>
          </a:p>
        </p:txBody>
      </p:sp>
      <p:sp>
        <p:nvSpPr>
          <p:cNvPr id="19" name="TextBox 18">
            <a:extLst>
              <a:ext uri="{FF2B5EF4-FFF2-40B4-BE49-F238E27FC236}">
                <a16:creationId xmlns:a16="http://schemas.microsoft.com/office/drawing/2014/main" id="{5FB83576-20F4-404D-90A0-6135F083479A}"/>
              </a:ext>
            </a:extLst>
          </p:cNvPr>
          <p:cNvSpPr txBox="1"/>
          <p:nvPr/>
        </p:nvSpPr>
        <p:spPr>
          <a:xfrm>
            <a:off x="6084168" y="3797164"/>
            <a:ext cx="576064" cy="253916"/>
          </a:xfrm>
          <a:prstGeom prst="rect">
            <a:avLst/>
          </a:prstGeom>
          <a:noFill/>
        </p:spPr>
        <p:txBody>
          <a:bodyPr wrap="square" rtlCol="0">
            <a:spAutoFit/>
          </a:bodyPr>
          <a:lstStyle/>
          <a:p>
            <a:r>
              <a:rPr lang="en-US" sz="1050" dirty="0"/>
              <a:t>(92)</a:t>
            </a:r>
            <a:endParaRPr lang="en-GB" sz="1050" dirty="0"/>
          </a:p>
        </p:txBody>
      </p:sp>
      <p:sp>
        <p:nvSpPr>
          <p:cNvPr id="20" name="TextBox 19">
            <a:extLst>
              <a:ext uri="{FF2B5EF4-FFF2-40B4-BE49-F238E27FC236}">
                <a16:creationId xmlns:a16="http://schemas.microsoft.com/office/drawing/2014/main" id="{AD84520A-A6DB-4BEF-946B-68E759F5EE83}"/>
              </a:ext>
            </a:extLst>
          </p:cNvPr>
          <p:cNvSpPr txBox="1"/>
          <p:nvPr/>
        </p:nvSpPr>
        <p:spPr>
          <a:xfrm>
            <a:off x="6084168" y="4288488"/>
            <a:ext cx="576064" cy="253916"/>
          </a:xfrm>
          <a:prstGeom prst="rect">
            <a:avLst/>
          </a:prstGeom>
          <a:noFill/>
        </p:spPr>
        <p:txBody>
          <a:bodyPr wrap="square" rtlCol="0">
            <a:spAutoFit/>
          </a:bodyPr>
          <a:lstStyle/>
          <a:p>
            <a:r>
              <a:rPr lang="en-US" sz="1050" dirty="0"/>
              <a:t>(94)</a:t>
            </a:r>
            <a:endParaRPr lang="en-GB" sz="1050" dirty="0"/>
          </a:p>
        </p:txBody>
      </p:sp>
      <p:sp>
        <p:nvSpPr>
          <p:cNvPr id="21" name="TextBox 20">
            <a:extLst>
              <a:ext uri="{FF2B5EF4-FFF2-40B4-BE49-F238E27FC236}">
                <a16:creationId xmlns:a16="http://schemas.microsoft.com/office/drawing/2014/main" id="{FA8D9DE7-287E-402B-9C70-542F87157342}"/>
              </a:ext>
            </a:extLst>
          </p:cNvPr>
          <p:cNvSpPr txBox="1"/>
          <p:nvPr/>
        </p:nvSpPr>
        <p:spPr>
          <a:xfrm>
            <a:off x="6084168" y="4714088"/>
            <a:ext cx="576064" cy="253916"/>
          </a:xfrm>
          <a:prstGeom prst="rect">
            <a:avLst/>
          </a:prstGeom>
          <a:noFill/>
        </p:spPr>
        <p:txBody>
          <a:bodyPr wrap="square" rtlCol="0">
            <a:spAutoFit/>
          </a:bodyPr>
          <a:lstStyle/>
          <a:p>
            <a:r>
              <a:rPr lang="en-US" sz="1050" dirty="0"/>
              <a:t>(87)</a:t>
            </a:r>
            <a:endParaRPr lang="en-GB" sz="1050" dirty="0"/>
          </a:p>
        </p:txBody>
      </p:sp>
      <p:sp>
        <p:nvSpPr>
          <p:cNvPr id="22" name="TextBox 21">
            <a:extLst>
              <a:ext uri="{FF2B5EF4-FFF2-40B4-BE49-F238E27FC236}">
                <a16:creationId xmlns:a16="http://schemas.microsoft.com/office/drawing/2014/main" id="{812DE9E1-0698-4BF7-84C0-23AA955D47CE}"/>
              </a:ext>
            </a:extLst>
          </p:cNvPr>
          <p:cNvSpPr txBox="1"/>
          <p:nvPr/>
        </p:nvSpPr>
        <p:spPr>
          <a:xfrm>
            <a:off x="6084168" y="5173292"/>
            <a:ext cx="576064" cy="253916"/>
          </a:xfrm>
          <a:prstGeom prst="rect">
            <a:avLst/>
          </a:prstGeom>
          <a:noFill/>
        </p:spPr>
        <p:txBody>
          <a:bodyPr wrap="square" rtlCol="0">
            <a:spAutoFit/>
          </a:bodyPr>
          <a:lstStyle/>
          <a:p>
            <a:r>
              <a:rPr lang="en-US" sz="1050" dirty="0"/>
              <a:t>(81)</a:t>
            </a:r>
            <a:endParaRPr lang="en-GB" sz="1050" dirty="0"/>
          </a:p>
        </p:txBody>
      </p:sp>
      <p:sp>
        <p:nvSpPr>
          <p:cNvPr id="23" name="TextBox 22">
            <a:extLst>
              <a:ext uri="{FF2B5EF4-FFF2-40B4-BE49-F238E27FC236}">
                <a16:creationId xmlns:a16="http://schemas.microsoft.com/office/drawing/2014/main" id="{8EBD7A33-7586-4556-99F9-7EF2D27BED7F}"/>
              </a:ext>
            </a:extLst>
          </p:cNvPr>
          <p:cNvSpPr txBox="1"/>
          <p:nvPr/>
        </p:nvSpPr>
        <p:spPr>
          <a:xfrm>
            <a:off x="6048445" y="6078633"/>
            <a:ext cx="576064" cy="253916"/>
          </a:xfrm>
          <a:prstGeom prst="rect">
            <a:avLst/>
          </a:prstGeom>
          <a:noFill/>
        </p:spPr>
        <p:txBody>
          <a:bodyPr wrap="square" rtlCol="0">
            <a:spAutoFit/>
          </a:bodyPr>
          <a:lstStyle/>
          <a:p>
            <a:r>
              <a:rPr lang="en-US" sz="1050" dirty="0"/>
              <a:t>(55)</a:t>
            </a:r>
            <a:endParaRPr lang="en-GB" sz="1050" dirty="0"/>
          </a:p>
        </p:txBody>
      </p:sp>
      <p:sp>
        <p:nvSpPr>
          <p:cNvPr id="24" name="TextBox 23">
            <a:extLst>
              <a:ext uri="{FF2B5EF4-FFF2-40B4-BE49-F238E27FC236}">
                <a16:creationId xmlns:a16="http://schemas.microsoft.com/office/drawing/2014/main" id="{0CBE1848-5927-4551-9E45-A4B8474E9D8D}"/>
              </a:ext>
            </a:extLst>
          </p:cNvPr>
          <p:cNvSpPr txBox="1"/>
          <p:nvPr/>
        </p:nvSpPr>
        <p:spPr>
          <a:xfrm>
            <a:off x="6048445" y="5632496"/>
            <a:ext cx="441433" cy="253916"/>
          </a:xfrm>
          <a:prstGeom prst="rect">
            <a:avLst/>
          </a:prstGeom>
          <a:noFill/>
        </p:spPr>
        <p:txBody>
          <a:bodyPr wrap="square" rtlCol="0">
            <a:spAutoFit/>
          </a:bodyPr>
          <a:lstStyle/>
          <a:p>
            <a:r>
              <a:rPr lang="en-US" sz="1050" dirty="0"/>
              <a:t>(97)</a:t>
            </a:r>
            <a:endParaRPr lang="en-GB" sz="1050" dirty="0"/>
          </a:p>
        </p:txBody>
      </p:sp>
      <p:sp>
        <p:nvSpPr>
          <p:cNvPr id="26" name="TextBox 25">
            <a:extLst>
              <a:ext uri="{FF2B5EF4-FFF2-40B4-BE49-F238E27FC236}">
                <a16:creationId xmlns:a16="http://schemas.microsoft.com/office/drawing/2014/main" id="{D13738D9-0633-4DCF-B8E7-9B8094AA86FC}"/>
              </a:ext>
            </a:extLst>
          </p:cNvPr>
          <p:cNvSpPr txBox="1"/>
          <p:nvPr/>
        </p:nvSpPr>
        <p:spPr>
          <a:xfrm>
            <a:off x="5512559" y="4716031"/>
            <a:ext cx="576064" cy="253916"/>
          </a:xfrm>
          <a:prstGeom prst="rect">
            <a:avLst/>
          </a:prstGeom>
          <a:noFill/>
        </p:spPr>
        <p:txBody>
          <a:bodyPr wrap="square" rtlCol="0">
            <a:spAutoFit/>
          </a:bodyPr>
          <a:lstStyle/>
          <a:p>
            <a:r>
              <a:rPr lang="en-US" sz="1050" dirty="0"/>
              <a:t>(47)</a:t>
            </a:r>
            <a:endParaRPr lang="en-GB" sz="1050" dirty="0"/>
          </a:p>
        </p:txBody>
      </p:sp>
      <p:sp>
        <p:nvSpPr>
          <p:cNvPr id="25" name="Content Placeholder 2">
            <a:extLst>
              <a:ext uri="{FF2B5EF4-FFF2-40B4-BE49-F238E27FC236}">
                <a16:creationId xmlns:a16="http://schemas.microsoft.com/office/drawing/2014/main" id="{704CD8E3-307A-47F9-A176-5CD5DEFDAC37}"/>
              </a:ext>
            </a:extLst>
          </p:cNvPr>
          <p:cNvSpPr>
            <a:spLocks noGrp="1"/>
          </p:cNvSpPr>
          <p:nvPr>
            <p:ph sz="half" idx="1"/>
          </p:nvPr>
        </p:nvSpPr>
        <p:spPr>
          <a:xfrm>
            <a:off x="451526" y="1340768"/>
            <a:ext cx="8332448" cy="1445520"/>
          </a:xfrm>
        </p:spPr>
        <p:txBody>
          <a:bodyPr>
            <a:normAutofit/>
          </a:bodyPr>
          <a:lstStyle/>
          <a:p>
            <a:r>
              <a:rPr lang="en-US" dirty="0"/>
              <a:t>Please tell us your opinion on the following statements on the meeting’s logistics, performance of technical facilities and online services.</a:t>
            </a:r>
            <a:endParaRPr lang="en-GB" dirty="0"/>
          </a:p>
        </p:txBody>
      </p:sp>
    </p:spTree>
    <p:extLst>
      <p:ext uri="{BB962C8B-B14F-4D97-AF65-F5344CB8AC3E}">
        <p14:creationId xmlns:p14="http://schemas.microsoft.com/office/powerpoint/2010/main" val="2451476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F6E9D7A-9885-41B5-B762-D22549CE7BD3}"/>
              </a:ext>
            </a:extLst>
          </p:cNvPr>
          <p:cNvSpPr txBox="1">
            <a:spLocks/>
          </p:cNvSpPr>
          <p:nvPr/>
        </p:nvSpPr>
        <p:spPr>
          <a:xfrm>
            <a:off x="609600" y="33265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Questions 6&amp;7. – Logistics and Facilities</a:t>
            </a:r>
            <a:endParaRPr lang="en-GB" sz="3600" dirty="0"/>
          </a:p>
        </p:txBody>
      </p:sp>
      <p:sp>
        <p:nvSpPr>
          <p:cNvPr id="27" name="Content Placeholder 2">
            <a:extLst>
              <a:ext uri="{FF2B5EF4-FFF2-40B4-BE49-F238E27FC236}">
                <a16:creationId xmlns:a16="http://schemas.microsoft.com/office/drawing/2014/main" id="{5A69C3C2-71B0-4A1E-9819-6D3828FC75BA}"/>
              </a:ext>
            </a:extLst>
          </p:cNvPr>
          <p:cNvSpPr>
            <a:spLocks noGrp="1"/>
          </p:cNvSpPr>
          <p:nvPr>
            <p:ph sz="half" idx="1"/>
          </p:nvPr>
        </p:nvSpPr>
        <p:spPr>
          <a:xfrm>
            <a:off x="451526" y="1585561"/>
            <a:ext cx="8332448" cy="666171"/>
          </a:xfrm>
        </p:spPr>
        <p:txBody>
          <a:bodyPr>
            <a:normAutofit/>
          </a:bodyPr>
          <a:lstStyle/>
          <a:p>
            <a:pPr marL="0" indent="0">
              <a:buNone/>
            </a:pPr>
            <a:r>
              <a:rPr lang="en-US" sz="1800" dirty="0"/>
              <a:t>Delegates submitted an additional 61 comments, elaborating their position on the meeting content and organization aspects, including:</a:t>
            </a:r>
            <a:endParaRPr lang="en-GB" sz="1800" dirty="0"/>
          </a:p>
        </p:txBody>
      </p:sp>
      <p:sp>
        <p:nvSpPr>
          <p:cNvPr id="28" name="Rectangle 27">
            <a:extLst>
              <a:ext uri="{FF2B5EF4-FFF2-40B4-BE49-F238E27FC236}">
                <a16:creationId xmlns:a16="http://schemas.microsoft.com/office/drawing/2014/main" id="{E16A0313-C88D-49F3-A314-D8C103CAB18E}"/>
              </a:ext>
            </a:extLst>
          </p:cNvPr>
          <p:cNvSpPr/>
          <p:nvPr/>
        </p:nvSpPr>
        <p:spPr>
          <a:xfrm>
            <a:off x="4973223" y="3501008"/>
            <a:ext cx="4011260" cy="830997"/>
          </a:xfrm>
          <a:prstGeom prst="rect">
            <a:avLst/>
          </a:prstGeom>
          <a:ln>
            <a:solidFill>
              <a:schemeClr val="bg1">
                <a:lumMod val="65000"/>
              </a:schemeClr>
            </a:solidFill>
          </a:ln>
        </p:spPr>
        <p:txBody>
          <a:bodyPr wrap="square">
            <a:spAutoFit/>
          </a:bodyPr>
          <a:lstStyle/>
          <a:p>
            <a:r>
              <a:rPr lang="en-US" sz="1200" i="1" dirty="0"/>
              <a:t>Global participation leads to limitation for the schedule time possible. Limitation in meeting time as a consequence makes it nearly impossible to handle the topics and workload as normally done in a presence meeting.</a:t>
            </a:r>
            <a:endParaRPr lang="en-GB" sz="1200" i="1" dirty="0"/>
          </a:p>
        </p:txBody>
      </p:sp>
      <p:sp>
        <p:nvSpPr>
          <p:cNvPr id="29" name="Rectangle 28">
            <a:extLst>
              <a:ext uri="{FF2B5EF4-FFF2-40B4-BE49-F238E27FC236}">
                <a16:creationId xmlns:a16="http://schemas.microsoft.com/office/drawing/2014/main" id="{FA9A63EB-DAE7-416E-8F05-426855BC7F25}"/>
              </a:ext>
            </a:extLst>
          </p:cNvPr>
          <p:cNvSpPr/>
          <p:nvPr/>
        </p:nvSpPr>
        <p:spPr>
          <a:xfrm>
            <a:off x="4973223" y="2564904"/>
            <a:ext cx="4011260" cy="830997"/>
          </a:xfrm>
          <a:prstGeom prst="rect">
            <a:avLst/>
          </a:prstGeom>
          <a:ln>
            <a:solidFill>
              <a:schemeClr val="bg1">
                <a:lumMod val="65000"/>
              </a:schemeClr>
            </a:solidFill>
          </a:ln>
        </p:spPr>
        <p:txBody>
          <a:bodyPr wrap="square">
            <a:spAutoFit/>
          </a:bodyPr>
          <a:lstStyle/>
          <a:p>
            <a:r>
              <a:rPr lang="en-US" sz="1200" i="1" dirty="0">
                <a:solidFill>
                  <a:srgbClr val="000000"/>
                </a:solidFill>
                <a:latin typeface="Calibri" panose="020F0502020204030204" pitchFamily="34" charset="0"/>
              </a:rPr>
              <a:t>The duration is enough for passing documents, but not for discussion. But, due to different time zones, I cannot see a better solution (in terms of timetable) that the one proposed by the secretariat</a:t>
            </a:r>
            <a:r>
              <a:rPr lang="en-GB" sz="1200" i="1" dirty="0">
                <a:solidFill>
                  <a:srgbClr val="000000"/>
                </a:solidFill>
                <a:latin typeface="Calibri" panose="020F0502020204030204" pitchFamily="34" charset="0"/>
              </a:rPr>
              <a:t>.</a:t>
            </a:r>
            <a:endParaRPr lang="en-US" sz="1200" i="1" dirty="0">
              <a:solidFill>
                <a:srgbClr val="000000"/>
              </a:solidFill>
              <a:latin typeface="Calibri" panose="020F0502020204030204" pitchFamily="34" charset="0"/>
            </a:endParaRPr>
          </a:p>
        </p:txBody>
      </p:sp>
      <p:sp>
        <p:nvSpPr>
          <p:cNvPr id="30" name="Rectangle 29">
            <a:extLst>
              <a:ext uri="{FF2B5EF4-FFF2-40B4-BE49-F238E27FC236}">
                <a16:creationId xmlns:a16="http://schemas.microsoft.com/office/drawing/2014/main" id="{58D96340-A420-4F25-8A90-D8AD9DDE8C6B}"/>
              </a:ext>
            </a:extLst>
          </p:cNvPr>
          <p:cNvSpPr/>
          <p:nvPr/>
        </p:nvSpPr>
        <p:spPr>
          <a:xfrm>
            <a:off x="4973223" y="4437112"/>
            <a:ext cx="4011260" cy="646331"/>
          </a:xfrm>
          <a:prstGeom prst="rect">
            <a:avLst/>
          </a:prstGeom>
          <a:ln>
            <a:solidFill>
              <a:schemeClr val="bg1">
                <a:lumMod val="65000"/>
              </a:schemeClr>
            </a:solidFill>
          </a:ln>
        </p:spPr>
        <p:txBody>
          <a:bodyPr wrap="square">
            <a:spAutoFit/>
          </a:bodyPr>
          <a:lstStyle/>
          <a:p>
            <a:r>
              <a:rPr lang="en-US" sz="1200" i="1" dirty="0"/>
              <a:t>There was difficulty with internet connection for some speakers. Also, it was not clear if others can hear you when you talk. However, in general it was a successful meeting. </a:t>
            </a:r>
            <a:endParaRPr lang="en-GB" sz="1200" i="1" dirty="0"/>
          </a:p>
        </p:txBody>
      </p:sp>
      <p:sp>
        <p:nvSpPr>
          <p:cNvPr id="31" name="Rectangle 30">
            <a:extLst>
              <a:ext uri="{FF2B5EF4-FFF2-40B4-BE49-F238E27FC236}">
                <a16:creationId xmlns:a16="http://schemas.microsoft.com/office/drawing/2014/main" id="{8E57F9B8-BA20-4ABE-B9F0-8E6876D00CFF}"/>
              </a:ext>
            </a:extLst>
          </p:cNvPr>
          <p:cNvSpPr/>
          <p:nvPr/>
        </p:nvSpPr>
        <p:spPr>
          <a:xfrm>
            <a:off x="323528" y="3762906"/>
            <a:ext cx="4572000" cy="1754326"/>
          </a:xfrm>
          <a:prstGeom prst="rect">
            <a:avLst/>
          </a:prstGeom>
          <a:ln>
            <a:solidFill>
              <a:schemeClr val="bg1">
                <a:lumMod val="65000"/>
              </a:schemeClr>
            </a:solidFill>
          </a:ln>
        </p:spPr>
        <p:txBody>
          <a:bodyPr>
            <a:spAutoFit/>
          </a:bodyPr>
          <a:lstStyle/>
          <a:p>
            <a:r>
              <a:rPr lang="en-US" sz="1200" i="1" dirty="0"/>
              <a:t>I think the maximum that can be expected daily is 1/2 day given the time differences various delegates are operating in. Consideration might be given to extending meetings over two weeks in some cases to return to the total 1/2 day sessions that would normally occur. Presentations were easily seen unless delegates who were not presenting were also using video and/or hijacked the screen, but that is not within the Secretariat's control and in the later case was quickly remedied. And usually there was the option to have the document yourself instead of watching it on the screen.</a:t>
            </a:r>
            <a:endParaRPr lang="en-GB" sz="1200" i="1" dirty="0"/>
          </a:p>
        </p:txBody>
      </p:sp>
      <p:sp>
        <p:nvSpPr>
          <p:cNvPr id="32" name="Rectangle 31">
            <a:extLst>
              <a:ext uri="{FF2B5EF4-FFF2-40B4-BE49-F238E27FC236}">
                <a16:creationId xmlns:a16="http://schemas.microsoft.com/office/drawing/2014/main" id="{4C082249-F443-456D-B90E-8225850CEE0F}"/>
              </a:ext>
            </a:extLst>
          </p:cNvPr>
          <p:cNvSpPr/>
          <p:nvPr/>
        </p:nvSpPr>
        <p:spPr>
          <a:xfrm>
            <a:off x="323528" y="2477515"/>
            <a:ext cx="4562871" cy="1200329"/>
          </a:xfrm>
          <a:prstGeom prst="rect">
            <a:avLst/>
          </a:prstGeom>
          <a:ln>
            <a:solidFill>
              <a:schemeClr val="bg1">
                <a:lumMod val="65000"/>
              </a:schemeClr>
            </a:solidFill>
          </a:ln>
        </p:spPr>
        <p:txBody>
          <a:bodyPr wrap="square">
            <a:spAutoFit/>
          </a:bodyPr>
          <a:lstStyle/>
          <a:p>
            <a:r>
              <a:rPr lang="en-US" sz="1200" i="1" dirty="0"/>
              <a:t>Clearly there are only about 3 hours a day in which participants from across the world can conveniently come together for these meetings, which is a limiting factor. However given the alternative of jet lag impacts of flying long haul it may be worth considering whether participants would be willing to participate for a longer period each day to allow more time for discussion. </a:t>
            </a:r>
          </a:p>
        </p:txBody>
      </p:sp>
      <p:sp>
        <p:nvSpPr>
          <p:cNvPr id="33" name="Rectangle 32">
            <a:extLst>
              <a:ext uri="{FF2B5EF4-FFF2-40B4-BE49-F238E27FC236}">
                <a16:creationId xmlns:a16="http://schemas.microsoft.com/office/drawing/2014/main" id="{B3D0AAB0-8C41-431E-B73B-F5B53485AC55}"/>
              </a:ext>
            </a:extLst>
          </p:cNvPr>
          <p:cNvSpPr/>
          <p:nvPr/>
        </p:nvSpPr>
        <p:spPr>
          <a:xfrm>
            <a:off x="323528" y="5589240"/>
            <a:ext cx="4572000" cy="1200329"/>
          </a:xfrm>
          <a:prstGeom prst="rect">
            <a:avLst/>
          </a:prstGeom>
          <a:ln>
            <a:solidFill>
              <a:schemeClr val="bg1">
                <a:lumMod val="65000"/>
              </a:schemeClr>
            </a:solidFill>
          </a:ln>
        </p:spPr>
        <p:txBody>
          <a:bodyPr>
            <a:spAutoFit/>
          </a:bodyPr>
          <a:lstStyle/>
          <a:p>
            <a:r>
              <a:rPr lang="en-US" sz="1200" i="1" dirty="0"/>
              <a:t>Total Meeting duration was too short, if such a tool is used on many sessions as there is too less discussion on new topics due to the time limitations. Face-to-Face meetings still necessary, but perhaps one session could be omitted and replaced by an online session (e.g. spring is "mask-to-mask" and fall is online). Online service should be provided in any case, an UN should look for proper equipment...</a:t>
            </a:r>
            <a:endParaRPr lang="en-GB" sz="1200" i="1" dirty="0"/>
          </a:p>
        </p:txBody>
      </p:sp>
      <p:sp>
        <p:nvSpPr>
          <p:cNvPr id="34" name="Rectangle 33">
            <a:extLst>
              <a:ext uri="{FF2B5EF4-FFF2-40B4-BE49-F238E27FC236}">
                <a16:creationId xmlns:a16="http://schemas.microsoft.com/office/drawing/2014/main" id="{93BCD241-F128-4185-A635-1500EEB29AC3}"/>
              </a:ext>
            </a:extLst>
          </p:cNvPr>
          <p:cNvSpPr/>
          <p:nvPr/>
        </p:nvSpPr>
        <p:spPr>
          <a:xfrm>
            <a:off x="4970292" y="6126395"/>
            <a:ext cx="4014191" cy="646331"/>
          </a:xfrm>
          <a:prstGeom prst="rect">
            <a:avLst/>
          </a:prstGeom>
          <a:ln>
            <a:solidFill>
              <a:schemeClr val="bg1">
                <a:lumMod val="65000"/>
              </a:schemeClr>
            </a:solidFill>
          </a:ln>
        </p:spPr>
        <p:txBody>
          <a:bodyPr wrap="square">
            <a:spAutoFit/>
          </a:bodyPr>
          <a:lstStyle/>
          <a:p>
            <a:r>
              <a:rPr lang="en-US" sz="1200" i="1" dirty="0"/>
              <a:t>Meeting &amp; daily session duration was appropriate as virtual meeting, but generally more time (as with the physical meeting in Geneva) is necessary.</a:t>
            </a:r>
          </a:p>
        </p:txBody>
      </p:sp>
      <p:sp>
        <p:nvSpPr>
          <p:cNvPr id="36" name="Rectangle 35">
            <a:extLst>
              <a:ext uri="{FF2B5EF4-FFF2-40B4-BE49-F238E27FC236}">
                <a16:creationId xmlns:a16="http://schemas.microsoft.com/office/drawing/2014/main" id="{E39E0C1E-CB82-4E0D-8427-989991DB7EE4}"/>
              </a:ext>
            </a:extLst>
          </p:cNvPr>
          <p:cNvSpPr/>
          <p:nvPr/>
        </p:nvSpPr>
        <p:spPr>
          <a:xfrm>
            <a:off x="4973223" y="5190291"/>
            <a:ext cx="4014191" cy="830997"/>
          </a:xfrm>
          <a:prstGeom prst="rect">
            <a:avLst/>
          </a:prstGeom>
          <a:ln>
            <a:solidFill>
              <a:schemeClr val="bg1">
                <a:lumMod val="65000"/>
              </a:schemeClr>
            </a:solidFill>
          </a:ln>
        </p:spPr>
        <p:txBody>
          <a:bodyPr wrap="square">
            <a:spAutoFit/>
          </a:bodyPr>
          <a:lstStyle/>
          <a:p>
            <a:r>
              <a:rPr lang="en-US" sz="1200" i="1" dirty="0"/>
              <a:t>The meeting could benefit from an update of its structure considering the different characteristics of distant-meetings (e.g. shorter duration, more frequent breaks, online cooperative tools, online voting tools etc...)</a:t>
            </a:r>
          </a:p>
        </p:txBody>
      </p:sp>
    </p:spTree>
    <p:extLst>
      <p:ext uri="{BB962C8B-B14F-4D97-AF65-F5344CB8AC3E}">
        <p14:creationId xmlns:p14="http://schemas.microsoft.com/office/powerpoint/2010/main" val="124769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D455494-7B0A-40A2-8A2B-B27AB168EADD}"/>
              </a:ext>
            </a:extLst>
          </p:cNvPr>
          <p:cNvPicPr>
            <a:picLocks noChangeAspect="1"/>
          </p:cNvPicPr>
          <p:nvPr/>
        </p:nvPicPr>
        <p:blipFill>
          <a:blip r:embed="rId2"/>
          <a:stretch>
            <a:fillRect/>
          </a:stretch>
        </p:blipFill>
        <p:spPr>
          <a:xfrm>
            <a:off x="698389" y="2420888"/>
            <a:ext cx="7581228" cy="1551411"/>
          </a:xfrm>
          <a:prstGeom prst="rect">
            <a:avLst/>
          </a:prstGeom>
        </p:spPr>
      </p:pic>
      <p:sp>
        <p:nvSpPr>
          <p:cNvPr id="5" name="Title 1">
            <a:extLst>
              <a:ext uri="{FF2B5EF4-FFF2-40B4-BE49-F238E27FC236}">
                <a16:creationId xmlns:a16="http://schemas.microsoft.com/office/drawing/2014/main" id="{6F6E9D7A-9885-41B5-B762-D22549CE7BD3}"/>
              </a:ext>
            </a:extLst>
          </p:cNvPr>
          <p:cNvSpPr txBox="1">
            <a:spLocks/>
          </p:cNvSpPr>
          <p:nvPr/>
        </p:nvSpPr>
        <p:spPr>
          <a:xfrm>
            <a:off x="570440" y="369171"/>
            <a:ext cx="8229600" cy="1143000"/>
          </a:xfrm>
          <a:prstGeom prst="rect">
            <a:avLst/>
          </a:prstGeom>
        </p:spPr>
        <p:txBody>
          <a:bodyPr vert="horz" lIns="91440" tIns="45720" rIns="91440" bIns="45720" rtlCol="0" anchor="ctr">
            <a:normAutofit/>
          </a:bodyPr>
          <a:lstStyle>
            <a:lvl1pPr algn="ctr">
              <a:spcBef>
                <a:spcPct val="0"/>
              </a:spcBef>
              <a:buNone/>
              <a:defRPr sz="3600">
                <a:latin typeface="+mj-lt"/>
                <a:ea typeface="+mj-ea"/>
                <a:cs typeface="+mj-cs"/>
              </a:defRPr>
            </a:lvl1pPr>
          </a:lstStyle>
          <a:p>
            <a:r>
              <a:rPr lang="en-US" dirty="0"/>
              <a:t>Questions 8&amp;9. – Proceedings</a:t>
            </a:r>
            <a:endParaRPr lang="en-GB" dirty="0"/>
          </a:p>
        </p:txBody>
      </p:sp>
      <p:sp>
        <p:nvSpPr>
          <p:cNvPr id="16" name="TextBox 15">
            <a:extLst>
              <a:ext uri="{FF2B5EF4-FFF2-40B4-BE49-F238E27FC236}">
                <a16:creationId xmlns:a16="http://schemas.microsoft.com/office/drawing/2014/main" id="{5DF138AB-3072-4DBE-8663-D9852DB058F4}"/>
              </a:ext>
            </a:extLst>
          </p:cNvPr>
          <p:cNvSpPr txBox="1"/>
          <p:nvPr/>
        </p:nvSpPr>
        <p:spPr>
          <a:xfrm>
            <a:off x="4922830" y="2934281"/>
            <a:ext cx="441433" cy="253916"/>
          </a:xfrm>
          <a:prstGeom prst="rect">
            <a:avLst/>
          </a:prstGeom>
          <a:noFill/>
        </p:spPr>
        <p:txBody>
          <a:bodyPr wrap="square" rtlCol="0">
            <a:spAutoFit/>
          </a:bodyPr>
          <a:lstStyle/>
          <a:p>
            <a:r>
              <a:rPr lang="en-US" sz="1050" dirty="0"/>
              <a:t>(53)</a:t>
            </a:r>
            <a:endParaRPr lang="en-GB" sz="1050" dirty="0"/>
          </a:p>
        </p:txBody>
      </p:sp>
      <p:sp>
        <p:nvSpPr>
          <p:cNvPr id="17" name="TextBox 16">
            <a:extLst>
              <a:ext uri="{FF2B5EF4-FFF2-40B4-BE49-F238E27FC236}">
                <a16:creationId xmlns:a16="http://schemas.microsoft.com/office/drawing/2014/main" id="{72984281-055C-4D52-98FC-007BE13F18ED}"/>
              </a:ext>
            </a:extLst>
          </p:cNvPr>
          <p:cNvSpPr txBox="1"/>
          <p:nvPr/>
        </p:nvSpPr>
        <p:spPr>
          <a:xfrm>
            <a:off x="4932040" y="3392619"/>
            <a:ext cx="576064" cy="253916"/>
          </a:xfrm>
          <a:prstGeom prst="rect">
            <a:avLst/>
          </a:prstGeom>
          <a:noFill/>
        </p:spPr>
        <p:txBody>
          <a:bodyPr wrap="square" rtlCol="0">
            <a:spAutoFit/>
          </a:bodyPr>
          <a:lstStyle/>
          <a:p>
            <a:r>
              <a:rPr lang="en-US" sz="1050" dirty="0"/>
              <a:t>(62)</a:t>
            </a:r>
            <a:endParaRPr lang="en-GB" sz="1050" dirty="0"/>
          </a:p>
        </p:txBody>
      </p:sp>
      <p:sp>
        <p:nvSpPr>
          <p:cNvPr id="23" name="TextBox 22">
            <a:extLst>
              <a:ext uri="{FF2B5EF4-FFF2-40B4-BE49-F238E27FC236}">
                <a16:creationId xmlns:a16="http://schemas.microsoft.com/office/drawing/2014/main" id="{8EBD7A33-7586-4556-99F9-7EF2D27BED7F}"/>
              </a:ext>
            </a:extLst>
          </p:cNvPr>
          <p:cNvSpPr txBox="1"/>
          <p:nvPr/>
        </p:nvSpPr>
        <p:spPr>
          <a:xfrm>
            <a:off x="5514782" y="3392619"/>
            <a:ext cx="576064" cy="253916"/>
          </a:xfrm>
          <a:prstGeom prst="rect">
            <a:avLst/>
          </a:prstGeom>
          <a:noFill/>
        </p:spPr>
        <p:txBody>
          <a:bodyPr wrap="square" rtlCol="0">
            <a:spAutoFit/>
          </a:bodyPr>
          <a:lstStyle/>
          <a:p>
            <a:r>
              <a:rPr lang="en-US" sz="1050" dirty="0"/>
              <a:t>(44)</a:t>
            </a:r>
            <a:endParaRPr lang="en-GB" sz="1050" dirty="0"/>
          </a:p>
        </p:txBody>
      </p:sp>
      <p:sp>
        <p:nvSpPr>
          <p:cNvPr id="24" name="TextBox 23">
            <a:extLst>
              <a:ext uri="{FF2B5EF4-FFF2-40B4-BE49-F238E27FC236}">
                <a16:creationId xmlns:a16="http://schemas.microsoft.com/office/drawing/2014/main" id="{0CBE1848-5927-4551-9E45-A4B8474E9D8D}"/>
              </a:ext>
            </a:extLst>
          </p:cNvPr>
          <p:cNvSpPr txBox="1"/>
          <p:nvPr/>
        </p:nvSpPr>
        <p:spPr>
          <a:xfrm>
            <a:off x="5514782" y="2934281"/>
            <a:ext cx="441433" cy="253916"/>
          </a:xfrm>
          <a:prstGeom prst="rect">
            <a:avLst/>
          </a:prstGeom>
          <a:noFill/>
        </p:spPr>
        <p:txBody>
          <a:bodyPr wrap="square" rtlCol="0">
            <a:spAutoFit/>
          </a:bodyPr>
          <a:lstStyle/>
          <a:p>
            <a:r>
              <a:rPr lang="en-US" sz="1050" dirty="0"/>
              <a:t>(54)</a:t>
            </a:r>
            <a:endParaRPr lang="en-GB" sz="1050" dirty="0"/>
          </a:p>
        </p:txBody>
      </p:sp>
      <p:sp>
        <p:nvSpPr>
          <p:cNvPr id="6" name="Rectangle 5">
            <a:extLst>
              <a:ext uri="{FF2B5EF4-FFF2-40B4-BE49-F238E27FC236}">
                <a16:creationId xmlns:a16="http://schemas.microsoft.com/office/drawing/2014/main" id="{5BEB3E7F-5D9A-42F8-8B10-82BC8887A569}"/>
              </a:ext>
            </a:extLst>
          </p:cNvPr>
          <p:cNvSpPr/>
          <p:nvPr/>
        </p:nvSpPr>
        <p:spPr>
          <a:xfrm>
            <a:off x="539552" y="1412776"/>
            <a:ext cx="7316951" cy="913082"/>
          </a:xfrm>
          <a:prstGeom prst="rect">
            <a:avLst/>
          </a:prstGeom>
        </p:spPr>
        <p:txBody>
          <a:bodyPr vert="horz" lIns="91440" tIns="45720" rIns="91440" bIns="45720" rtlCol="0">
            <a:normAutofit lnSpcReduction="10000"/>
          </a:bodyPr>
          <a:lstStyle/>
          <a:p>
            <a:pPr marL="342900" indent="-342900">
              <a:spcBef>
                <a:spcPct val="20000"/>
              </a:spcBef>
              <a:buFont typeface="Arial" panose="020B0604020202020204" pitchFamily="34" charset="0"/>
              <a:buChar char="•"/>
            </a:pPr>
            <a:r>
              <a:rPr lang="en-US" sz="2800" dirty="0"/>
              <a:t>Please tell us your opinion on the following statements on the meeting’s proceedings</a:t>
            </a:r>
            <a:endParaRPr lang="en-GB" sz="2800" dirty="0"/>
          </a:p>
        </p:txBody>
      </p:sp>
      <p:sp>
        <p:nvSpPr>
          <p:cNvPr id="9" name="Rectangle 8">
            <a:extLst>
              <a:ext uri="{FF2B5EF4-FFF2-40B4-BE49-F238E27FC236}">
                <a16:creationId xmlns:a16="http://schemas.microsoft.com/office/drawing/2014/main" id="{D9DE1E92-3014-4686-9142-B349A9FA6D1B}"/>
              </a:ext>
            </a:extLst>
          </p:cNvPr>
          <p:cNvSpPr/>
          <p:nvPr/>
        </p:nvSpPr>
        <p:spPr>
          <a:xfrm>
            <a:off x="360040" y="4690536"/>
            <a:ext cx="4572000" cy="1384995"/>
          </a:xfrm>
          <a:prstGeom prst="rect">
            <a:avLst/>
          </a:prstGeom>
          <a:ln>
            <a:solidFill>
              <a:schemeClr val="bg1">
                <a:lumMod val="65000"/>
              </a:schemeClr>
            </a:solidFill>
          </a:ln>
        </p:spPr>
        <p:txBody>
          <a:bodyPr>
            <a:spAutoFit/>
          </a:bodyPr>
          <a:lstStyle/>
          <a:p>
            <a:r>
              <a:rPr lang="en-US" sz="1200" i="1" dirty="0"/>
              <a:t>The bi-lateral discussion aspects of what happens in-person does not seem possible. Obviously the usual camaraderie between delegates isn't possible either and we all are suffering in that regard. Most people don't show their faces during the meeting (for a variety of reasons) and this is very challenging, especially for the Chairman. This makes it impossible to 'get to know people'. Unless you already have established relationships, the experience feels very 'empty.’…</a:t>
            </a:r>
            <a:endParaRPr lang="en-GB" sz="1200" i="1" dirty="0"/>
          </a:p>
        </p:txBody>
      </p:sp>
      <p:sp>
        <p:nvSpPr>
          <p:cNvPr id="10" name="Rectangle 9">
            <a:extLst>
              <a:ext uri="{FF2B5EF4-FFF2-40B4-BE49-F238E27FC236}">
                <a16:creationId xmlns:a16="http://schemas.microsoft.com/office/drawing/2014/main" id="{7299B947-16A3-42F3-A5C0-6B4056FBB461}"/>
              </a:ext>
            </a:extLst>
          </p:cNvPr>
          <p:cNvSpPr/>
          <p:nvPr/>
        </p:nvSpPr>
        <p:spPr>
          <a:xfrm>
            <a:off x="5004048" y="5517232"/>
            <a:ext cx="4014191" cy="1200329"/>
          </a:xfrm>
          <a:prstGeom prst="rect">
            <a:avLst/>
          </a:prstGeom>
          <a:ln>
            <a:solidFill>
              <a:schemeClr val="bg1">
                <a:lumMod val="65000"/>
              </a:schemeClr>
            </a:solidFill>
          </a:ln>
        </p:spPr>
        <p:txBody>
          <a:bodyPr wrap="square">
            <a:spAutoFit/>
          </a:bodyPr>
          <a:lstStyle/>
          <a:p>
            <a:r>
              <a:rPr lang="en-US" sz="1200" i="1" dirty="0">
                <a:solidFill>
                  <a:srgbClr val="000000"/>
                </a:solidFill>
                <a:latin typeface="Calibri" panose="020F0502020204030204" pitchFamily="34" charset="0"/>
              </a:rPr>
              <a:t>There will be great challenges to having productive multilateral conversations in these settings. It is important to acknowledge that key discussions on potentially contentious issues can be resolved during small conversations during the coffee break time in-person, and without those opportunities negotiations will be very challenging.</a:t>
            </a:r>
            <a:endParaRPr lang="en-GB" sz="1200" i="1" dirty="0"/>
          </a:p>
        </p:txBody>
      </p:sp>
      <p:sp>
        <p:nvSpPr>
          <p:cNvPr id="11" name="Rectangle 10">
            <a:extLst>
              <a:ext uri="{FF2B5EF4-FFF2-40B4-BE49-F238E27FC236}">
                <a16:creationId xmlns:a16="http://schemas.microsoft.com/office/drawing/2014/main" id="{23813BA8-F46F-4F09-8449-A007A96C096A}"/>
              </a:ext>
            </a:extLst>
          </p:cNvPr>
          <p:cNvSpPr/>
          <p:nvPr/>
        </p:nvSpPr>
        <p:spPr>
          <a:xfrm>
            <a:off x="354352" y="6167045"/>
            <a:ext cx="4572000" cy="646331"/>
          </a:xfrm>
          <a:prstGeom prst="rect">
            <a:avLst/>
          </a:prstGeom>
          <a:ln>
            <a:solidFill>
              <a:schemeClr val="bg1">
                <a:lumMod val="65000"/>
              </a:schemeClr>
            </a:solidFill>
          </a:ln>
        </p:spPr>
        <p:txBody>
          <a:bodyPr>
            <a:spAutoFit/>
          </a:bodyPr>
          <a:lstStyle/>
          <a:p>
            <a:r>
              <a:rPr lang="en-US" sz="1200" i="1" dirty="0"/>
              <a:t>Chat was helpful for better communication than expected, but nothing substitutes the consensus building during coffee break in usual face-to-face meetings</a:t>
            </a:r>
            <a:endParaRPr lang="en-GB" sz="1200" i="1" dirty="0"/>
          </a:p>
        </p:txBody>
      </p:sp>
      <p:sp>
        <p:nvSpPr>
          <p:cNvPr id="12" name="Content Placeholder 2">
            <a:extLst>
              <a:ext uri="{FF2B5EF4-FFF2-40B4-BE49-F238E27FC236}">
                <a16:creationId xmlns:a16="http://schemas.microsoft.com/office/drawing/2014/main" id="{D1A9BD61-A086-4AC4-A7C6-CE70C652E8BE}"/>
              </a:ext>
            </a:extLst>
          </p:cNvPr>
          <p:cNvSpPr txBox="1">
            <a:spLocks/>
          </p:cNvSpPr>
          <p:nvPr/>
        </p:nvSpPr>
        <p:spPr>
          <a:xfrm>
            <a:off x="443760" y="4005064"/>
            <a:ext cx="8332448" cy="6463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t>Delegates submitted an additional 57 comments, elaborating their position on meeting productivity aspects including:</a:t>
            </a:r>
            <a:endParaRPr lang="en-GB" sz="1800" dirty="0"/>
          </a:p>
        </p:txBody>
      </p:sp>
      <p:sp>
        <p:nvSpPr>
          <p:cNvPr id="15" name="Rectangle 14">
            <a:extLst>
              <a:ext uri="{FF2B5EF4-FFF2-40B4-BE49-F238E27FC236}">
                <a16:creationId xmlns:a16="http://schemas.microsoft.com/office/drawing/2014/main" id="{7FE977BC-BA91-4173-8B82-617D1DF62C0C}"/>
              </a:ext>
            </a:extLst>
          </p:cNvPr>
          <p:cNvSpPr/>
          <p:nvPr/>
        </p:nvSpPr>
        <p:spPr>
          <a:xfrm>
            <a:off x="5004048" y="4614227"/>
            <a:ext cx="4014191" cy="830997"/>
          </a:xfrm>
          <a:prstGeom prst="rect">
            <a:avLst/>
          </a:prstGeom>
          <a:ln>
            <a:solidFill>
              <a:schemeClr val="bg1">
                <a:lumMod val="65000"/>
              </a:schemeClr>
            </a:solidFill>
          </a:ln>
        </p:spPr>
        <p:txBody>
          <a:bodyPr wrap="square">
            <a:spAutoFit/>
          </a:bodyPr>
          <a:lstStyle/>
          <a:p>
            <a:r>
              <a:rPr lang="en-US" sz="1200" i="1" dirty="0"/>
              <a:t>Yes - I did wonder if the situation was allowing the forum to achieve the best decision, or the full opportunity to close the subject. Nonetheless, results were achieved. I guess we need new solutions for new realities.</a:t>
            </a:r>
            <a:endParaRPr lang="en-GB" sz="1200" i="1" dirty="0"/>
          </a:p>
        </p:txBody>
      </p:sp>
    </p:spTree>
    <p:extLst>
      <p:ext uri="{BB962C8B-B14F-4D97-AF65-F5344CB8AC3E}">
        <p14:creationId xmlns:p14="http://schemas.microsoft.com/office/powerpoint/2010/main" val="3533182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2" ma:contentTypeDescription="Create a new document." ma:contentTypeScope="" ma:versionID="b46f68f7fd4ddbec8f9d92b9ae221ac3">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49ff99f9a570207563b6136515cf8a36"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886519-AB90-4A24-B412-196DE14FCFB5}">
  <ds:schemaRefs>
    <ds:schemaRef ds:uri="http://schemas.microsoft.com/sharepoint/v3/contenttype/forms"/>
  </ds:schemaRefs>
</ds:datastoreItem>
</file>

<file path=customXml/itemProps2.xml><?xml version="1.0" encoding="utf-8"?>
<ds:datastoreItem xmlns:ds="http://schemas.openxmlformats.org/officeDocument/2006/customXml" ds:itemID="{506259B7-7A46-4AB2-B25A-355499AE7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0098AB9-B8D6-4B53-848D-6B4CFE8A3B93}">
  <ds:schemaRefs>
    <ds:schemaRef ds:uri="4b4a1c0d-4a69-4996-a84a-fc699b9f49de"/>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acccb6d4-dbe5-46d2-b4d3-5733603d8cc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287</TotalTime>
  <Words>2710</Words>
  <Application>Microsoft Office PowerPoint</Application>
  <PresentationFormat>On-screen Show (4:3)</PresentationFormat>
  <Paragraphs>134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Tahoma</vt:lpstr>
      <vt:lpstr>Office Theme</vt:lpstr>
      <vt:lpstr>PowerPoint Presentation</vt:lpstr>
      <vt:lpstr>Survey info</vt:lpstr>
      <vt:lpstr>Question 1. - Attendance</vt:lpstr>
      <vt:lpstr>Questions 2&amp;3. - Productivity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Nikola SAHOVIC</dc:creator>
  <cp:lastModifiedBy>Nikola SAHOVIC</cp:lastModifiedBy>
  <cp:revision>13</cp:revision>
  <dcterms:created xsi:type="dcterms:W3CDTF">2020-11-12T12:45:24Z</dcterms:created>
  <dcterms:modified xsi:type="dcterms:W3CDTF">2020-11-13T12:08:16Z</dcterms:modified>
</cp:coreProperties>
</file>