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6"/>
  </p:notesMasterIdLst>
  <p:handoutMasterIdLst>
    <p:handoutMasterId r:id="rId7"/>
  </p:handoutMasterIdLst>
  <p:sldIdLst>
    <p:sldId id="256" r:id="rId2"/>
    <p:sldId id="265" r:id="rId3"/>
    <p:sldId id="263" r:id="rId4"/>
    <p:sldId id="264" r:id="rId5"/>
  </p:sldIdLst>
  <p:sldSz cx="9144000" cy="6858000" type="screen4x3"/>
  <p:notesSz cx="6805613" cy="9944100"/>
  <p:custDataLst>
    <p:tags r:id="rId8"/>
  </p:custDataLst>
  <p:defaultTextStyle>
    <a:defPPr>
      <a:defRPr lang="nl-NL"/>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B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11" autoAdjust="0"/>
    <p:restoredTop sz="90929" autoAdjust="0"/>
  </p:normalViewPr>
  <p:slideViewPr>
    <p:cSldViewPr>
      <p:cViewPr varScale="1">
        <p:scale>
          <a:sx n="102" d="100"/>
          <a:sy n="102" d="100"/>
        </p:scale>
        <p:origin x="2080" y="7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8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8932"/>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54939" y="0"/>
            <a:ext cx="2949099" cy="498932"/>
          </a:xfrm>
          <a:prstGeom prst="rect">
            <a:avLst/>
          </a:prstGeom>
        </p:spPr>
        <p:txBody>
          <a:bodyPr vert="horz" lIns="91440" tIns="45720" rIns="91440" bIns="45720" rtlCol="0"/>
          <a:lstStyle>
            <a:lvl1pPr algn="r">
              <a:defRPr sz="1200"/>
            </a:lvl1pPr>
          </a:lstStyle>
          <a:p>
            <a:fld id="{2CAAB273-137F-47B4-B0C1-7A6E627A0696}" type="datetimeFigureOut">
              <a:rPr lang="nl-NL" smtClean="0"/>
              <a:t>24-6-2020</a:t>
            </a:fld>
            <a:endParaRPr lang="nl-NL"/>
          </a:p>
        </p:txBody>
      </p:sp>
      <p:sp>
        <p:nvSpPr>
          <p:cNvPr id="4" name="Tijdelijke aanduiding voor voettekst 3"/>
          <p:cNvSpPr>
            <a:spLocks noGrp="1"/>
          </p:cNvSpPr>
          <p:nvPr>
            <p:ph type="ftr" sz="quarter" idx="2"/>
          </p:nvPr>
        </p:nvSpPr>
        <p:spPr>
          <a:xfrm>
            <a:off x="0" y="9445170"/>
            <a:ext cx="2949099" cy="498931"/>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54939" y="9445170"/>
            <a:ext cx="2949099" cy="498931"/>
          </a:xfrm>
          <a:prstGeom prst="rect">
            <a:avLst/>
          </a:prstGeom>
        </p:spPr>
        <p:txBody>
          <a:bodyPr vert="horz" lIns="91440" tIns="45720" rIns="91440" bIns="45720" rtlCol="0" anchor="b"/>
          <a:lstStyle>
            <a:lvl1pPr algn="r">
              <a:defRPr sz="1200"/>
            </a:lvl1pPr>
          </a:lstStyle>
          <a:p>
            <a:fld id="{93CA151A-2A21-4DBD-ACEC-7582EECE2B22}" type="slidenum">
              <a:rPr lang="nl-NL" smtClean="0"/>
              <a:t>‹#›</a:t>
            </a:fld>
            <a:endParaRPr lang="nl-NL"/>
          </a:p>
        </p:txBody>
      </p:sp>
    </p:spTree>
    <p:extLst>
      <p:ext uri="{BB962C8B-B14F-4D97-AF65-F5344CB8AC3E}">
        <p14:creationId xmlns:p14="http://schemas.microsoft.com/office/powerpoint/2010/main" val="183195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4939" y="0"/>
            <a:ext cx="2949099" cy="497205"/>
          </a:xfrm>
          <a:prstGeom prst="rect">
            <a:avLst/>
          </a:prstGeom>
        </p:spPr>
        <p:txBody>
          <a:bodyPr vert="horz" lIns="91440" tIns="45720" rIns="91440" bIns="45720" rtlCol="0"/>
          <a:lstStyle>
            <a:lvl1pPr algn="r">
              <a:defRPr sz="1200"/>
            </a:lvl1pPr>
          </a:lstStyle>
          <a:p>
            <a:fld id="{7ABCC5C8-6312-402B-8DE9-72D8D4401C91}" type="datetimeFigureOut">
              <a:rPr lang="nl-NL" smtClean="0"/>
              <a:pPr/>
              <a:t>24-6-2020</a:t>
            </a:fld>
            <a:endParaRPr lang="nl-NL"/>
          </a:p>
        </p:txBody>
      </p:sp>
      <p:sp>
        <p:nvSpPr>
          <p:cNvPr id="4" name="Tijdelijke aanduiding voor dia-afbeelding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0562" y="4723448"/>
            <a:ext cx="5444490" cy="4474845"/>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45169"/>
            <a:ext cx="2949099" cy="49720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4939" y="9445169"/>
            <a:ext cx="2949099" cy="497205"/>
          </a:xfrm>
          <a:prstGeom prst="rect">
            <a:avLst/>
          </a:prstGeom>
        </p:spPr>
        <p:txBody>
          <a:bodyPr vert="horz" lIns="91440" tIns="45720" rIns="91440" bIns="45720" rtlCol="0" anchor="b"/>
          <a:lstStyle>
            <a:lvl1pPr algn="r">
              <a:defRPr sz="1200"/>
            </a:lvl1pPr>
          </a:lstStyle>
          <a:p>
            <a:fld id="{F0285AC7-D60F-4D17-803B-34D3B8D1E568}"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0285AC7-D60F-4D17-803B-34D3B8D1E568}" type="slidenum">
              <a:rPr lang="nl-NL" smtClean="0"/>
              <a:pPr/>
              <a:t>3</a:t>
            </a:fld>
            <a:endParaRPr lang="nl-NL"/>
          </a:p>
        </p:txBody>
      </p:sp>
    </p:spTree>
    <p:extLst>
      <p:ext uri="{BB962C8B-B14F-4D97-AF65-F5344CB8AC3E}">
        <p14:creationId xmlns:p14="http://schemas.microsoft.com/office/powerpoint/2010/main" val="218432715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562475" y="0"/>
            <a:ext cx="4581525" cy="6858000"/>
          </a:xfrm>
          <a:prstGeom prst="rect">
            <a:avLst/>
          </a:prstGeom>
          <a:solidFill>
            <a:srgbClr val="007BC7"/>
          </a:solidFill>
          <a:ln w="9525">
            <a:noFill/>
            <a:miter lim="800000"/>
            <a:headEnd/>
            <a:tailEnd/>
          </a:ln>
          <a:effectLst/>
        </p:spPr>
        <p:txBody>
          <a:bodyPr wrap="none" anchor="ctr"/>
          <a:lstStyle/>
          <a:p>
            <a:endParaRPr lang="nl-NL"/>
          </a:p>
        </p:txBody>
      </p:sp>
      <p:sp>
        <p:nvSpPr>
          <p:cNvPr id="10243" name="Rectangle 3"/>
          <p:cNvSpPr>
            <a:spLocks noGrp="1" noChangeArrowheads="1"/>
          </p:cNvSpPr>
          <p:nvPr>
            <p:ph type="ctrTitle"/>
          </p:nvPr>
        </p:nvSpPr>
        <p:spPr>
          <a:xfrm>
            <a:off x="5037138" y="2878138"/>
            <a:ext cx="3598862" cy="857250"/>
          </a:xfrm>
        </p:spPr>
        <p:txBody>
          <a:bodyPr/>
          <a:lstStyle>
            <a:lvl1pPr defTabSz="608013" eaLnBrk="0" hangingPunct="0">
              <a:defRPr>
                <a:solidFill>
                  <a:schemeClr val="bg1"/>
                </a:solidFill>
              </a:defRPr>
            </a:lvl1pPr>
          </a:lstStyle>
          <a:p>
            <a:r>
              <a:rPr lang="nl-NL"/>
              <a:t>Klik om de stijl te bewerken</a:t>
            </a:r>
            <a:endParaRPr lang="en-GB"/>
          </a:p>
        </p:txBody>
      </p:sp>
      <p:sp>
        <p:nvSpPr>
          <p:cNvPr id="10244" name="Rectangle 4"/>
          <p:cNvSpPr>
            <a:spLocks noGrp="1" noChangeArrowheads="1"/>
          </p:cNvSpPr>
          <p:nvPr>
            <p:ph type="subTitle" idx="1"/>
          </p:nvPr>
        </p:nvSpPr>
        <p:spPr>
          <a:xfrm>
            <a:off x="5037138" y="3778250"/>
            <a:ext cx="3598862" cy="1752600"/>
          </a:xfrm>
        </p:spPr>
        <p:txBody>
          <a:bodyPr/>
          <a:lstStyle>
            <a:lvl1pPr marL="0" indent="1588" defTabSz="608013" eaLnBrk="0" hangingPunct="0">
              <a:buFont typeface="Arial" charset="0"/>
              <a:buNone/>
              <a:defRPr>
                <a:solidFill>
                  <a:srgbClr val="FFFFFF"/>
                </a:solidFill>
              </a:defRPr>
            </a:lvl1pPr>
          </a:lstStyle>
          <a:p>
            <a:r>
              <a:rPr lang="nl-NL"/>
              <a:t>Klik om het opmaakprofiel van de modelondertitel te bewerken</a:t>
            </a:r>
            <a:endParaRPr lang="en-GB"/>
          </a:p>
        </p:txBody>
      </p:sp>
      <p:sp>
        <p:nvSpPr>
          <p:cNvPr id="10245" name="Rectangle 5"/>
          <p:cNvSpPr>
            <a:spLocks noGrp="1" noChangeArrowheads="1"/>
          </p:cNvSpPr>
          <p:nvPr>
            <p:ph type="dt" sz="half" idx="2"/>
          </p:nvPr>
        </p:nvSpPr>
        <p:spPr>
          <a:xfrm>
            <a:off x="5037138" y="6515100"/>
            <a:ext cx="3932237" cy="209550"/>
          </a:xfrm>
        </p:spPr>
        <p:txBody>
          <a:bodyPr anchor="t"/>
          <a:lstStyle>
            <a:lvl1pPr algn="l">
              <a:defRPr/>
            </a:lvl1pPr>
          </a:lstStyle>
          <a:p>
            <a:fld id="{58738A79-0EEF-4749-8A97-F6E266F25E98}" type="datetime3">
              <a:rPr lang="en-US" smtClean="0"/>
              <a:pPr/>
              <a:t>24 June 2020</a:t>
            </a:fld>
            <a:endParaRPr lang="nl-NL" dirty="0"/>
          </a:p>
        </p:txBody>
      </p:sp>
      <p:pic>
        <p:nvPicPr>
          <p:cNvPr id="8" name="Afbeelding 7" descr="IW_Logo_pres_diap_en.png"/>
          <p:cNvPicPr>
            <a:picLocks noChangeAspect="1"/>
          </p:cNvPicPr>
          <p:nvPr userDrawn="1"/>
        </p:nvPicPr>
        <p:blipFill>
          <a:blip r:embed="rId2" cstate="print"/>
          <a:stretch>
            <a:fillRect/>
          </a:stretch>
        </p:blipFill>
        <p:spPr>
          <a:xfrm>
            <a:off x="317431" y="0"/>
            <a:ext cx="8509138" cy="186350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4"/>
          <p:cNvSpPr>
            <a:spLocks noGrp="1"/>
          </p:cNvSpPr>
          <p:nvPr>
            <p:ph type="sldNum" sz="quarter" idx="11"/>
          </p:nvPr>
        </p:nvSpPr>
        <p:spPr/>
        <p:txBody>
          <a:bodyPr/>
          <a:lstStyle>
            <a:lvl1pPr>
              <a:defRPr/>
            </a:lvl1pPr>
          </a:lstStyle>
          <a:p>
            <a:fld id="{294D3DCD-78F2-4C02-80EF-E6C3442401A7}" type="slidenum">
              <a:rPr lang="nl-NL"/>
              <a:pPr/>
              <a:t>‹#›</a:t>
            </a:fld>
            <a:endParaRPr lang="nl-NL"/>
          </a:p>
        </p:txBody>
      </p:sp>
      <p:sp>
        <p:nvSpPr>
          <p:cNvPr id="6" name="Tijdelijke aanduiding voor datum 5"/>
          <p:cNvSpPr>
            <a:spLocks noGrp="1"/>
          </p:cNvSpPr>
          <p:nvPr>
            <p:ph type="dt" sz="half" idx="12"/>
          </p:nvPr>
        </p:nvSpPr>
        <p:spPr/>
        <p:txBody>
          <a:bodyPr/>
          <a:lstStyle>
            <a:lvl1pPr marL="0" marR="0" indent="0" algn="r" defTabSz="608013" rtl="0" eaLnBrk="0" fontAlgn="base" latinLnBrk="0" hangingPunct="0">
              <a:lnSpc>
                <a:spcPct val="100000"/>
              </a:lnSpc>
              <a:spcBef>
                <a:spcPct val="0"/>
              </a:spcBef>
              <a:spcAft>
                <a:spcPct val="0"/>
              </a:spcAft>
              <a:buClrTx/>
              <a:buSzTx/>
              <a:buFontTx/>
              <a:buNone/>
              <a:tabLst/>
              <a:defRPr/>
            </a:lvl1pPr>
          </a:lstStyle>
          <a:p>
            <a:r>
              <a:rPr lang="en-US" dirty="0"/>
              <a:t>14 February 2011</a:t>
            </a:r>
            <a:endParaRPr lang="nl-NL" dirty="0"/>
          </a:p>
        </p:txBody>
      </p:sp>
      <p:sp>
        <p:nvSpPr>
          <p:cNvPr id="8"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67513" y="1341437"/>
            <a:ext cx="2100262" cy="4865687"/>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66725" y="1341437"/>
            <a:ext cx="6148388" cy="486568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4"/>
          <p:cNvSpPr>
            <a:spLocks noGrp="1"/>
          </p:cNvSpPr>
          <p:nvPr>
            <p:ph type="sldNum" sz="quarter" idx="11"/>
          </p:nvPr>
        </p:nvSpPr>
        <p:spPr/>
        <p:txBody>
          <a:bodyPr/>
          <a:lstStyle>
            <a:lvl1pPr>
              <a:defRPr/>
            </a:lvl1pPr>
          </a:lstStyle>
          <a:p>
            <a:fld id="{0FEBBB1C-FD6D-4964-872D-637C2E61DE24}" type="slidenum">
              <a:rPr lang="nl-NL"/>
              <a:pPr/>
              <a:t>‹#›</a:t>
            </a:fld>
            <a:endParaRPr lang="nl-NL"/>
          </a:p>
        </p:txBody>
      </p:sp>
      <p:sp>
        <p:nvSpPr>
          <p:cNvPr id="6" name="Tijdelijke aanduiding voor datum 5"/>
          <p:cNvSpPr>
            <a:spLocks noGrp="1"/>
          </p:cNvSpPr>
          <p:nvPr>
            <p:ph type="dt" sz="half" idx="12"/>
          </p:nvPr>
        </p:nvSpPr>
        <p:spPr/>
        <p:txBody>
          <a:bodyPr/>
          <a:lstStyle>
            <a:lvl1pPr marL="0" marR="0" indent="0" algn="r" defTabSz="608013" rtl="0" eaLnBrk="0" fontAlgn="base" latinLnBrk="0" hangingPunct="0">
              <a:lnSpc>
                <a:spcPct val="100000"/>
              </a:lnSpc>
              <a:spcBef>
                <a:spcPct val="0"/>
              </a:spcBef>
              <a:spcAft>
                <a:spcPct val="0"/>
              </a:spcAft>
              <a:buClrTx/>
              <a:buSzTx/>
              <a:buFontTx/>
              <a:buNone/>
              <a:tabLst/>
              <a:defRPr/>
            </a:lvl1pPr>
          </a:lstStyle>
          <a:p>
            <a:fld id="{0F74DA9D-FB39-451B-A108-771D65D092FA}" type="datetime3">
              <a:rPr lang="en-US" smtClean="0"/>
              <a:pPr/>
              <a:t>24 June 2020</a:t>
            </a:fld>
            <a:endParaRPr lang="nl-NL" dirty="0"/>
          </a:p>
        </p:txBody>
      </p:sp>
      <p:sp>
        <p:nvSpPr>
          <p:cNvPr id="8"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6725" y="1340768"/>
            <a:ext cx="8401050" cy="492125"/>
          </a:xfrm>
        </p:spPr>
        <p:txBody>
          <a:bodyPr/>
          <a:lstStyle/>
          <a:p>
            <a:r>
              <a:rPr lang="nl-NL"/>
              <a:t>Klik om de stijl te bewerken</a:t>
            </a:r>
          </a:p>
        </p:txBody>
      </p:sp>
      <p:sp>
        <p:nvSpPr>
          <p:cNvPr id="3" name="Tijdelijke aanduiding voor tekst 2"/>
          <p:cNvSpPr>
            <a:spLocks noGrp="1"/>
          </p:cNvSpPr>
          <p:nvPr>
            <p:ph type="body" sz="half" idx="1"/>
          </p:nvPr>
        </p:nvSpPr>
        <p:spPr>
          <a:xfrm>
            <a:off x="466725" y="2060848"/>
            <a:ext cx="4124325" cy="4138612"/>
          </a:xfrm>
        </p:spPr>
        <p:txBody>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illustratie 3"/>
          <p:cNvSpPr>
            <a:spLocks noGrp="1"/>
          </p:cNvSpPr>
          <p:nvPr>
            <p:ph type="clipArt" sz="half" idx="2"/>
          </p:nvPr>
        </p:nvSpPr>
        <p:spPr>
          <a:xfrm>
            <a:off x="4743450" y="2060848"/>
            <a:ext cx="4124325" cy="4138612"/>
          </a:xfrm>
        </p:spPr>
        <p:txBody>
          <a:bodyPr/>
          <a:lstStyle/>
          <a:p>
            <a:r>
              <a:rPr lang="nl-NL" dirty="0"/>
              <a:t>Klik op het pictogram als u een illustratie wilt toevoegen</a:t>
            </a:r>
          </a:p>
        </p:txBody>
      </p:sp>
      <p:sp>
        <p:nvSpPr>
          <p:cNvPr id="6" name="Tijdelijke aanduiding voor dianummer 5"/>
          <p:cNvSpPr>
            <a:spLocks noGrp="1"/>
          </p:cNvSpPr>
          <p:nvPr>
            <p:ph type="sldNum" sz="quarter" idx="11"/>
          </p:nvPr>
        </p:nvSpPr>
        <p:spPr>
          <a:xfrm>
            <a:off x="466725" y="6611938"/>
            <a:ext cx="1905000" cy="119062"/>
          </a:xfrm>
        </p:spPr>
        <p:txBody>
          <a:bodyPr/>
          <a:lstStyle>
            <a:lvl1pPr>
              <a:defRPr/>
            </a:lvl1pPr>
          </a:lstStyle>
          <a:p>
            <a:fld id="{C0E4B359-E2E3-44DC-A349-1126A74EF1B4}" type="slidenum">
              <a:rPr lang="nl-NL"/>
              <a:pPr/>
              <a:t>‹#›</a:t>
            </a:fld>
            <a:endParaRPr lang="nl-NL"/>
          </a:p>
        </p:txBody>
      </p:sp>
      <p:sp>
        <p:nvSpPr>
          <p:cNvPr id="7" name="Tijdelijke aanduiding voor datum 6"/>
          <p:cNvSpPr>
            <a:spLocks noGrp="1"/>
          </p:cNvSpPr>
          <p:nvPr>
            <p:ph type="dt" sz="half" idx="12"/>
          </p:nvPr>
        </p:nvSpPr>
        <p:spPr>
          <a:xfrm>
            <a:off x="7264400" y="6611938"/>
            <a:ext cx="1508125" cy="119062"/>
          </a:xfrm>
        </p:spPr>
        <p:txBody>
          <a:bodyPr/>
          <a:lstStyle>
            <a:lvl1pPr>
              <a:defRPr/>
            </a:lvl1pPr>
          </a:lstStyle>
          <a:p>
            <a:fld id="{B90AA795-8750-4112-8D3F-5758D0F39CE8}" type="datetime3">
              <a:rPr lang="en-US" smtClean="0"/>
              <a:pPr/>
              <a:t>24 June 2020</a:t>
            </a:fld>
            <a:endParaRPr lang="nl-NL" dirty="0"/>
          </a:p>
        </p:txBody>
      </p:sp>
      <p:sp>
        <p:nvSpPr>
          <p:cNvPr id="9"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ianummer 4"/>
          <p:cNvSpPr>
            <a:spLocks noGrp="1"/>
          </p:cNvSpPr>
          <p:nvPr>
            <p:ph type="sldNum" sz="quarter" idx="11"/>
          </p:nvPr>
        </p:nvSpPr>
        <p:spPr/>
        <p:txBody>
          <a:bodyPr/>
          <a:lstStyle>
            <a:lvl1pPr>
              <a:defRPr/>
            </a:lvl1pPr>
          </a:lstStyle>
          <a:p>
            <a:fld id="{2ACDB467-7873-4513-AFB0-64C93AB0D52A}" type="slidenum">
              <a:rPr lang="nl-NL"/>
              <a:pPr/>
              <a:t>‹#›</a:t>
            </a:fld>
            <a:endParaRPr lang="nl-NL"/>
          </a:p>
        </p:txBody>
      </p:sp>
      <p:sp>
        <p:nvSpPr>
          <p:cNvPr id="6" name="Tijdelijke aanduiding voor datum 5"/>
          <p:cNvSpPr>
            <a:spLocks noGrp="1"/>
          </p:cNvSpPr>
          <p:nvPr>
            <p:ph type="dt" sz="half" idx="12"/>
          </p:nvPr>
        </p:nvSpPr>
        <p:spPr/>
        <p:txBody>
          <a:bodyPr/>
          <a:lstStyle>
            <a:lvl1pPr>
              <a:defRPr/>
            </a:lvl1pPr>
          </a:lstStyle>
          <a:p>
            <a:fld id="{ED8E99C1-6DCF-4CA8-A0BB-D46F2958C00D}" type="datetime3">
              <a:rPr lang="en-US" smtClean="0"/>
              <a:pPr/>
              <a:t>24 June 2020</a:t>
            </a:fld>
            <a:endParaRPr lang="nl-NL" dirty="0"/>
          </a:p>
        </p:txBody>
      </p:sp>
      <p:sp>
        <p:nvSpPr>
          <p:cNvPr id="12"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5" name="Tijdelijke aanduiding voor dianummer 4"/>
          <p:cNvSpPr>
            <a:spLocks noGrp="1"/>
          </p:cNvSpPr>
          <p:nvPr>
            <p:ph type="sldNum" sz="quarter" idx="11"/>
          </p:nvPr>
        </p:nvSpPr>
        <p:spPr/>
        <p:txBody>
          <a:bodyPr/>
          <a:lstStyle>
            <a:lvl1pPr>
              <a:defRPr/>
            </a:lvl1pPr>
          </a:lstStyle>
          <a:p>
            <a:fld id="{DBD84257-ED32-48C1-8368-C36FAEBD5AE4}" type="slidenum">
              <a:rPr lang="nl-NL"/>
              <a:pPr/>
              <a:t>‹#›</a:t>
            </a:fld>
            <a:endParaRPr lang="nl-NL"/>
          </a:p>
        </p:txBody>
      </p:sp>
      <p:sp>
        <p:nvSpPr>
          <p:cNvPr id="6" name="Tijdelijke aanduiding voor datum 5"/>
          <p:cNvSpPr>
            <a:spLocks noGrp="1"/>
          </p:cNvSpPr>
          <p:nvPr>
            <p:ph type="dt" sz="half" idx="12"/>
          </p:nvPr>
        </p:nvSpPr>
        <p:spPr/>
        <p:txBody>
          <a:bodyPr/>
          <a:lstStyle>
            <a:lvl1pPr>
              <a:defRPr/>
            </a:lvl1pPr>
          </a:lstStyle>
          <a:p>
            <a:fld id="{84459A10-B237-4918-9E78-1F2F92E8F41A}" type="datetime3">
              <a:rPr lang="en-US" smtClean="0"/>
              <a:pPr/>
              <a:t>24 June 2020</a:t>
            </a:fld>
            <a:endParaRPr lang="nl-NL" dirty="0"/>
          </a:p>
        </p:txBody>
      </p:sp>
      <p:sp>
        <p:nvSpPr>
          <p:cNvPr id="9"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66725" y="2060575"/>
            <a:ext cx="4124325" cy="41386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inhoud 3"/>
          <p:cNvSpPr>
            <a:spLocks noGrp="1"/>
          </p:cNvSpPr>
          <p:nvPr>
            <p:ph sz="half" idx="2"/>
          </p:nvPr>
        </p:nvSpPr>
        <p:spPr>
          <a:xfrm>
            <a:off x="4743450" y="2060575"/>
            <a:ext cx="4124325" cy="4138612"/>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6" name="Tijdelijke aanduiding voor dianummer 5"/>
          <p:cNvSpPr>
            <a:spLocks noGrp="1"/>
          </p:cNvSpPr>
          <p:nvPr>
            <p:ph type="sldNum" sz="quarter" idx="11"/>
          </p:nvPr>
        </p:nvSpPr>
        <p:spPr/>
        <p:txBody>
          <a:bodyPr/>
          <a:lstStyle>
            <a:lvl1pPr>
              <a:defRPr/>
            </a:lvl1pPr>
          </a:lstStyle>
          <a:p>
            <a:fld id="{EAEFCD2F-3854-4509-94B1-251D221B176A}" type="slidenum">
              <a:rPr lang="nl-NL"/>
              <a:pPr/>
              <a:t>‹#›</a:t>
            </a:fld>
            <a:endParaRPr lang="nl-NL"/>
          </a:p>
        </p:txBody>
      </p:sp>
      <p:sp>
        <p:nvSpPr>
          <p:cNvPr id="7" name="Tijdelijke aanduiding voor datum 6"/>
          <p:cNvSpPr>
            <a:spLocks noGrp="1"/>
          </p:cNvSpPr>
          <p:nvPr>
            <p:ph type="dt" sz="half" idx="12"/>
          </p:nvPr>
        </p:nvSpPr>
        <p:spPr/>
        <p:txBody>
          <a:bodyPr/>
          <a:lstStyle>
            <a:lvl1pPr>
              <a:defRPr/>
            </a:lvl1pPr>
          </a:lstStyle>
          <a:p>
            <a:fld id="{96A8A896-DF00-4C5E-BB22-4BB27341767B}" type="datetime3">
              <a:rPr lang="en-US" smtClean="0"/>
              <a:pPr/>
              <a:t>24 June 2020</a:t>
            </a:fld>
            <a:endParaRPr lang="nl-NL" dirty="0"/>
          </a:p>
        </p:txBody>
      </p:sp>
      <p:sp>
        <p:nvSpPr>
          <p:cNvPr id="11"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457200" y="2060848"/>
            <a:ext cx="4040188" cy="63976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4" name="Tijdelijke aanduiding voor inhoud 3"/>
          <p:cNvSpPr>
            <a:spLocks noGrp="1"/>
          </p:cNvSpPr>
          <p:nvPr>
            <p:ph sz="half" idx="2"/>
          </p:nvPr>
        </p:nvSpPr>
        <p:spPr>
          <a:xfrm>
            <a:off x="457200" y="2924943"/>
            <a:ext cx="4040188" cy="320121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5" name="Tijdelijke aanduiding voor tekst 4"/>
          <p:cNvSpPr>
            <a:spLocks noGrp="1"/>
          </p:cNvSpPr>
          <p:nvPr>
            <p:ph type="body" sz="quarter" idx="3"/>
          </p:nvPr>
        </p:nvSpPr>
        <p:spPr>
          <a:xfrm>
            <a:off x="4645025" y="2060848"/>
            <a:ext cx="4041775" cy="639762"/>
          </a:xfrm>
        </p:spPr>
        <p:txBody>
          <a:bodyPr anchor="t" anchorCtr="0"/>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dirty="0"/>
              <a:t>Klik om de modelstijlen te bewerken</a:t>
            </a:r>
          </a:p>
        </p:txBody>
      </p:sp>
      <p:sp>
        <p:nvSpPr>
          <p:cNvPr id="6" name="Tijdelijke aanduiding voor inhoud 5"/>
          <p:cNvSpPr>
            <a:spLocks noGrp="1"/>
          </p:cNvSpPr>
          <p:nvPr>
            <p:ph sz="quarter" idx="4"/>
          </p:nvPr>
        </p:nvSpPr>
        <p:spPr>
          <a:xfrm>
            <a:off x="4645025" y="2924943"/>
            <a:ext cx="4041775" cy="3201219"/>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8" name="Tijdelijke aanduiding voor dianummer 7"/>
          <p:cNvSpPr>
            <a:spLocks noGrp="1"/>
          </p:cNvSpPr>
          <p:nvPr>
            <p:ph type="sldNum" sz="quarter" idx="11"/>
          </p:nvPr>
        </p:nvSpPr>
        <p:spPr/>
        <p:txBody>
          <a:bodyPr/>
          <a:lstStyle>
            <a:lvl1pPr>
              <a:defRPr/>
            </a:lvl1pPr>
          </a:lstStyle>
          <a:p>
            <a:fld id="{1E8DFE5E-4DF5-4E22-BF27-B57155238CA5}" type="slidenum">
              <a:rPr lang="nl-NL"/>
              <a:pPr/>
              <a:t>‹#›</a:t>
            </a:fld>
            <a:endParaRPr lang="nl-NL"/>
          </a:p>
        </p:txBody>
      </p:sp>
      <p:sp>
        <p:nvSpPr>
          <p:cNvPr id="9" name="Tijdelijke aanduiding voor datum 8"/>
          <p:cNvSpPr>
            <a:spLocks noGrp="1"/>
          </p:cNvSpPr>
          <p:nvPr>
            <p:ph type="dt" sz="half" idx="12"/>
          </p:nvPr>
        </p:nvSpPr>
        <p:spPr/>
        <p:txBody>
          <a:bodyPr/>
          <a:lstStyle>
            <a:lvl1pPr>
              <a:defRPr/>
            </a:lvl1pPr>
          </a:lstStyle>
          <a:p>
            <a:r>
              <a:rPr lang="en-US" dirty="0"/>
              <a:t>14 February 2011</a:t>
            </a:r>
            <a:endParaRPr lang="nl-NL" dirty="0"/>
          </a:p>
        </p:txBody>
      </p:sp>
      <p:sp>
        <p:nvSpPr>
          <p:cNvPr id="11" name="Titel 1"/>
          <p:cNvSpPr txBox="1">
            <a:spLocks/>
          </p:cNvSpPr>
          <p:nvPr userDrawn="1"/>
        </p:nvSpPr>
        <p:spPr bwMode="auto">
          <a:xfrm>
            <a:off x="466725" y="1340768"/>
            <a:ext cx="8401050" cy="4921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nl-NL" sz="2600" b="0" i="0" u="none" strike="noStrike" kern="0" cap="none" spc="0" normalizeH="0" baseline="0" noProof="0">
                <a:ln>
                  <a:noFill/>
                </a:ln>
                <a:solidFill>
                  <a:srgbClr val="CC003D"/>
                </a:solidFill>
                <a:effectLst/>
                <a:uLnTx/>
                <a:uFillTx/>
                <a:latin typeface="+mj-lt"/>
                <a:ea typeface="+mj-ea"/>
                <a:cs typeface="+mj-cs"/>
              </a:rPr>
              <a:t>Klik om de stijl te bewerken</a:t>
            </a:r>
          </a:p>
        </p:txBody>
      </p:sp>
      <p:sp>
        <p:nvSpPr>
          <p:cNvPr id="12" name="Rectangle 6"/>
          <p:cNvSpPr>
            <a:spLocks noGrp="1" noChangeArrowheads="1"/>
          </p:cNvSpPr>
          <p:nvPr>
            <p:ph type="ftr" sz="quarter" idx="1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4" name="Tijdelijke aanduiding voor dianummer 3"/>
          <p:cNvSpPr>
            <a:spLocks noGrp="1"/>
          </p:cNvSpPr>
          <p:nvPr>
            <p:ph type="sldNum" sz="quarter" idx="11"/>
          </p:nvPr>
        </p:nvSpPr>
        <p:spPr/>
        <p:txBody>
          <a:bodyPr/>
          <a:lstStyle>
            <a:lvl1pPr>
              <a:defRPr/>
            </a:lvl1pPr>
          </a:lstStyle>
          <a:p>
            <a:fld id="{632C4F18-1084-43BB-8F0C-8DDEC76DCA47}" type="slidenum">
              <a:rPr lang="nl-NL"/>
              <a:pPr/>
              <a:t>‹#›</a:t>
            </a:fld>
            <a:endParaRPr lang="nl-NL"/>
          </a:p>
        </p:txBody>
      </p:sp>
      <p:sp>
        <p:nvSpPr>
          <p:cNvPr id="5" name="Tijdelijke aanduiding voor datum 4"/>
          <p:cNvSpPr>
            <a:spLocks noGrp="1"/>
          </p:cNvSpPr>
          <p:nvPr>
            <p:ph type="dt" sz="half" idx="12"/>
          </p:nvPr>
        </p:nvSpPr>
        <p:spPr/>
        <p:txBody>
          <a:bodyPr/>
          <a:lstStyle>
            <a:lvl1pPr>
              <a:defRPr/>
            </a:lvl1pPr>
          </a:lstStyle>
          <a:p>
            <a:fld id="{06A994CB-1F92-4C91-953F-734AC77056FB}" type="datetime3">
              <a:rPr lang="en-US" smtClean="0"/>
              <a:pPr/>
              <a:t>24 June 2020</a:t>
            </a:fld>
            <a:endParaRPr lang="nl-NL" dirty="0"/>
          </a:p>
        </p:txBody>
      </p:sp>
      <p:sp>
        <p:nvSpPr>
          <p:cNvPr id="8"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3" name="Tijdelijke aanduiding voor dianummer 2"/>
          <p:cNvSpPr>
            <a:spLocks noGrp="1"/>
          </p:cNvSpPr>
          <p:nvPr>
            <p:ph type="sldNum" sz="quarter" idx="11"/>
          </p:nvPr>
        </p:nvSpPr>
        <p:spPr/>
        <p:txBody>
          <a:bodyPr/>
          <a:lstStyle>
            <a:lvl1pPr>
              <a:defRPr/>
            </a:lvl1pPr>
          </a:lstStyle>
          <a:p>
            <a:fld id="{53FF4269-9A2A-402C-95A8-1E64AE3A37F9}" type="slidenum">
              <a:rPr lang="nl-NL"/>
              <a:pPr/>
              <a:t>‹#›</a:t>
            </a:fld>
            <a:endParaRPr lang="nl-NL"/>
          </a:p>
        </p:txBody>
      </p:sp>
      <p:sp>
        <p:nvSpPr>
          <p:cNvPr id="4" name="Tijdelijke aanduiding voor datum 3"/>
          <p:cNvSpPr>
            <a:spLocks noGrp="1"/>
          </p:cNvSpPr>
          <p:nvPr>
            <p:ph type="dt" sz="half" idx="12"/>
          </p:nvPr>
        </p:nvSpPr>
        <p:spPr/>
        <p:txBody>
          <a:bodyPr/>
          <a:lstStyle>
            <a:lvl1pPr>
              <a:defRPr/>
            </a:lvl1pPr>
          </a:lstStyle>
          <a:p>
            <a:fld id="{D65B0BAA-DBE6-46A0-A778-60431F634DD6}" type="datetime3">
              <a:rPr lang="en-US" smtClean="0"/>
              <a:pPr/>
              <a:t>24 June 2020</a:t>
            </a:fld>
            <a:endParaRPr lang="nl-NL" dirty="0"/>
          </a:p>
        </p:txBody>
      </p:sp>
      <p:sp>
        <p:nvSpPr>
          <p:cNvPr id="7" name="Footer Placeholder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68313" y="1341438"/>
            <a:ext cx="3008313" cy="863426"/>
          </a:xfrm>
        </p:spPr>
        <p:txBody>
          <a:bodyPr anchor="t" anchorCtr="0"/>
          <a:lstStyle>
            <a:lvl1pPr algn="l">
              <a:defRPr sz="2000" b="1"/>
            </a:lvl1pPr>
          </a:lstStyle>
          <a:p>
            <a:r>
              <a:rPr lang="nl-NL" dirty="0"/>
              <a:t>Klik om de stijl te bewerken</a:t>
            </a:r>
          </a:p>
        </p:txBody>
      </p:sp>
      <p:sp>
        <p:nvSpPr>
          <p:cNvPr id="3" name="Tijdelijke aanduiding voor inhoud 2"/>
          <p:cNvSpPr>
            <a:spLocks noGrp="1"/>
          </p:cNvSpPr>
          <p:nvPr>
            <p:ph idx="1"/>
          </p:nvPr>
        </p:nvSpPr>
        <p:spPr>
          <a:xfrm>
            <a:off x="3575050" y="1341438"/>
            <a:ext cx="5111750" cy="4784725"/>
          </a:xfrm>
        </p:spPr>
        <p:txBody>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tekst 3"/>
          <p:cNvSpPr>
            <a:spLocks noGrp="1"/>
          </p:cNvSpPr>
          <p:nvPr>
            <p:ph type="body" sz="half" idx="2"/>
          </p:nvPr>
        </p:nvSpPr>
        <p:spPr>
          <a:xfrm>
            <a:off x="457200" y="2348880"/>
            <a:ext cx="3008313" cy="37772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dirty="0"/>
              <a:t>Klik om de modelstijlen te bewerken</a:t>
            </a:r>
          </a:p>
        </p:txBody>
      </p:sp>
      <p:sp>
        <p:nvSpPr>
          <p:cNvPr id="6" name="Tijdelijke aanduiding voor dianummer 5"/>
          <p:cNvSpPr>
            <a:spLocks noGrp="1"/>
          </p:cNvSpPr>
          <p:nvPr>
            <p:ph type="sldNum" sz="quarter" idx="11"/>
          </p:nvPr>
        </p:nvSpPr>
        <p:spPr/>
        <p:txBody>
          <a:bodyPr/>
          <a:lstStyle>
            <a:lvl1pPr>
              <a:defRPr/>
            </a:lvl1pPr>
          </a:lstStyle>
          <a:p>
            <a:fld id="{9BE2487A-4EC9-4160-846D-E5DD7CFD4F63}" type="slidenum">
              <a:rPr lang="nl-NL"/>
              <a:pPr/>
              <a:t>‹#›</a:t>
            </a:fld>
            <a:endParaRPr lang="nl-NL"/>
          </a:p>
        </p:txBody>
      </p:sp>
      <p:sp>
        <p:nvSpPr>
          <p:cNvPr id="7" name="Tijdelijke aanduiding voor datum 6"/>
          <p:cNvSpPr>
            <a:spLocks noGrp="1"/>
          </p:cNvSpPr>
          <p:nvPr>
            <p:ph type="dt" sz="half" idx="12"/>
          </p:nvPr>
        </p:nvSpPr>
        <p:spPr/>
        <p:txBody>
          <a:bodyPr/>
          <a:lstStyle>
            <a:lvl1pPr marL="0" marR="0" indent="0" algn="r" defTabSz="608013" rtl="0" eaLnBrk="0" fontAlgn="base" latinLnBrk="0" hangingPunct="0">
              <a:lnSpc>
                <a:spcPct val="100000"/>
              </a:lnSpc>
              <a:spcBef>
                <a:spcPct val="0"/>
              </a:spcBef>
              <a:spcAft>
                <a:spcPct val="0"/>
              </a:spcAft>
              <a:buClrTx/>
              <a:buSzTx/>
              <a:buFontTx/>
              <a:buNone/>
              <a:tabLst/>
              <a:defRPr/>
            </a:lvl1pPr>
          </a:lstStyle>
          <a:p>
            <a:fld id="{67F91C8B-5689-4E96-80D0-65BB65C00E44}" type="datetime3">
              <a:rPr lang="en-US" smtClean="0"/>
              <a:pPr/>
              <a:t>24 June 2020</a:t>
            </a:fld>
            <a:endParaRPr lang="nl-NL" dirty="0"/>
          </a:p>
        </p:txBody>
      </p:sp>
      <p:sp>
        <p:nvSpPr>
          <p:cNvPr id="9"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1341437"/>
            <a:ext cx="5486400" cy="3386137"/>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dirty="0"/>
              <a:t>Klik op het pictogram als u een afbeelding wilt toevoegen</a:t>
            </a:r>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6" name="Tijdelijke aanduiding voor dianummer 5"/>
          <p:cNvSpPr>
            <a:spLocks noGrp="1"/>
          </p:cNvSpPr>
          <p:nvPr>
            <p:ph type="sldNum" sz="quarter" idx="11"/>
          </p:nvPr>
        </p:nvSpPr>
        <p:spPr/>
        <p:txBody>
          <a:bodyPr/>
          <a:lstStyle>
            <a:lvl1pPr>
              <a:defRPr/>
            </a:lvl1pPr>
          </a:lstStyle>
          <a:p>
            <a:fld id="{2FCDE4C3-FD53-4754-8387-ED0250ADD0EA}" type="slidenum">
              <a:rPr lang="nl-NL"/>
              <a:pPr/>
              <a:t>‹#›</a:t>
            </a:fld>
            <a:endParaRPr lang="nl-NL"/>
          </a:p>
        </p:txBody>
      </p:sp>
      <p:sp>
        <p:nvSpPr>
          <p:cNvPr id="7" name="Tijdelijke aanduiding voor datum 6"/>
          <p:cNvSpPr>
            <a:spLocks noGrp="1"/>
          </p:cNvSpPr>
          <p:nvPr>
            <p:ph type="dt" sz="half" idx="12"/>
          </p:nvPr>
        </p:nvSpPr>
        <p:spPr/>
        <p:txBody>
          <a:bodyPr/>
          <a:lstStyle>
            <a:lvl1pPr>
              <a:defRPr/>
            </a:lvl1pPr>
          </a:lstStyle>
          <a:p>
            <a:fld id="{31DD6BB2-EB94-4FAE-A149-4F64DDD88762}" type="datetime3">
              <a:rPr lang="en-US" smtClean="0"/>
              <a:pPr/>
              <a:t>24 June 2020</a:t>
            </a:fld>
            <a:endParaRPr lang="nl-NL" dirty="0"/>
          </a:p>
        </p:txBody>
      </p:sp>
      <p:sp>
        <p:nvSpPr>
          <p:cNvPr id="9" name="Rectangle 6"/>
          <p:cNvSpPr>
            <a:spLocks noGrp="1" noChangeArrowheads="1"/>
          </p:cNvSpPr>
          <p:nvPr>
            <p:ph type="ftr" sz="quarter" idx="3"/>
          </p:nvPr>
        </p:nvSpPr>
        <p:spPr bwMode="auto">
          <a:xfrm>
            <a:off x="3851920" y="6525344"/>
            <a:ext cx="3313361" cy="216024"/>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en-GB" dirty="0"/>
              <a:t>Ministry of Infrastructure and Water Management</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9144000" cy="1011238"/>
          </a:xfrm>
          <a:prstGeom prst="rect">
            <a:avLst/>
          </a:prstGeom>
          <a:solidFill>
            <a:srgbClr val="007BC7"/>
          </a:solidFill>
          <a:ln w="9525">
            <a:noFill/>
            <a:miter lim="800000"/>
            <a:headEnd/>
            <a:tailEnd/>
          </a:ln>
          <a:effectLst/>
        </p:spPr>
        <p:txBody>
          <a:bodyPr wrap="none" anchor="ctr"/>
          <a:lstStyle/>
          <a:p>
            <a:endParaRPr lang="nl-NL"/>
          </a:p>
        </p:txBody>
      </p:sp>
      <p:sp>
        <p:nvSpPr>
          <p:cNvPr id="9219" name="Rectangle 3"/>
          <p:cNvSpPr>
            <a:spLocks noChangeArrowheads="1"/>
          </p:cNvSpPr>
          <p:nvPr/>
        </p:nvSpPr>
        <p:spPr bwMode="auto">
          <a:xfrm>
            <a:off x="0" y="6350000"/>
            <a:ext cx="9144000" cy="508000"/>
          </a:xfrm>
          <a:prstGeom prst="rect">
            <a:avLst/>
          </a:prstGeom>
          <a:solidFill>
            <a:srgbClr val="007BC7"/>
          </a:solidFill>
          <a:ln w="9525">
            <a:noFill/>
            <a:miter lim="800000"/>
            <a:headEnd/>
            <a:tailEnd/>
          </a:ln>
          <a:effectLst/>
        </p:spPr>
        <p:txBody>
          <a:bodyPr wrap="none" anchor="ctr"/>
          <a:lstStyle/>
          <a:p>
            <a:endParaRPr lang="nl-NL"/>
          </a:p>
        </p:txBody>
      </p:sp>
      <p:sp>
        <p:nvSpPr>
          <p:cNvPr id="9220" name="Rectangle 4"/>
          <p:cNvSpPr>
            <a:spLocks noGrp="1" noChangeArrowheads="1"/>
          </p:cNvSpPr>
          <p:nvPr>
            <p:ph type="title"/>
          </p:nvPr>
        </p:nvSpPr>
        <p:spPr bwMode="auto">
          <a:xfrm>
            <a:off x="466725" y="1340768"/>
            <a:ext cx="8401050" cy="49212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nl-NL" dirty="0"/>
              <a:t>Klik om het opmaakprofiel van de modeltitel te bewerken</a:t>
            </a:r>
          </a:p>
        </p:txBody>
      </p:sp>
      <p:sp>
        <p:nvSpPr>
          <p:cNvPr id="9221" name="Rectangle 5"/>
          <p:cNvSpPr>
            <a:spLocks noGrp="1" noChangeArrowheads="1"/>
          </p:cNvSpPr>
          <p:nvPr>
            <p:ph type="body" idx="1"/>
          </p:nvPr>
        </p:nvSpPr>
        <p:spPr bwMode="auto">
          <a:xfrm>
            <a:off x="467544" y="2060600"/>
            <a:ext cx="8401050" cy="413861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nl-NL" dirty="0"/>
              <a:t>Klik om de opmaakprofielen van de modeltekst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9223" name="Rectangle 7"/>
          <p:cNvSpPr>
            <a:spLocks noGrp="1" noChangeArrowheads="1"/>
          </p:cNvSpPr>
          <p:nvPr>
            <p:ph type="sldNum" sz="quarter" idx="4"/>
          </p:nvPr>
        </p:nvSpPr>
        <p:spPr bwMode="auto">
          <a:xfrm>
            <a:off x="466725" y="6611938"/>
            <a:ext cx="1905000" cy="119062"/>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000">
                <a:solidFill>
                  <a:srgbClr val="FFFFFF"/>
                </a:solidFill>
                <a:latin typeface="+mn-lt"/>
                <a:cs typeface="Arial" charset="0"/>
              </a:defRPr>
            </a:lvl1pPr>
          </a:lstStyle>
          <a:p>
            <a:fld id="{A7767DB5-9DBB-4547-9226-1DA966EC9086}" type="slidenum">
              <a:rPr lang="nl-NL"/>
              <a:pPr/>
              <a:t>‹#›</a:t>
            </a:fld>
            <a:endParaRPr lang="nl-NL"/>
          </a:p>
        </p:txBody>
      </p:sp>
      <p:sp>
        <p:nvSpPr>
          <p:cNvPr id="11" name="shpTitel"/>
          <p:cNvSpPr>
            <a:spLocks noGrp="1" noChangeArrowheads="1"/>
          </p:cNvSpPr>
          <p:nvPr>
            <p:ph type="dt" sz="half" idx="2"/>
          </p:nvPr>
        </p:nvSpPr>
        <p:spPr bwMode="auto">
          <a:xfrm>
            <a:off x="7264400" y="6611938"/>
            <a:ext cx="1508125" cy="1190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r" defTabSz="608013" eaLnBrk="0" hangingPunct="0">
              <a:defRPr sz="1000">
                <a:solidFill>
                  <a:srgbClr val="FFFFFF"/>
                </a:solidFill>
                <a:latin typeface="+mn-lt"/>
                <a:cs typeface="Arial" charset="0"/>
              </a:defRPr>
            </a:lvl1pPr>
          </a:lstStyle>
          <a:p>
            <a:fld id="{11EC5AFD-569C-4F7D-8057-E6B51A727791}" type="datetime3">
              <a:rPr lang="en-US" smtClean="0"/>
              <a:pPr/>
              <a:t>24 June 2020</a:t>
            </a:fld>
            <a:endParaRPr lang="nl-NL" dirty="0"/>
          </a:p>
        </p:txBody>
      </p:sp>
      <p:pic>
        <p:nvPicPr>
          <p:cNvPr id="9225" name="Picture 9" descr="Z:\KA\Carma\DocSys\Customers\VenW Rijksbreed\Models\Presentaties\background_pictures\logo wit\RO_VW_diap.png"/>
          <p:cNvPicPr>
            <a:picLocks noChangeAspect="1" noChangeArrowheads="1"/>
          </p:cNvPicPr>
          <p:nvPr/>
        </p:nvPicPr>
        <p:blipFill>
          <a:blip r:embed="rId14" cstate="print"/>
          <a:srcRect l="46451" t="15443" r="46289" b="20656"/>
          <a:stretch>
            <a:fillRect/>
          </a:stretch>
        </p:blipFill>
        <p:spPr bwMode="auto">
          <a:xfrm>
            <a:off x="4376738" y="0"/>
            <a:ext cx="393700" cy="758825"/>
          </a:xfrm>
          <a:prstGeom prst="rect">
            <a:avLst/>
          </a:prstGeom>
          <a:noFill/>
          <a:ln w="9525">
            <a:noFill/>
            <a:miter lim="800000"/>
            <a:headEnd/>
            <a:tailEnd/>
          </a:ln>
        </p:spPr>
      </p:pic>
      <p:sp>
        <p:nvSpPr>
          <p:cNvPr id="10" name="Rectangle 6"/>
          <p:cNvSpPr>
            <a:spLocks noGrp="1" noChangeArrowheads="1"/>
          </p:cNvSpPr>
          <p:nvPr>
            <p:ph type="ftr" sz="quarter" idx="3"/>
          </p:nvPr>
        </p:nvSpPr>
        <p:spPr bwMode="auto">
          <a:xfrm>
            <a:off x="4355977" y="6525344"/>
            <a:ext cx="2736304"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nl-NL" dirty="0"/>
              <a:t>Ministerie van Infrastructuur en Milieu</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 id="2147483663" r:id="rId12"/>
  </p:sldLayoutIdLst>
  <p:hf hdr="0"/>
  <p:txStyles>
    <p:titleStyle>
      <a:lvl1pPr algn="l" rtl="0" eaLnBrk="1" fontAlgn="base" hangingPunct="1">
        <a:spcBef>
          <a:spcPct val="0"/>
        </a:spcBef>
        <a:spcAft>
          <a:spcPct val="0"/>
        </a:spcAft>
        <a:defRPr sz="2600">
          <a:solidFill>
            <a:srgbClr val="CC003D"/>
          </a:solidFill>
          <a:latin typeface="+mj-lt"/>
          <a:ea typeface="+mj-ea"/>
          <a:cs typeface="+mj-cs"/>
        </a:defRPr>
      </a:lvl1pPr>
      <a:lvl2pPr algn="l" rtl="0" eaLnBrk="1" fontAlgn="base" hangingPunct="1">
        <a:spcBef>
          <a:spcPct val="0"/>
        </a:spcBef>
        <a:spcAft>
          <a:spcPct val="0"/>
        </a:spcAft>
        <a:defRPr sz="2600">
          <a:solidFill>
            <a:srgbClr val="CC003D"/>
          </a:solidFill>
          <a:latin typeface="Verdana" pitchFamily="34" charset="0"/>
        </a:defRPr>
      </a:lvl2pPr>
      <a:lvl3pPr algn="l" rtl="0" eaLnBrk="1" fontAlgn="base" hangingPunct="1">
        <a:spcBef>
          <a:spcPct val="0"/>
        </a:spcBef>
        <a:spcAft>
          <a:spcPct val="0"/>
        </a:spcAft>
        <a:defRPr sz="2600">
          <a:solidFill>
            <a:srgbClr val="CC003D"/>
          </a:solidFill>
          <a:latin typeface="Verdana" pitchFamily="34" charset="0"/>
        </a:defRPr>
      </a:lvl3pPr>
      <a:lvl4pPr algn="l" rtl="0" eaLnBrk="1" fontAlgn="base" hangingPunct="1">
        <a:spcBef>
          <a:spcPct val="0"/>
        </a:spcBef>
        <a:spcAft>
          <a:spcPct val="0"/>
        </a:spcAft>
        <a:defRPr sz="2600">
          <a:solidFill>
            <a:srgbClr val="CC003D"/>
          </a:solidFill>
          <a:latin typeface="Verdana" pitchFamily="34" charset="0"/>
        </a:defRPr>
      </a:lvl4pPr>
      <a:lvl5pPr algn="l" rtl="0" eaLnBrk="1" fontAlgn="base" hangingPunct="1">
        <a:spcBef>
          <a:spcPct val="0"/>
        </a:spcBef>
        <a:spcAft>
          <a:spcPct val="0"/>
        </a:spcAft>
        <a:defRPr sz="2600">
          <a:solidFill>
            <a:srgbClr val="CC003D"/>
          </a:solidFill>
          <a:latin typeface="Verdana" pitchFamily="34" charset="0"/>
        </a:defRPr>
      </a:lvl5pPr>
      <a:lvl6pPr marL="457200" algn="l" rtl="0" eaLnBrk="1" fontAlgn="base" hangingPunct="1">
        <a:spcBef>
          <a:spcPct val="0"/>
        </a:spcBef>
        <a:spcAft>
          <a:spcPct val="0"/>
        </a:spcAft>
        <a:defRPr sz="2600">
          <a:solidFill>
            <a:srgbClr val="CC003D"/>
          </a:solidFill>
          <a:latin typeface="Verdana" pitchFamily="34" charset="0"/>
        </a:defRPr>
      </a:lvl6pPr>
      <a:lvl7pPr marL="914400" algn="l" rtl="0" eaLnBrk="1" fontAlgn="base" hangingPunct="1">
        <a:spcBef>
          <a:spcPct val="0"/>
        </a:spcBef>
        <a:spcAft>
          <a:spcPct val="0"/>
        </a:spcAft>
        <a:defRPr sz="2600">
          <a:solidFill>
            <a:srgbClr val="CC003D"/>
          </a:solidFill>
          <a:latin typeface="Verdana" pitchFamily="34" charset="0"/>
        </a:defRPr>
      </a:lvl7pPr>
      <a:lvl8pPr marL="1371600" algn="l" rtl="0" eaLnBrk="1" fontAlgn="base" hangingPunct="1">
        <a:spcBef>
          <a:spcPct val="0"/>
        </a:spcBef>
        <a:spcAft>
          <a:spcPct val="0"/>
        </a:spcAft>
        <a:defRPr sz="2600">
          <a:solidFill>
            <a:srgbClr val="CC003D"/>
          </a:solidFill>
          <a:latin typeface="Verdana" pitchFamily="34" charset="0"/>
        </a:defRPr>
      </a:lvl8pPr>
      <a:lvl9pPr marL="1828800" algn="l" rtl="0" eaLnBrk="1" fontAlgn="base" hangingPunct="1">
        <a:spcBef>
          <a:spcPct val="0"/>
        </a:spcBef>
        <a:spcAft>
          <a:spcPct val="0"/>
        </a:spcAft>
        <a:defRPr sz="2600">
          <a:solidFill>
            <a:srgbClr val="CC003D"/>
          </a:solidFill>
          <a:latin typeface="Verdana" pitchFamily="34" charset="0"/>
        </a:defRPr>
      </a:lvl9pPr>
    </p:titleStyle>
    <p:bodyStyle>
      <a:lvl1pPr marL="342900" indent="-342900" algn="l" rtl="0" eaLnBrk="1" fontAlgn="base" hangingPunct="1">
        <a:spcBef>
          <a:spcPct val="20000"/>
        </a:spcBef>
        <a:spcAft>
          <a:spcPct val="0"/>
        </a:spcAft>
        <a:buChar char="•"/>
        <a:defRPr>
          <a:solidFill>
            <a:schemeClr val="tx1"/>
          </a:solidFill>
          <a:latin typeface="+mn-lt"/>
          <a:ea typeface="+mn-ea"/>
          <a:cs typeface="+mn-cs"/>
        </a:defRPr>
      </a:lvl1pPr>
      <a:lvl2pPr marL="742950" indent="-285750" algn="l" rtl="0" eaLnBrk="1" fontAlgn="base" hangingPunct="1">
        <a:spcBef>
          <a:spcPct val="20000"/>
        </a:spcBef>
        <a:spcAft>
          <a:spcPct val="0"/>
        </a:spcAft>
        <a:buChar char="–"/>
        <a:defRPr>
          <a:solidFill>
            <a:schemeClr val="tx1"/>
          </a:solidFill>
          <a:latin typeface="+mn-lt"/>
        </a:defRPr>
      </a:lvl2pPr>
      <a:lvl3pPr marL="1143000" indent="-228600" algn="l" rtl="0" eaLnBrk="1" fontAlgn="base" hangingPunct="1">
        <a:spcBef>
          <a:spcPct val="20000"/>
        </a:spcBef>
        <a:spcAft>
          <a:spcPct val="0"/>
        </a:spcAft>
        <a:buChar char="•"/>
        <a:defRPr>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br>
              <a:rPr lang="nl-NL" dirty="0"/>
            </a:br>
            <a:endParaRPr lang="nl-NL" dirty="0"/>
          </a:p>
        </p:txBody>
      </p:sp>
      <p:sp>
        <p:nvSpPr>
          <p:cNvPr id="3" name="Ondertitel 2"/>
          <p:cNvSpPr>
            <a:spLocks noGrp="1"/>
          </p:cNvSpPr>
          <p:nvPr>
            <p:ph type="subTitle" idx="1"/>
          </p:nvPr>
        </p:nvSpPr>
        <p:spPr>
          <a:xfrm>
            <a:off x="4679504" y="2636912"/>
            <a:ext cx="3940879" cy="877714"/>
          </a:xfrm>
        </p:spPr>
        <p:txBody>
          <a:bodyPr/>
          <a:lstStyle/>
          <a:p>
            <a:r>
              <a:rPr lang="nl-NL" i="1" dirty="0" err="1"/>
              <a:t>Lessons</a:t>
            </a:r>
            <a:r>
              <a:rPr lang="nl-NL" i="1" dirty="0"/>
              <a:t> learned </a:t>
            </a:r>
            <a:r>
              <a:rPr lang="nl-NL" i="1" dirty="0" err="1"/>
              <a:t>and</a:t>
            </a:r>
            <a:r>
              <a:rPr lang="nl-NL" i="1" dirty="0"/>
              <a:t> </a:t>
            </a:r>
            <a:r>
              <a:rPr lang="nl-NL" i="1" dirty="0" err="1"/>
              <a:t>the</a:t>
            </a:r>
            <a:r>
              <a:rPr lang="nl-NL" i="1" dirty="0"/>
              <a:t> actions taken in The Nederlands</a:t>
            </a:r>
          </a:p>
          <a:p>
            <a:endParaRPr lang="nl-NL" i="1" dirty="0"/>
          </a:p>
          <a:p>
            <a:r>
              <a:rPr lang="nl-NL" sz="1400" i="1" dirty="0"/>
              <a:t>Natasia de Gama</a:t>
            </a:r>
          </a:p>
          <a:p>
            <a:r>
              <a:rPr lang="nl-NL" sz="1400" i="1" dirty="0"/>
              <a:t>Program Manager </a:t>
            </a:r>
            <a:r>
              <a:rPr lang="nl-NL" sz="1400" i="1" dirty="0" err="1"/>
              <a:t>multimodal</a:t>
            </a:r>
            <a:r>
              <a:rPr lang="nl-NL" sz="1400" i="1" dirty="0"/>
              <a:t> </a:t>
            </a:r>
            <a:r>
              <a:rPr lang="nl-NL" sz="1400" i="1" dirty="0" err="1"/>
              <a:t>freight</a:t>
            </a:r>
            <a:r>
              <a:rPr lang="nl-NL" sz="1400" i="1" dirty="0"/>
              <a:t> corridors </a:t>
            </a:r>
          </a:p>
          <a:p>
            <a:endParaRPr lang="en-US" sz="1400" i="1" dirty="0"/>
          </a:p>
          <a:p>
            <a:r>
              <a:rPr lang="en-US" sz="1400" i="1" dirty="0"/>
              <a:t>Rail Transport Department</a:t>
            </a:r>
          </a:p>
          <a:p>
            <a:r>
              <a:rPr lang="en-US" sz="1400" i="1" dirty="0"/>
              <a:t>Ministry of Infrastructure and Water Management</a:t>
            </a:r>
          </a:p>
          <a:p>
            <a:endParaRPr lang="nl-NL" i="1" dirty="0"/>
          </a:p>
          <a:p>
            <a:endParaRPr lang="nl-NL" i="1" dirty="0"/>
          </a:p>
        </p:txBody>
      </p:sp>
      <p:sp>
        <p:nvSpPr>
          <p:cNvPr id="4" name="Tijdelijke aanduiding voor datum 3"/>
          <p:cNvSpPr>
            <a:spLocks noGrp="1"/>
          </p:cNvSpPr>
          <p:nvPr>
            <p:ph type="dt" sz="half" idx="2"/>
          </p:nvPr>
        </p:nvSpPr>
        <p:spPr/>
        <p:txBody>
          <a:bodyPr/>
          <a:lstStyle/>
          <a:p>
            <a:fld id="{94F9F7E9-45A0-4E1A-A5F7-6E228527EAD4}" type="datetime3">
              <a:rPr lang="en-US" smtClean="0"/>
              <a:pPr/>
              <a:t>24 June 2020</a:t>
            </a:fld>
            <a:endParaRPr lang="nl-NL" dirty="0"/>
          </a:p>
        </p:txBody>
      </p:sp>
      <p:sp>
        <p:nvSpPr>
          <p:cNvPr id="5" name="Rechthoek 4"/>
          <p:cNvSpPr/>
          <p:nvPr/>
        </p:nvSpPr>
        <p:spPr>
          <a:xfrm>
            <a:off x="107504" y="1772816"/>
            <a:ext cx="4572000" cy="369332"/>
          </a:xfrm>
          <a:prstGeom prst="rect">
            <a:avLst/>
          </a:prstGeom>
        </p:spPr>
        <p:txBody>
          <a:bodyPr>
            <a:spAutoFit/>
          </a:bodyPr>
          <a:lstStyle/>
          <a:p>
            <a:endParaRPr lang="nl-NL" sz="900" i="1" dirty="0">
              <a:latin typeface="+mn-lt"/>
            </a:endParaRPr>
          </a:p>
          <a:p>
            <a:endParaRPr lang="nl-NL" sz="9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dirty="0"/>
              <a:t>Lessons</a:t>
            </a:r>
            <a:r>
              <a:rPr lang="nl-NL" dirty="0"/>
              <a:t> learned</a:t>
            </a:r>
          </a:p>
        </p:txBody>
      </p:sp>
      <p:sp>
        <p:nvSpPr>
          <p:cNvPr id="3" name="Tijdelijke aanduiding voor inhoud 2"/>
          <p:cNvSpPr>
            <a:spLocks noGrp="1"/>
          </p:cNvSpPr>
          <p:nvPr>
            <p:ph idx="1"/>
          </p:nvPr>
        </p:nvSpPr>
        <p:spPr>
          <a:xfrm>
            <a:off x="467544" y="1988840"/>
            <a:ext cx="8401050" cy="4210372"/>
          </a:xfrm>
        </p:spPr>
        <p:txBody>
          <a:bodyPr/>
          <a:lstStyle/>
          <a:p>
            <a:pPr>
              <a:buFont typeface="+mj-lt"/>
              <a:buAutoNum type="arabicPeriod"/>
            </a:pPr>
            <a:r>
              <a:rPr lang="en-US" dirty="0"/>
              <a:t>Lack of transparency in the exchange of information increases the problems in goods and money flows;</a:t>
            </a:r>
          </a:p>
          <a:p>
            <a:pPr>
              <a:buFont typeface="+mj-lt"/>
              <a:buAutoNum type="arabicPeriod"/>
            </a:pPr>
            <a:r>
              <a:rPr lang="en-US" dirty="0"/>
              <a:t>Lack of control over the goods chain, which creates the desire for more digitization of the system</a:t>
            </a:r>
          </a:p>
          <a:p>
            <a:pPr>
              <a:buFont typeface="+mj-lt"/>
              <a:buAutoNum type="arabicPeriod"/>
            </a:pPr>
            <a:r>
              <a:rPr lang="en-US" dirty="0"/>
              <a:t>There is a growing need to make the logistics system and freight transport chains more resilient, </a:t>
            </a:r>
            <a:r>
              <a:rPr lang="en-US" dirty="0" err="1"/>
              <a:t>synchromodality</a:t>
            </a:r>
            <a:endParaRPr lang="en-US" dirty="0"/>
          </a:p>
          <a:p>
            <a:pPr>
              <a:buFont typeface="+mj-lt"/>
              <a:buAutoNum type="arabicPeriod"/>
            </a:pPr>
            <a:r>
              <a:rPr lang="en-US" dirty="0"/>
              <a:t>Long supply chains with highly specialized component manufacturers are vulnerable. The answer is not to keep an excessive amount of expensive capacity in the air, but to look at the possibilities that exist.</a:t>
            </a:r>
          </a:p>
          <a:p>
            <a:pPr>
              <a:buFont typeface="+mj-lt"/>
              <a:buAutoNum type="arabicPeriod"/>
            </a:pPr>
            <a:r>
              <a:rPr lang="en-US" dirty="0"/>
              <a:t>Strategic choice of where production takes place (more national production instead of dependence on international production)</a:t>
            </a:r>
          </a:p>
          <a:p>
            <a:pPr>
              <a:buFont typeface="+mj-lt"/>
              <a:buAutoNum type="arabicPeriod"/>
            </a:pPr>
            <a:endParaRPr lang="en-US" dirty="0"/>
          </a:p>
        </p:txBody>
      </p:sp>
      <p:sp>
        <p:nvSpPr>
          <p:cNvPr id="4" name="Tijdelijke aanduiding voor dianummer 3"/>
          <p:cNvSpPr>
            <a:spLocks noGrp="1"/>
          </p:cNvSpPr>
          <p:nvPr>
            <p:ph type="sldNum" sz="quarter" idx="11"/>
          </p:nvPr>
        </p:nvSpPr>
        <p:spPr/>
        <p:txBody>
          <a:bodyPr/>
          <a:lstStyle/>
          <a:p>
            <a:fld id="{2ACDB467-7873-4513-AFB0-64C93AB0D52A}" type="slidenum">
              <a:rPr lang="nl-NL" smtClean="0"/>
              <a:pPr/>
              <a:t>2</a:t>
            </a:fld>
            <a:endParaRPr lang="nl-NL"/>
          </a:p>
        </p:txBody>
      </p:sp>
      <p:sp>
        <p:nvSpPr>
          <p:cNvPr id="5" name="Tijdelijke aanduiding voor datum 4"/>
          <p:cNvSpPr>
            <a:spLocks noGrp="1"/>
          </p:cNvSpPr>
          <p:nvPr>
            <p:ph type="dt" sz="half" idx="12"/>
          </p:nvPr>
        </p:nvSpPr>
        <p:spPr/>
        <p:txBody>
          <a:bodyPr/>
          <a:lstStyle/>
          <a:p>
            <a:fld id="{ED8E99C1-6DCF-4CA8-A0BB-D46F2958C00D}" type="datetime3">
              <a:rPr lang="en-US" smtClean="0"/>
              <a:pPr/>
              <a:t>24 June 2020</a:t>
            </a:fld>
            <a:endParaRPr lang="nl-NL" dirty="0"/>
          </a:p>
        </p:txBody>
      </p:sp>
      <p:sp>
        <p:nvSpPr>
          <p:cNvPr id="6" name="Tijdelijke aanduiding voor voettekst 5"/>
          <p:cNvSpPr>
            <a:spLocks noGrp="1"/>
          </p:cNvSpPr>
          <p:nvPr>
            <p:ph type="ftr" sz="quarter" idx="3"/>
          </p:nvPr>
        </p:nvSpPr>
        <p:spPr/>
        <p:txBody>
          <a:bodyPr/>
          <a:lstStyle/>
          <a:p>
            <a:r>
              <a:rPr lang="en-GB"/>
              <a:t>Ministry of Infrastructure and Water Management</a:t>
            </a:r>
            <a:endParaRPr lang="en-GB" dirty="0"/>
          </a:p>
        </p:txBody>
      </p:sp>
    </p:spTree>
    <p:extLst>
      <p:ext uri="{BB962C8B-B14F-4D97-AF65-F5344CB8AC3E}">
        <p14:creationId xmlns:p14="http://schemas.microsoft.com/office/powerpoint/2010/main" val="20360037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 </a:t>
            </a:r>
          </a:p>
        </p:txBody>
      </p:sp>
      <p:sp>
        <p:nvSpPr>
          <p:cNvPr id="3" name="Tijdelijke aanduiding voor inhoud 2"/>
          <p:cNvSpPr>
            <a:spLocks noGrp="1"/>
          </p:cNvSpPr>
          <p:nvPr>
            <p:ph sz="half" idx="1"/>
          </p:nvPr>
        </p:nvSpPr>
        <p:spPr>
          <a:xfrm>
            <a:off x="323528" y="1772816"/>
            <a:ext cx="8856984" cy="4138612"/>
          </a:xfrm>
        </p:spPr>
        <p:txBody>
          <a:bodyPr/>
          <a:lstStyle/>
          <a:p>
            <a:endParaRPr lang="nl-NL" sz="1000" dirty="0"/>
          </a:p>
          <a:p>
            <a:pPr marL="0" indent="0">
              <a:buNone/>
            </a:pPr>
            <a:endParaRPr lang="nl-NL" sz="1000" dirty="0"/>
          </a:p>
          <a:p>
            <a:pPr marL="914400" lvl="2" indent="0">
              <a:buNone/>
            </a:pPr>
            <a:r>
              <a:rPr lang="nl-NL" sz="1000" dirty="0"/>
              <a:t>     </a:t>
            </a:r>
          </a:p>
          <a:p>
            <a:pPr>
              <a:buFontTx/>
              <a:buChar char="-"/>
            </a:pPr>
            <a:endParaRPr lang="nl-NL" sz="1000" dirty="0"/>
          </a:p>
          <a:p>
            <a:pPr marL="0" indent="0">
              <a:buNone/>
            </a:pPr>
            <a:r>
              <a:rPr lang="nl-NL" sz="1000" dirty="0"/>
              <a:t> 	</a:t>
            </a:r>
          </a:p>
        </p:txBody>
      </p:sp>
      <p:sp>
        <p:nvSpPr>
          <p:cNvPr id="5" name="Tijdelijke aanduiding voor dianummer 4"/>
          <p:cNvSpPr>
            <a:spLocks noGrp="1"/>
          </p:cNvSpPr>
          <p:nvPr>
            <p:ph type="sldNum" sz="quarter" idx="11"/>
          </p:nvPr>
        </p:nvSpPr>
        <p:spPr/>
        <p:txBody>
          <a:bodyPr/>
          <a:lstStyle/>
          <a:p>
            <a:fld id="{EAEFCD2F-3854-4509-94B1-251D221B176A}" type="slidenum">
              <a:rPr lang="nl-NL" smtClean="0"/>
              <a:pPr/>
              <a:t>3</a:t>
            </a:fld>
            <a:endParaRPr lang="nl-NL"/>
          </a:p>
        </p:txBody>
      </p:sp>
      <p:sp>
        <p:nvSpPr>
          <p:cNvPr id="6" name="Tijdelijke aanduiding voor datum 5"/>
          <p:cNvSpPr>
            <a:spLocks noGrp="1"/>
          </p:cNvSpPr>
          <p:nvPr>
            <p:ph type="dt" sz="half" idx="12"/>
          </p:nvPr>
        </p:nvSpPr>
        <p:spPr/>
        <p:txBody>
          <a:bodyPr/>
          <a:lstStyle/>
          <a:p>
            <a:fld id="{96A8A896-DF00-4C5E-BB22-4BB27341767B}" type="datetime3">
              <a:rPr lang="en-US" smtClean="0"/>
              <a:pPr/>
              <a:t>24 June 2020</a:t>
            </a:fld>
            <a:endParaRPr lang="nl-NL" dirty="0"/>
          </a:p>
        </p:txBody>
      </p:sp>
      <p:sp>
        <p:nvSpPr>
          <p:cNvPr id="7" name="Tijdelijke aanduiding voor voettekst 6"/>
          <p:cNvSpPr>
            <a:spLocks noGrp="1"/>
          </p:cNvSpPr>
          <p:nvPr>
            <p:ph type="ftr" sz="quarter" idx="3"/>
          </p:nvPr>
        </p:nvSpPr>
        <p:spPr/>
        <p:txBody>
          <a:bodyPr/>
          <a:lstStyle/>
          <a:p>
            <a:r>
              <a:rPr lang="en-GB"/>
              <a:t>Ministry of Infrastructure and Water Management</a:t>
            </a:r>
            <a:endParaRPr lang="en-GB" dirty="0"/>
          </a:p>
        </p:txBody>
      </p:sp>
      <p:pic>
        <p:nvPicPr>
          <p:cNvPr id="8" name="Afbeelding 7"/>
          <p:cNvPicPr>
            <a:picLocks noChangeAspect="1"/>
          </p:cNvPicPr>
          <p:nvPr/>
        </p:nvPicPr>
        <p:blipFill>
          <a:blip r:embed="rId3"/>
          <a:stretch>
            <a:fillRect/>
          </a:stretch>
        </p:blipFill>
        <p:spPr>
          <a:xfrm>
            <a:off x="522356" y="1196752"/>
            <a:ext cx="4987906" cy="4919587"/>
          </a:xfrm>
          <a:prstGeom prst="rect">
            <a:avLst/>
          </a:prstGeom>
        </p:spPr>
      </p:pic>
      <p:sp>
        <p:nvSpPr>
          <p:cNvPr id="9" name="Tekstvak 8"/>
          <p:cNvSpPr txBox="1"/>
          <p:nvPr/>
        </p:nvSpPr>
        <p:spPr>
          <a:xfrm>
            <a:off x="5471871" y="1219200"/>
            <a:ext cx="3708641" cy="2308324"/>
          </a:xfrm>
          <a:prstGeom prst="rect">
            <a:avLst/>
          </a:prstGeom>
          <a:noFill/>
        </p:spPr>
        <p:txBody>
          <a:bodyPr wrap="square" rtlCol="0">
            <a:spAutoFit/>
          </a:bodyPr>
          <a:lstStyle/>
          <a:p>
            <a:r>
              <a:rPr lang="nl-NL" b="1" dirty="0" err="1"/>
              <a:t>Key</a:t>
            </a:r>
            <a:r>
              <a:rPr lang="nl-NL" b="1" dirty="0"/>
              <a:t> </a:t>
            </a:r>
            <a:r>
              <a:rPr lang="nl-NL" b="1" dirty="0" err="1"/>
              <a:t>lesson</a:t>
            </a:r>
            <a:r>
              <a:rPr lang="nl-NL" b="1" dirty="0"/>
              <a:t> learned</a:t>
            </a:r>
          </a:p>
          <a:p>
            <a:endParaRPr lang="nl-NL" dirty="0"/>
          </a:p>
          <a:p>
            <a:r>
              <a:rPr lang="en-US" dirty="0"/>
              <a:t>Corona crisis showed us the risks of interconnectedness of the global value chains</a:t>
            </a:r>
          </a:p>
          <a:p>
            <a:endParaRPr lang="nl-NL"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GB" noProof="1"/>
              <a:t>Actions</a:t>
            </a:r>
            <a:r>
              <a:rPr lang="nl-NL" dirty="0"/>
              <a:t> taken</a:t>
            </a:r>
          </a:p>
        </p:txBody>
      </p:sp>
      <p:sp>
        <p:nvSpPr>
          <p:cNvPr id="3" name="Tijdelijke aanduiding voor inhoud 2"/>
          <p:cNvSpPr>
            <a:spLocks noGrp="1"/>
          </p:cNvSpPr>
          <p:nvPr>
            <p:ph sz="half" idx="1"/>
          </p:nvPr>
        </p:nvSpPr>
        <p:spPr>
          <a:xfrm>
            <a:off x="466725" y="2060575"/>
            <a:ext cx="8305800" cy="4138612"/>
          </a:xfrm>
        </p:spPr>
        <p:txBody>
          <a:bodyPr/>
          <a:lstStyle/>
          <a:p>
            <a:pPr>
              <a:buFont typeface="+mj-lt"/>
              <a:buAutoNum type="arabicPeriod"/>
            </a:pPr>
            <a:r>
              <a:rPr lang="en-GB" dirty="0"/>
              <a:t>More attention to sustainability and climate change, which could potentially lead to greater circular and / or sustainable goods flows.</a:t>
            </a:r>
          </a:p>
          <a:p>
            <a:pPr>
              <a:buFont typeface="+mj-lt"/>
              <a:buAutoNum type="arabicPeriod"/>
            </a:pPr>
            <a:endParaRPr lang="en-GB" dirty="0"/>
          </a:p>
          <a:p>
            <a:pPr>
              <a:buFont typeface="+mj-lt"/>
              <a:buAutoNum type="arabicPeriod"/>
            </a:pPr>
            <a:r>
              <a:rPr lang="en-GB" dirty="0"/>
              <a:t>A joint appeal towards the key players to support and undertake actions to exchange data, connectivity. Smart organisation of transport on the corridors</a:t>
            </a:r>
          </a:p>
          <a:p>
            <a:pPr>
              <a:buFont typeface="+mj-lt"/>
              <a:buAutoNum type="arabicPeriod"/>
            </a:pPr>
            <a:endParaRPr lang="en-GB" dirty="0"/>
          </a:p>
          <a:p>
            <a:pPr>
              <a:buFont typeface="+mj-lt"/>
              <a:buAutoNum type="arabicPeriod"/>
            </a:pPr>
            <a:r>
              <a:rPr lang="en-GB" dirty="0"/>
              <a:t>Joint strategies for integrated networks. Setting up more explicit priorities for a multimodal network as a system backbone </a:t>
            </a:r>
          </a:p>
          <a:p>
            <a:pPr>
              <a:buFont typeface="+mj-lt"/>
              <a:buAutoNum type="arabicPeriod"/>
            </a:pPr>
            <a:endParaRPr lang="en-GB" dirty="0"/>
          </a:p>
          <a:p>
            <a:pPr>
              <a:buFont typeface="+mj-lt"/>
              <a:buAutoNum type="arabicPeriod"/>
            </a:pPr>
            <a:r>
              <a:rPr lang="en-GB" dirty="0"/>
              <a:t>Reinforcing cross border initiative for sustainable corridor development</a:t>
            </a:r>
          </a:p>
          <a:p>
            <a:pPr>
              <a:buFont typeface="+mj-lt"/>
              <a:buAutoNum type="arabicPeriod"/>
            </a:pPr>
            <a:endParaRPr lang="en-GB" dirty="0"/>
          </a:p>
        </p:txBody>
      </p:sp>
      <p:sp>
        <p:nvSpPr>
          <p:cNvPr id="5" name="Tijdelijke aanduiding voor dianummer 4"/>
          <p:cNvSpPr>
            <a:spLocks noGrp="1"/>
          </p:cNvSpPr>
          <p:nvPr>
            <p:ph type="sldNum" sz="quarter" idx="11"/>
          </p:nvPr>
        </p:nvSpPr>
        <p:spPr/>
        <p:txBody>
          <a:bodyPr/>
          <a:lstStyle/>
          <a:p>
            <a:fld id="{EAEFCD2F-3854-4509-94B1-251D221B176A}" type="slidenum">
              <a:rPr lang="nl-NL" smtClean="0"/>
              <a:pPr/>
              <a:t>4</a:t>
            </a:fld>
            <a:endParaRPr lang="nl-NL"/>
          </a:p>
        </p:txBody>
      </p:sp>
      <p:sp>
        <p:nvSpPr>
          <p:cNvPr id="6" name="Tijdelijke aanduiding voor datum 5"/>
          <p:cNvSpPr>
            <a:spLocks noGrp="1"/>
          </p:cNvSpPr>
          <p:nvPr>
            <p:ph type="dt" sz="half" idx="12"/>
          </p:nvPr>
        </p:nvSpPr>
        <p:spPr/>
        <p:txBody>
          <a:bodyPr/>
          <a:lstStyle/>
          <a:p>
            <a:fld id="{96A8A896-DF00-4C5E-BB22-4BB27341767B}" type="datetime3">
              <a:rPr lang="en-US" smtClean="0"/>
              <a:pPr/>
              <a:t>24 June 2020</a:t>
            </a:fld>
            <a:endParaRPr lang="nl-NL" dirty="0"/>
          </a:p>
        </p:txBody>
      </p:sp>
      <p:sp>
        <p:nvSpPr>
          <p:cNvPr id="7" name="Tijdelijke aanduiding voor voettekst 6"/>
          <p:cNvSpPr>
            <a:spLocks noGrp="1"/>
          </p:cNvSpPr>
          <p:nvPr>
            <p:ph type="ftr" sz="quarter" idx="3"/>
          </p:nvPr>
        </p:nvSpPr>
        <p:spPr/>
        <p:txBody>
          <a:bodyPr/>
          <a:lstStyle/>
          <a:p>
            <a:r>
              <a:rPr lang="en-GB"/>
              <a:t>Ministry of Infrastructure and Water Management</a:t>
            </a:r>
            <a:endParaRPr lang="en-GB" dirty="0"/>
          </a:p>
        </p:txBody>
      </p:sp>
    </p:spTree>
    <p:extLst>
      <p:ext uri="{BB962C8B-B14F-4D97-AF65-F5344CB8AC3E}">
        <p14:creationId xmlns:p14="http://schemas.microsoft.com/office/powerpoint/2010/main" val="26957942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ARMA DOCSYS~XML" val="&lt;data author=&quot;{00000000-0000-0000-0000-000000000000}&quot; authorname=&quot;(onbekend)&quot; model=&quot;{00000001-0005-0000-0001-000000000013}&quot; profile=&quot;1Logo&quot; created=&quot;2010-10-28 12:31:02&quot; modified=&quot;2010-10-28 14:12:02&quot;&gt;&lt;presentatie template=&quot;C:\Program Files\Carma DocSys\1Logo\Modellen\Presentaties\ministerie.pot&quot; enabled=&quot;true&quot; reopen=&quot;true&quot; lcid=&quot;1043&quot; newdoc=&quot;true&quot; engine=&quot;DocSysEngine.MSPPT&quot;&gt;&lt;titel class=&quot;string&quot; value=&quot;&quot;/&gt;&lt;fldfooter class=&quot;string&quot; value=&quot;&quot;/&gt;&lt;subtitel class=&quot;string&quot; value=&quot;&quot;/&gt;&lt;datum class=&quot;string&quot; value=&quot;29 oktober 2010&quot;/&gt;&lt;kleur class=&quot;string&quot; value=&quot;&quot;/&gt;&lt;divisie class=&quot;string&quot; value=&quot;Ministerie&quot; id=&quot;1&quot;/&gt;&lt;PAPER/&gt;&lt;/presentatie&gt;&lt;/data&gt;&#10;"/>
</p:tagLst>
</file>

<file path=ppt/theme/theme1.xml><?xml version="1.0" encoding="utf-8"?>
<a:theme xmlns:a="http://schemas.openxmlformats.org/drawingml/2006/main" name="Tijdelijk_bestand_Presentatie_IenM_Engels">
  <a:themeElements>
    <a:clrScheme name="">
      <a:dk1>
        <a:srgbClr val="000000"/>
      </a:dk1>
      <a:lt1>
        <a:srgbClr val="FFFFFF"/>
      </a:lt1>
      <a:dk2>
        <a:srgbClr val="0E4A10"/>
      </a:dk2>
      <a:lt2>
        <a:srgbClr val="47145C"/>
      </a:lt2>
      <a:accent1>
        <a:srgbClr val="046F96"/>
      </a:accent1>
      <a:accent2>
        <a:srgbClr val="9ACCD4"/>
      </a:accent2>
      <a:accent3>
        <a:srgbClr val="FFFFFF"/>
      </a:accent3>
      <a:accent4>
        <a:srgbClr val="000000"/>
      </a:accent4>
      <a:accent5>
        <a:srgbClr val="AABBC9"/>
      </a:accent5>
      <a:accent6>
        <a:srgbClr val="8BB9C0"/>
      </a:accent6>
      <a:hlink>
        <a:srgbClr val="ED8FBB"/>
      </a:hlink>
      <a:folHlink>
        <a:srgbClr val="900079"/>
      </a:folHlink>
    </a:clrScheme>
    <a:fontScheme name="ministerie">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nl-NL"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ministerie 1">
        <a:dk1>
          <a:srgbClr val="000000"/>
        </a:dk1>
        <a:lt1>
          <a:srgbClr val="FFFFFF"/>
        </a:lt1>
        <a:dk2>
          <a:srgbClr val="529D26"/>
        </a:dk2>
        <a:lt2>
          <a:srgbClr val="808080"/>
        </a:lt2>
        <a:accent1>
          <a:srgbClr val="58AE8B"/>
        </a:accent1>
        <a:accent2>
          <a:srgbClr val="2494C5"/>
        </a:accent2>
        <a:accent3>
          <a:srgbClr val="FFFFFF"/>
        </a:accent3>
        <a:accent4>
          <a:srgbClr val="000000"/>
        </a:accent4>
        <a:accent5>
          <a:srgbClr val="B4D3C4"/>
        </a:accent5>
        <a:accent6>
          <a:srgbClr val="2086B2"/>
        </a:accent6>
        <a:hlink>
          <a:srgbClr val="9ACCD4"/>
        </a:hlink>
        <a:folHlink>
          <a:srgbClr val="ED8FBB"/>
        </a:folHlink>
      </a:clrScheme>
      <a:clrMap bg1="lt1" tx1="dk1" bg2="lt2" tx2="dk2" accent1="accent1" accent2="accent2" accent3="accent3" accent4="accent4" accent5="accent5" accent6="accent6" hlink="hlink" folHlink="folHlink"/>
    </a:extraClrScheme>
    <a:extraClrScheme>
      <a:clrScheme name="ministerie 2">
        <a:dk1>
          <a:srgbClr val="000000"/>
        </a:dk1>
        <a:lt1>
          <a:srgbClr val="FFFFFF"/>
        </a:lt1>
        <a:dk2>
          <a:srgbClr val="3C1508"/>
        </a:dk2>
        <a:lt2>
          <a:srgbClr val="3C1508"/>
        </a:lt2>
        <a:accent1>
          <a:srgbClr val="FBD221"/>
        </a:accent1>
        <a:accent2>
          <a:srgbClr val="F9A529"/>
        </a:accent2>
        <a:accent3>
          <a:srgbClr val="FFFFFF"/>
        </a:accent3>
        <a:accent4>
          <a:srgbClr val="000000"/>
        </a:accent4>
        <a:accent5>
          <a:srgbClr val="FDE5AB"/>
        </a:accent5>
        <a:accent6>
          <a:srgbClr val="E29524"/>
        </a:accent6>
        <a:hlink>
          <a:srgbClr val="EE0026"/>
        </a:hlink>
        <a:folHlink>
          <a:srgbClr val="60652A"/>
        </a:folHlink>
      </a:clrScheme>
      <a:clrMap bg1="lt1" tx1="dk1" bg2="lt2" tx2="dk2" accent1="accent1" accent2="accent2" accent3="accent3" accent4="accent4" accent5="accent5" accent6="accent6" hlink="hlink" folHlink="folHlink"/>
    </a:extraClrScheme>
    <a:extraClrScheme>
      <a:clrScheme name="ministerie 3">
        <a:dk1>
          <a:srgbClr val="000000"/>
        </a:dk1>
        <a:lt1>
          <a:srgbClr val="FFFFFF"/>
        </a:lt1>
        <a:dk2>
          <a:srgbClr val="47145C"/>
        </a:dk2>
        <a:lt2>
          <a:srgbClr val="0E4A10"/>
        </a:lt2>
        <a:accent1>
          <a:srgbClr val="EE0026"/>
        </a:accent1>
        <a:accent2>
          <a:srgbClr val="D60044"/>
        </a:accent2>
        <a:accent3>
          <a:srgbClr val="FFFFFF"/>
        </a:accent3>
        <a:accent4>
          <a:srgbClr val="000000"/>
        </a:accent4>
        <a:accent5>
          <a:srgbClr val="F5AAAC"/>
        </a:accent5>
        <a:accent6>
          <a:srgbClr val="C2003D"/>
        </a:accent6>
        <a:hlink>
          <a:srgbClr val="ED8FBB"/>
        </a:hlink>
        <a:folHlink>
          <a:srgbClr val="A10086"/>
        </a:folHlink>
      </a:clrScheme>
      <a:clrMap bg1="lt1" tx1="dk1" bg2="lt2" tx2="dk2" accent1="accent1" accent2="accent2" accent3="accent3" accent4="accent4" accent5="accent5" accent6="accent6" hlink="hlink" folHlink="folHlink"/>
    </a:extraClrScheme>
    <a:extraClrScheme>
      <a:clrScheme name="ministerie 4">
        <a:dk1>
          <a:srgbClr val="000000"/>
        </a:dk1>
        <a:lt1>
          <a:srgbClr val="FFFFFF"/>
        </a:lt1>
        <a:dk2>
          <a:srgbClr val="529D26"/>
        </a:dk2>
        <a:lt2>
          <a:srgbClr val="808080"/>
        </a:lt2>
        <a:accent1>
          <a:srgbClr val="6ED9AD"/>
        </a:accent1>
        <a:accent2>
          <a:srgbClr val="2494C5"/>
        </a:accent2>
        <a:accent3>
          <a:srgbClr val="FFFFFF"/>
        </a:accent3>
        <a:accent4>
          <a:srgbClr val="000000"/>
        </a:accent4>
        <a:accent5>
          <a:srgbClr val="BAE9D3"/>
        </a:accent5>
        <a:accent6>
          <a:srgbClr val="2086B2"/>
        </a:accent6>
        <a:hlink>
          <a:srgbClr val="9ACCD4"/>
        </a:hlink>
        <a:folHlink>
          <a:srgbClr val="ED8FB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Tijdelijk_bestand_Presentatie_IenM_Engels</Template>
  <TotalTime>41</TotalTime>
  <Words>256</Words>
  <Application>Microsoft Office PowerPoint</Application>
  <PresentationFormat>On-screen Show (4:3)</PresentationFormat>
  <Paragraphs>42</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Times New Roman</vt:lpstr>
      <vt:lpstr>Verdana</vt:lpstr>
      <vt:lpstr>Tijdelijk_bestand_Presentatie_IenM_Engels</vt:lpstr>
      <vt:lpstr> </vt:lpstr>
      <vt:lpstr>Lessons learned</vt:lpstr>
      <vt:lpstr> </vt:lpstr>
      <vt:lpstr>Actions taken</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LHaeren</dc:creator>
  <cp:lastModifiedBy>Lukasz Wyrowski</cp:lastModifiedBy>
  <cp:revision>92</cp:revision>
  <cp:lastPrinted>2020-02-24T09:39:40Z</cp:lastPrinted>
  <dcterms:created xsi:type="dcterms:W3CDTF">2016-03-22T14:03:38Z</dcterms:created>
  <dcterms:modified xsi:type="dcterms:W3CDTF">2020-06-24T12:30:51Z</dcterms:modified>
</cp:coreProperties>
</file>