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B7FF7-16D0-45F2-ABA2-EEDFEC502B52}" type="datetimeFigureOut">
              <a:rPr lang="en-CA" smtClean="0"/>
              <a:t>2019-03-28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6B4AC-D486-4CA9-A42E-8BAC611B5B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031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B0A6-1108-4E65-8420-3D42FFAE3A5A}" type="datetime1">
              <a:rPr lang="en-CA" smtClean="0"/>
              <a:t>2019-03-28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093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BC35-DDCD-4858-B72A-DA0E7E8F4101}" type="datetime1">
              <a:rPr lang="en-CA" smtClean="0"/>
              <a:t>2019-03-28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714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FE01-82BC-4BC2-89FE-9A1B4E83670A}" type="datetime1">
              <a:rPr lang="en-CA" smtClean="0"/>
              <a:t>2019-03-28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0059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5760000" cy="5181600"/>
          </a:xfrm>
        </p:spPr>
        <p:txBody>
          <a:bodyPr lIns="45720" tIns="0" rIns="45720" numCol="1">
            <a:normAutofit/>
          </a:bodyPr>
          <a:lstStyle>
            <a:lvl1pPr marL="227013" indent="-227013">
              <a:defRPr sz="2400">
                <a:latin typeface="Calibri" panose="020F0502020204030204" pitchFamily="34" charset="0"/>
              </a:defRPr>
            </a:lvl1pPr>
            <a:lvl2pPr marL="401638" indent="-176213">
              <a:defRPr sz="2000">
                <a:latin typeface="Calibri" panose="020F0502020204030204" pitchFamily="34" charset="0"/>
              </a:defRPr>
            </a:lvl2pPr>
            <a:lvl3pPr marL="571500" indent="-168275">
              <a:defRPr sz="1800">
                <a:latin typeface="Calibri" panose="020F0502020204030204" pitchFamily="34" charset="0"/>
              </a:defRPr>
            </a:lvl3pPr>
            <a:lvl4pPr marL="747713" indent="-171450">
              <a:defRPr sz="1600">
                <a:latin typeface="Calibri" panose="020F0502020204030204" pitchFamily="34" charset="0"/>
              </a:defRPr>
            </a:lvl4pPr>
            <a:lvl5pPr marL="914400" indent="-168275">
              <a:defRPr sz="16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168" y="1295400"/>
            <a:ext cx="2880000" cy="5181600"/>
          </a:xfrm>
        </p:spPr>
        <p:txBody>
          <a:bodyPr lIns="45720" tIns="0" rIns="45720" numCol="1">
            <a:normAutofit/>
          </a:bodyPr>
          <a:lstStyle>
            <a:lvl1pPr marL="227013" indent="-227013">
              <a:defRPr sz="2400">
                <a:latin typeface="Calibri" panose="020F0502020204030204" pitchFamily="34" charset="0"/>
              </a:defRPr>
            </a:lvl1pPr>
            <a:lvl2pPr marL="401638" indent="-176213">
              <a:defRPr sz="2000">
                <a:latin typeface="Calibri" panose="020F0502020204030204" pitchFamily="34" charset="0"/>
              </a:defRPr>
            </a:lvl2pPr>
            <a:lvl3pPr marL="569913" indent="-166688">
              <a:defRPr sz="1800">
                <a:latin typeface="Calibri" panose="020F0502020204030204" pitchFamily="34" charset="0"/>
              </a:defRPr>
            </a:lvl3pPr>
            <a:lvl4pPr marL="746125" indent="-171450">
              <a:defRPr sz="1600">
                <a:latin typeface="Calibri" panose="020F0502020204030204" pitchFamily="34" charset="0"/>
              </a:defRPr>
            </a:lvl4pPr>
            <a:lvl5pPr marL="914400" indent="-168275">
              <a:defRPr sz="16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537960"/>
            <a:ext cx="7086600" cy="32004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800" b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537962"/>
            <a:ext cx="609600" cy="32003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00" b="1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BE2833C-0C1E-4684-858D-F83A099C5AA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7" name="Freeform 11"/>
          <p:cNvSpPr>
            <a:spLocks noEditPoints="1"/>
          </p:cNvSpPr>
          <p:nvPr userDrawn="1"/>
        </p:nvSpPr>
        <p:spPr bwMode="auto">
          <a:xfrm>
            <a:off x="76200" y="1066802"/>
            <a:ext cx="8991600" cy="115887"/>
          </a:xfrm>
          <a:custGeom>
            <a:avLst/>
            <a:gdLst>
              <a:gd name="T0" fmla="*/ 5587 w 5664"/>
              <a:gd name="T1" fmla="*/ 0 h 73"/>
              <a:gd name="T2" fmla="*/ 5417 w 5664"/>
              <a:gd name="T3" fmla="*/ 73 h 73"/>
              <a:gd name="T4" fmla="*/ 5374 w 5664"/>
              <a:gd name="T5" fmla="*/ 0 h 73"/>
              <a:gd name="T6" fmla="*/ 5243 w 5664"/>
              <a:gd name="T7" fmla="*/ 73 h 73"/>
              <a:gd name="T8" fmla="*/ 5219 w 5664"/>
              <a:gd name="T9" fmla="*/ 0 h 73"/>
              <a:gd name="T10" fmla="*/ 5122 w 5664"/>
              <a:gd name="T11" fmla="*/ 0 h 73"/>
              <a:gd name="T12" fmla="*/ 4953 w 5664"/>
              <a:gd name="T13" fmla="*/ 73 h 73"/>
              <a:gd name="T14" fmla="*/ 4909 w 5664"/>
              <a:gd name="T15" fmla="*/ 0 h 73"/>
              <a:gd name="T16" fmla="*/ 4778 w 5664"/>
              <a:gd name="T17" fmla="*/ 73 h 73"/>
              <a:gd name="T18" fmla="*/ 4754 w 5664"/>
              <a:gd name="T19" fmla="*/ 0 h 73"/>
              <a:gd name="T20" fmla="*/ 4658 w 5664"/>
              <a:gd name="T21" fmla="*/ 0 h 73"/>
              <a:gd name="T22" fmla="*/ 4488 w 5664"/>
              <a:gd name="T23" fmla="*/ 73 h 73"/>
              <a:gd name="T24" fmla="*/ 4445 w 5664"/>
              <a:gd name="T25" fmla="*/ 0 h 73"/>
              <a:gd name="T26" fmla="*/ 4315 w 5664"/>
              <a:gd name="T27" fmla="*/ 73 h 73"/>
              <a:gd name="T28" fmla="*/ 4291 w 5664"/>
              <a:gd name="T29" fmla="*/ 0 h 73"/>
              <a:gd name="T30" fmla="*/ 4193 w 5664"/>
              <a:gd name="T31" fmla="*/ 0 h 73"/>
              <a:gd name="T32" fmla="*/ 4025 w 5664"/>
              <a:gd name="T33" fmla="*/ 73 h 73"/>
              <a:gd name="T34" fmla="*/ 3980 w 5664"/>
              <a:gd name="T35" fmla="*/ 0 h 73"/>
              <a:gd name="T36" fmla="*/ 3850 w 5664"/>
              <a:gd name="T37" fmla="*/ 73 h 73"/>
              <a:gd name="T38" fmla="*/ 3826 w 5664"/>
              <a:gd name="T39" fmla="*/ 0 h 73"/>
              <a:gd name="T40" fmla="*/ 3730 w 5664"/>
              <a:gd name="T41" fmla="*/ 0 h 73"/>
              <a:gd name="T42" fmla="*/ 3560 w 5664"/>
              <a:gd name="T43" fmla="*/ 73 h 73"/>
              <a:gd name="T44" fmla="*/ 3517 w 5664"/>
              <a:gd name="T45" fmla="*/ 0 h 73"/>
              <a:gd name="T46" fmla="*/ 3386 w 5664"/>
              <a:gd name="T47" fmla="*/ 73 h 73"/>
              <a:gd name="T48" fmla="*/ 3362 w 5664"/>
              <a:gd name="T49" fmla="*/ 0 h 73"/>
              <a:gd name="T50" fmla="*/ 3265 w 5664"/>
              <a:gd name="T51" fmla="*/ 0 h 73"/>
              <a:gd name="T52" fmla="*/ 3096 w 5664"/>
              <a:gd name="T53" fmla="*/ 73 h 73"/>
              <a:gd name="T54" fmla="*/ 3052 w 5664"/>
              <a:gd name="T55" fmla="*/ 0 h 73"/>
              <a:gd name="T56" fmla="*/ 2921 w 5664"/>
              <a:gd name="T57" fmla="*/ 73 h 73"/>
              <a:gd name="T58" fmla="*/ 2897 w 5664"/>
              <a:gd name="T59" fmla="*/ 0 h 73"/>
              <a:gd name="T60" fmla="*/ 2801 w 5664"/>
              <a:gd name="T61" fmla="*/ 0 h 73"/>
              <a:gd name="T62" fmla="*/ 2631 w 5664"/>
              <a:gd name="T63" fmla="*/ 73 h 73"/>
              <a:gd name="T64" fmla="*/ 2588 w 5664"/>
              <a:gd name="T65" fmla="*/ 0 h 73"/>
              <a:gd name="T66" fmla="*/ 2458 w 5664"/>
              <a:gd name="T67" fmla="*/ 73 h 73"/>
              <a:gd name="T68" fmla="*/ 2434 w 5664"/>
              <a:gd name="T69" fmla="*/ 0 h 73"/>
              <a:gd name="T70" fmla="*/ 2336 w 5664"/>
              <a:gd name="T71" fmla="*/ 0 h 73"/>
              <a:gd name="T72" fmla="*/ 2168 w 5664"/>
              <a:gd name="T73" fmla="*/ 73 h 73"/>
              <a:gd name="T74" fmla="*/ 2123 w 5664"/>
              <a:gd name="T75" fmla="*/ 0 h 73"/>
              <a:gd name="T76" fmla="*/ 1993 w 5664"/>
              <a:gd name="T77" fmla="*/ 73 h 73"/>
              <a:gd name="T78" fmla="*/ 1969 w 5664"/>
              <a:gd name="T79" fmla="*/ 0 h 73"/>
              <a:gd name="T80" fmla="*/ 1873 w 5664"/>
              <a:gd name="T81" fmla="*/ 0 h 73"/>
              <a:gd name="T82" fmla="*/ 1703 w 5664"/>
              <a:gd name="T83" fmla="*/ 73 h 73"/>
              <a:gd name="T84" fmla="*/ 1660 w 5664"/>
              <a:gd name="T85" fmla="*/ 0 h 73"/>
              <a:gd name="T86" fmla="*/ 1529 w 5664"/>
              <a:gd name="T87" fmla="*/ 73 h 73"/>
              <a:gd name="T88" fmla="*/ 1504 w 5664"/>
              <a:gd name="T89" fmla="*/ 0 h 73"/>
              <a:gd name="T90" fmla="*/ 1407 w 5664"/>
              <a:gd name="T91" fmla="*/ 0 h 73"/>
              <a:gd name="T92" fmla="*/ 1237 w 5664"/>
              <a:gd name="T93" fmla="*/ 73 h 73"/>
              <a:gd name="T94" fmla="*/ 1195 w 5664"/>
              <a:gd name="T95" fmla="*/ 0 h 73"/>
              <a:gd name="T96" fmla="*/ 1064 w 5664"/>
              <a:gd name="T97" fmla="*/ 73 h 73"/>
              <a:gd name="T98" fmla="*/ 1040 w 5664"/>
              <a:gd name="T99" fmla="*/ 0 h 73"/>
              <a:gd name="T100" fmla="*/ 944 w 5664"/>
              <a:gd name="T101" fmla="*/ 0 h 73"/>
              <a:gd name="T102" fmla="*/ 774 w 5664"/>
              <a:gd name="T103" fmla="*/ 73 h 73"/>
              <a:gd name="T104" fmla="*/ 731 w 5664"/>
              <a:gd name="T105" fmla="*/ 0 h 73"/>
              <a:gd name="T106" fmla="*/ 599 w 5664"/>
              <a:gd name="T107" fmla="*/ 73 h 73"/>
              <a:gd name="T108" fmla="*/ 575 w 5664"/>
              <a:gd name="T109" fmla="*/ 0 h 73"/>
              <a:gd name="T110" fmla="*/ 479 w 5664"/>
              <a:gd name="T111" fmla="*/ 0 h 73"/>
              <a:gd name="T112" fmla="*/ 309 w 5664"/>
              <a:gd name="T113" fmla="*/ 73 h 73"/>
              <a:gd name="T114" fmla="*/ 266 w 5664"/>
              <a:gd name="T115" fmla="*/ 0 h 73"/>
              <a:gd name="T116" fmla="*/ 136 w 5664"/>
              <a:gd name="T117" fmla="*/ 73 h 73"/>
              <a:gd name="T118" fmla="*/ 112 w 5664"/>
              <a:gd name="T11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664" h="73">
                <a:moveTo>
                  <a:pt x="5645" y="0"/>
                </a:moveTo>
                <a:lnTo>
                  <a:pt x="5664" y="0"/>
                </a:lnTo>
                <a:lnTo>
                  <a:pt x="5592" y="73"/>
                </a:lnTo>
                <a:lnTo>
                  <a:pt x="5571" y="73"/>
                </a:lnTo>
                <a:lnTo>
                  <a:pt x="5645" y="0"/>
                </a:lnTo>
                <a:close/>
                <a:moveTo>
                  <a:pt x="5606" y="0"/>
                </a:moveTo>
                <a:lnTo>
                  <a:pt x="5625" y="0"/>
                </a:lnTo>
                <a:lnTo>
                  <a:pt x="5552" y="73"/>
                </a:lnTo>
                <a:lnTo>
                  <a:pt x="5534" y="73"/>
                </a:lnTo>
                <a:lnTo>
                  <a:pt x="5606" y="0"/>
                </a:lnTo>
                <a:close/>
                <a:moveTo>
                  <a:pt x="5568" y="0"/>
                </a:moveTo>
                <a:lnTo>
                  <a:pt x="5587" y="0"/>
                </a:lnTo>
                <a:lnTo>
                  <a:pt x="5515" y="73"/>
                </a:lnTo>
                <a:lnTo>
                  <a:pt x="5494" y="73"/>
                </a:lnTo>
                <a:lnTo>
                  <a:pt x="5568" y="0"/>
                </a:lnTo>
                <a:close/>
                <a:moveTo>
                  <a:pt x="5528" y="0"/>
                </a:moveTo>
                <a:lnTo>
                  <a:pt x="5547" y="0"/>
                </a:lnTo>
                <a:lnTo>
                  <a:pt x="5475" y="73"/>
                </a:lnTo>
                <a:lnTo>
                  <a:pt x="5456" y="73"/>
                </a:lnTo>
                <a:lnTo>
                  <a:pt x="5528" y="0"/>
                </a:lnTo>
                <a:close/>
                <a:moveTo>
                  <a:pt x="5491" y="0"/>
                </a:moveTo>
                <a:lnTo>
                  <a:pt x="5510" y="0"/>
                </a:lnTo>
                <a:lnTo>
                  <a:pt x="5437" y="73"/>
                </a:lnTo>
                <a:lnTo>
                  <a:pt x="5417" y="73"/>
                </a:lnTo>
                <a:lnTo>
                  <a:pt x="5491" y="0"/>
                </a:lnTo>
                <a:close/>
                <a:moveTo>
                  <a:pt x="5451" y="0"/>
                </a:moveTo>
                <a:lnTo>
                  <a:pt x="5470" y="0"/>
                </a:lnTo>
                <a:lnTo>
                  <a:pt x="5398" y="73"/>
                </a:lnTo>
                <a:lnTo>
                  <a:pt x="5379" y="73"/>
                </a:lnTo>
                <a:lnTo>
                  <a:pt x="5451" y="0"/>
                </a:lnTo>
                <a:close/>
                <a:moveTo>
                  <a:pt x="5412" y="0"/>
                </a:moveTo>
                <a:lnTo>
                  <a:pt x="5432" y="0"/>
                </a:lnTo>
                <a:lnTo>
                  <a:pt x="5358" y="73"/>
                </a:lnTo>
                <a:lnTo>
                  <a:pt x="5340" y="73"/>
                </a:lnTo>
                <a:lnTo>
                  <a:pt x="5412" y="0"/>
                </a:lnTo>
                <a:close/>
                <a:moveTo>
                  <a:pt x="5374" y="0"/>
                </a:moveTo>
                <a:lnTo>
                  <a:pt x="5393" y="0"/>
                </a:lnTo>
                <a:lnTo>
                  <a:pt x="5321" y="73"/>
                </a:lnTo>
                <a:lnTo>
                  <a:pt x="5302" y="73"/>
                </a:lnTo>
                <a:lnTo>
                  <a:pt x="5374" y="0"/>
                </a:lnTo>
                <a:close/>
                <a:moveTo>
                  <a:pt x="5334" y="0"/>
                </a:moveTo>
                <a:lnTo>
                  <a:pt x="5355" y="0"/>
                </a:lnTo>
                <a:lnTo>
                  <a:pt x="5281" y="73"/>
                </a:lnTo>
                <a:lnTo>
                  <a:pt x="5262" y="73"/>
                </a:lnTo>
                <a:lnTo>
                  <a:pt x="5334" y="0"/>
                </a:lnTo>
                <a:close/>
                <a:moveTo>
                  <a:pt x="5297" y="0"/>
                </a:moveTo>
                <a:lnTo>
                  <a:pt x="5316" y="0"/>
                </a:lnTo>
                <a:lnTo>
                  <a:pt x="5243" y="73"/>
                </a:lnTo>
                <a:lnTo>
                  <a:pt x="5225" y="73"/>
                </a:lnTo>
                <a:lnTo>
                  <a:pt x="5297" y="0"/>
                </a:lnTo>
                <a:close/>
                <a:moveTo>
                  <a:pt x="5257" y="0"/>
                </a:moveTo>
                <a:lnTo>
                  <a:pt x="5278" y="0"/>
                </a:lnTo>
                <a:lnTo>
                  <a:pt x="5204" y="73"/>
                </a:lnTo>
                <a:lnTo>
                  <a:pt x="5185" y="73"/>
                </a:lnTo>
                <a:lnTo>
                  <a:pt x="5257" y="0"/>
                </a:lnTo>
                <a:close/>
                <a:moveTo>
                  <a:pt x="5219" y="0"/>
                </a:moveTo>
                <a:lnTo>
                  <a:pt x="5238" y="0"/>
                </a:lnTo>
                <a:lnTo>
                  <a:pt x="5166" y="73"/>
                </a:lnTo>
                <a:lnTo>
                  <a:pt x="5146" y="73"/>
                </a:lnTo>
                <a:lnTo>
                  <a:pt x="5219" y="0"/>
                </a:lnTo>
                <a:close/>
                <a:moveTo>
                  <a:pt x="5180" y="0"/>
                </a:moveTo>
                <a:lnTo>
                  <a:pt x="5199" y="0"/>
                </a:lnTo>
                <a:lnTo>
                  <a:pt x="5127" y="73"/>
                </a:lnTo>
                <a:lnTo>
                  <a:pt x="5108" y="73"/>
                </a:lnTo>
                <a:lnTo>
                  <a:pt x="5180" y="0"/>
                </a:lnTo>
                <a:close/>
                <a:moveTo>
                  <a:pt x="5142" y="0"/>
                </a:moveTo>
                <a:lnTo>
                  <a:pt x="5161" y="0"/>
                </a:lnTo>
                <a:lnTo>
                  <a:pt x="5089" y="73"/>
                </a:lnTo>
                <a:lnTo>
                  <a:pt x="5068" y="73"/>
                </a:lnTo>
                <a:lnTo>
                  <a:pt x="5142" y="0"/>
                </a:lnTo>
                <a:close/>
                <a:moveTo>
                  <a:pt x="5103" y="0"/>
                </a:moveTo>
                <a:lnTo>
                  <a:pt x="5122" y="0"/>
                </a:lnTo>
                <a:lnTo>
                  <a:pt x="5050" y="73"/>
                </a:lnTo>
                <a:lnTo>
                  <a:pt x="5031" y="73"/>
                </a:lnTo>
                <a:lnTo>
                  <a:pt x="5103" y="0"/>
                </a:lnTo>
                <a:close/>
                <a:moveTo>
                  <a:pt x="5065" y="0"/>
                </a:moveTo>
                <a:lnTo>
                  <a:pt x="5084" y="0"/>
                </a:lnTo>
                <a:lnTo>
                  <a:pt x="5012" y="73"/>
                </a:lnTo>
                <a:lnTo>
                  <a:pt x="4991" y="73"/>
                </a:lnTo>
                <a:lnTo>
                  <a:pt x="5065" y="0"/>
                </a:lnTo>
                <a:close/>
                <a:moveTo>
                  <a:pt x="5026" y="0"/>
                </a:moveTo>
                <a:lnTo>
                  <a:pt x="5044" y="0"/>
                </a:lnTo>
                <a:lnTo>
                  <a:pt x="4972" y="73"/>
                </a:lnTo>
                <a:lnTo>
                  <a:pt x="4953" y="73"/>
                </a:lnTo>
                <a:lnTo>
                  <a:pt x="5026" y="0"/>
                </a:lnTo>
                <a:close/>
                <a:moveTo>
                  <a:pt x="4986" y="0"/>
                </a:moveTo>
                <a:lnTo>
                  <a:pt x="5007" y="0"/>
                </a:lnTo>
                <a:lnTo>
                  <a:pt x="4933" y="73"/>
                </a:lnTo>
                <a:lnTo>
                  <a:pt x="4914" y="73"/>
                </a:lnTo>
                <a:lnTo>
                  <a:pt x="4986" y="0"/>
                </a:lnTo>
                <a:close/>
                <a:moveTo>
                  <a:pt x="4948" y="0"/>
                </a:moveTo>
                <a:lnTo>
                  <a:pt x="4967" y="0"/>
                </a:lnTo>
                <a:lnTo>
                  <a:pt x="4895" y="73"/>
                </a:lnTo>
                <a:lnTo>
                  <a:pt x="4876" y="73"/>
                </a:lnTo>
                <a:lnTo>
                  <a:pt x="4948" y="0"/>
                </a:lnTo>
                <a:close/>
                <a:moveTo>
                  <a:pt x="4909" y="0"/>
                </a:moveTo>
                <a:lnTo>
                  <a:pt x="4929" y="0"/>
                </a:lnTo>
                <a:lnTo>
                  <a:pt x="4856" y="73"/>
                </a:lnTo>
                <a:lnTo>
                  <a:pt x="4837" y="73"/>
                </a:lnTo>
                <a:lnTo>
                  <a:pt x="4909" y="0"/>
                </a:lnTo>
                <a:close/>
                <a:moveTo>
                  <a:pt x="4871" y="0"/>
                </a:moveTo>
                <a:lnTo>
                  <a:pt x="4890" y="0"/>
                </a:lnTo>
                <a:lnTo>
                  <a:pt x="4818" y="73"/>
                </a:lnTo>
                <a:lnTo>
                  <a:pt x="4799" y="73"/>
                </a:lnTo>
                <a:lnTo>
                  <a:pt x="4871" y="0"/>
                </a:lnTo>
                <a:close/>
                <a:moveTo>
                  <a:pt x="4832" y="0"/>
                </a:moveTo>
                <a:lnTo>
                  <a:pt x="4852" y="0"/>
                </a:lnTo>
                <a:lnTo>
                  <a:pt x="4778" y="73"/>
                </a:lnTo>
                <a:lnTo>
                  <a:pt x="4759" y="73"/>
                </a:lnTo>
                <a:lnTo>
                  <a:pt x="4832" y="0"/>
                </a:lnTo>
                <a:close/>
                <a:moveTo>
                  <a:pt x="4794" y="0"/>
                </a:moveTo>
                <a:lnTo>
                  <a:pt x="4813" y="0"/>
                </a:lnTo>
                <a:lnTo>
                  <a:pt x="4741" y="73"/>
                </a:lnTo>
                <a:lnTo>
                  <a:pt x="4720" y="73"/>
                </a:lnTo>
                <a:lnTo>
                  <a:pt x="4794" y="0"/>
                </a:lnTo>
                <a:close/>
                <a:moveTo>
                  <a:pt x="4754" y="0"/>
                </a:moveTo>
                <a:lnTo>
                  <a:pt x="4773" y="0"/>
                </a:lnTo>
                <a:lnTo>
                  <a:pt x="4701" y="73"/>
                </a:lnTo>
                <a:lnTo>
                  <a:pt x="4682" y="73"/>
                </a:lnTo>
                <a:lnTo>
                  <a:pt x="4754" y="0"/>
                </a:lnTo>
                <a:close/>
                <a:moveTo>
                  <a:pt x="4717" y="0"/>
                </a:moveTo>
                <a:lnTo>
                  <a:pt x="4735" y="0"/>
                </a:lnTo>
                <a:lnTo>
                  <a:pt x="4663" y="73"/>
                </a:lnTo>
                <a:lnTo>
                  <a:pt x="4643" y="73"/>
                </a:lnTo>
                <a:lnTo>
                  <a:pt x="4717" y="0"/>
                </a:lnTo>
                <a:close/>
                <a:moveTo>
                  <a:pt x="4677" y="0"/>
                </a:moveTo>
                <a:lnTo>
                  <a:pt x="4696" y="0"/>
                </a:lnTo>
                <a:lnTo>
                  <a:pt x="4624" y="73"/>
                </a:lnTo>
                <a:lnTo>
                  <a:pt x="4605" y="73"/>
                </a:lnTo>
                <a:lnTo>
                  <a:pt x="4677" y="0"/>
                </a:lnTo>
                <a:close/>
                <a:moveTo>
                  <a:pt x="4639" y="0"/>
                </a:moveTo>
                <a:lnTo>
                  <a:pt x="4658" y="0"/>
                </a:lnTo>
                <a:lnTo>
                  <a:pt x="4586" y="73"/>
                </a:lnTo>
                <a:lnTo>
                  <a:pt x="4566" y="73"/>
                </a:lnTo>
                <a:lnTo>
                  <a:pt x="4639" y="0"/>
                </a:lnTo>
                <a:close/>
                <a:moveTo>
                  <a:pt x="4600" y="0"/>
                </a:moveTo>
                <a:lnTo>
                  <a:pt x="4619" y="0"/>
                </a:lnTo>
                <a:lnTo>
                  <a:pt x="4547" y="73"/>
                </a:lnTo>
                <a:lnTo>
                  <a:pt x="4528" y="73"/>
                </a:lnTo>
                <a:lnTo>
                  <a:pt x="4600" y="0"/>
                </a:lnTo>
                <a:close/>
                <a:moveTo>
                  <a:pt x="4560" y="0"/>
                </a:moveTo>
                <a:lnTo>
                  <a:pt x="4581" y="0"/>
                </a:lnTo>
                <a:lnTo>
                  <a:pt x="4507" y="73"/>
                </a:lnTo>
                <a:lnTo>
                  <a:pt x="4488" y="73"/>
                </a:lnTo>
                <a:lnTo>
                  <a:pt x="4560" y="0"/>
                </a:lnTo>
                <a:close/>
                <a:moveTo>
                  <a:pt x="4523" y="0"/>
                </a:moveTo>
                <a:lnTo>
                  <a:pt x="4541" y="0"/>
                </a:lnTo>
                <a:lnTo>
                  <a:pt x="4469" y="73"/>
                </a:lnTo>
                <a:lnTo>
                  <a:pt x="4451" y="73"/>
                </a:lnTo>
                <a:lnTo>
                  <a:pt x="4523" y="0"/>
                </a:lnTo>
                <a:close/>
                <a:moveTo>
                  <a:pt x="4483" y="0"/>
                </a:moveTo>
                <a:lnTo>
                  <a:pt x="4504" y="0"/>
                </a:lnTo>
                <a:lnTo>
                  <a:pt x="4430" y="73"/>
                </a:lnTo>
                <a:lnTo>
                  <a:pt x="4411" y="73"/>
                </a:lnTo>
                <a:lnTo>
                  <a:pt x="4483" y="0"/>
                </a:lnTo>
                <a:close/>
                <a:moveTo>
                  <a:pt x="4445" y="0"/>
                </a:moveTo>
                <a:lnTo>
                  <a:pt x="4464" y="0"/>
                </a:lnTo>
                <a:lnTo>
                  <a:pt x="4392" y="73"/>
                </a:lnTo>
                <a:lnTo>
                  <a:pt x="4373" y="73"/>
                </a:lnTo>
                <a:lnTo>
                  <a:pt x="4445" y="0"/>
                </a:lnTo>
                <a:close/>
                <a:moveTo>
                  <a:pt x="4406" y="0"/>
                </a:moveTo>
                <a:lnTo>
                  <a:pt x="4427" y="0"/>
                </a:lnTo>
                <a:lnTo>
                  <a:pt x="4353" y="73"/>
                </a:lnTo>
                <a:lnTo>
                  <a:pt x="4334" y="73"/>
                </a:lnTo>
                <a:lnTo>
                  <a:pt x="4406" y="0"/>
                </a:lnTo>
                <a:close/>
                <a:moveTo>
                  <a:pt x="4368" y="0"/>
                </a:moveTo>
                <a:lnTo>
                  <a:pt x="4387" y="0"/>
                </a:lnTo>
                <a:lnTo>
                  <a:pt x="4315" y="73"/>
                </a:lnTo>
                <a:lnTo>
                  <a:pt x="4294" y="73"/>
                </a:lnTo>
                <a:lnTo>
                  <a:pt x="4368" y="0"/>
                </a:lnTo>
                <a:close/>
                <a:moveTo>
                  <a:pt x="4329" y="0"/>
                </a:moveTo>
                <a:lnTo>
                  <a:pt x="4348" y="0"/>
                </a:lnTo>
                <a:lnTo>
                  <a:pt x="4275" y="73"/>
                </a:lnTo>
                <a:lnTo>
                  <a:pt x="4257" y="73"/>
                </a:lnTo>
                <a:lnTo>
                  <a:pt x="4329" y="0"/>
                </a:lnTo>
                <a:close/>
                <a:moveTo>
                  <a:pt x="4291" y="0"/>
                </a:moveTo>
                <a:lnTo>
                  <a:pt x="4310" y="0"/>
                </a:lnTo>
                <a:lnTo>
                  <a:pt x="4238" y="73"/>
                </a:lnTo>
                <a:lnTo>
                  <a:pt x="4217" y="73"/>
                </a:lnTo>
                <a:lnTo>
                  <a:pt x="4291" y="0"/>
                </a:lnTo>
                <a:close/>
                <a:moveTo>
                  <a:pt x="4251" y="0"/>
                </a:moveTo>
                <a:lnTo>
                  <a:pt x="4270" y="0"/>
                </a:lnTo>
                <a:lnTo>
                  <a:pt x="4198" y="73"/>
                </a:lnTo>
                <a:lnTo>
                  <a:pt x="4179" y="73"/>
                </a:lnTo>
                <a:lnTo>
                  <a:pt x="4251" y="0"/>
                </a:lnTo>
                <a:close/>
                <a:moveTo>
                  <a:pt x="4214" y="0"/>
                </a:moveTo>
                <a:lnTo>
                  <a:pt x="4233" y="0"/>
                </a:lnTo>
                <a:lnTo>
                  <a:pt x="4160" y="73"/>
                </a:lnTo>
                <a:lnTo>
                  <a:pt x="4140" y="73"/>
                </a:lnTo>
                <a:lnTo>
                  <a:pt x="4214" y="0"/>
                </a:lnTo>
                <a:close/>
                <a:moveTo>
                  <a:pt x="4174" y="0"/>
                </a:moveTo>
                <a:lnTo>
                  <a:pt x="4193" y="0"/>
                </a:lnTo>
                <a:lnTo>
                  <a:pt x="4121" y="73"/>
                </a:lnTo>
                <a:lnTo>
                  <a:pt x="4102" y="73"/>
                </a:lnTo>
                <a:lnTo>
                  <a:pt x="4174" y="0"/>
                </a:lnTo>
                <a:close/>
                <a:moveTo>
                  <a:pt x="4135" y="0"/>
                </a:moveTo>
                <a:lnTo>
                  <a:pt x="4155" y="0"/>
                </a:lnTo>
                <a:lnTo>
                  <a:pt x="4082" y="73"/>
                </a:lnTo>
                <a:lnTo>
                  <a:pt x="4063" y="73"/>
                </a:lnTo>
                <a:lnTo>
                  <a:pt x="4135" y="0"/>
                </a:lnTo>
                <a:close/>
                <a:moveTo>
                  <a:pt x="4097" y="0"/>
                </a:moveTo>
                <a:lnTo>
                  <a:pt x="4116" y="0"/>
                </a:lnTo>
                <a:lnTo>
                  <a:pt x="4044" y="73"/>
                </a:lnTo>
                <a:lnTo>
                  <a:pt x="4025" y="73"/>
                </a:lnTo>
                <a:lnTo>
                  <a:pt x="4097" y="0"/>
                </a:lnTo>
                <a:close/>
                <a:moveTo>
                  <a:pt x="4057" y="0"/>
                </a:moveTo>
                <a:lnTo>
                  <a:pt x="4078" y="0"/>
                </a:lnTo>
                <a:lnTo>
                  <a:pt x="4004" y="73"/>
                </a:lnTo>
                <a:lnTo>
                  <a:pt x="3985" y="73"/>
                </a:lnTo>
                <a:lnTo>
                  <a:pt x="4057" y="0"/>
                </a:lnTo>
                <a:close/>
                <a:moveTo>
                  <a:pt x="4020" y="0"/>
                </a:moveTo>
                <a:lnTo>
                  <a:pt x="4039" y="0"/>
                </a:lnTo>
                <a:lnTo>
                  <a:pt x="3967" y="73"/>
                </a:lnTo>
                <a:lnTo>
                  <a:pt x="3948" y="73"/>
                </a:lnTo>
                <a:lnTo>
                  <a:pt x="4020" y="0"/>
                </a:lnTo>
                <a:close/>
                <a:moveTo>
                  <a:pt x="3980" y="0"/>
                </a:moveTo>
                <a:lnTo>
                  <a:pt x="4001" y="0"/>
                </a:lnTo>
                <a:lnTo>
                  <a:pt x="3927" y="73"/>
                </a:lnTo>
                <a:lnTo>
                  <a:pt x="3908" y="73"/>
                </a:lnTo>
                <a:lnTo>
                  <a:pt x="3980" y="0"/>
                </a:lnTo>
                <a:close/>
                <a:moveTo>
                  <a:pt x="3942" y="0"/>
                </a:moveTo>
                <a:lnTo>
                  <a:pt x="3961" y="0"/>
                </a:lnTo>
                <a:lnTo>
                  <a:pt x="3889" y="73"/>
                </a:lnTo>
                <a:lnTo>
                  <a:pt x="3869" y="73"/>
                </a:lnTo>
                <a:lnTo>
                  <a:pt x="3942" y="0"/>
                </a:lnTo>
                <a:close/>
                <a:moveTo>
                  <a:pt x="3903" y="0"/>
                </a:moveTo>
                <a:lnTo>
                  <a:pt x="3922" y="0"/>
                </a:lnTo>
                <a:lnTo>
                  <a:pt x="3850" y="73"/>
                </a:lnTo>
                <a:lnTo>
                  <a:pt x="3831" y="73"/>
                </a:lnTo>
                <a:lnTo>
                  <a:pt x="3903" y="0"/>
                </a:lnTo>
                <a:close/>
                <a:moveTo>
                  <a:pt x="3865" y="0"/>
                </a:moveTo>
                <a:lnTo>
                  <a:pt x="3884" y="0"/>
                </a:lnTo>
                <a:lnTo>
                  <a:pt x="3812" y="73"/>
                </a:lnTo>
                <a:lnTo>
                  <a:pt x="3791" y="73"/>
                </a:lnTo>
                <a:lnTo>
                  <a:pt x="3865" y="0"/>
                </a:lnTo>
                <a:close/>
                <a:moveTo>
                  <a:pt x="3826" y="0"/>
                </a:moveTo>
                <a:lnTo>
                  <a:pt x="3845" y="0"/>
                </a:lnTo>
                <a:lnTo>
                  <a:pt x="3773" y="73"/>
                </a:lnTo>
                <a:lnTo>
                  <a:pt x="3754" y="73"/>
                </a:lnTo>
                <a:lnTo>
                  <a:pt x="3826" y="0"/>
                </a:lnTo>
                <a:close/>
                <a:moveTo>
                  <a:pt x="3788" y="0"/>
                </a:moveTo>
                <a:lnTo>
                  <a:pt x="3807" y="0"/>
                </a:lnTo>
                <a:lnTo>
                  <a:pt x="3735" y="73"/>
                </a:lnTo>
                <a:lnTo>
                  <a:pt x="3714" y="73"/>
                </a:lnTo>
                <a:lnTo>
                  <a:pt x="3788" y="0"/>
                </a:lnTo>
                <a:close/>
                <a:moveTo>
                  <a:pt x="3749" y="0"/>
                </a:moveTo>
                <a:lnTo>
                  <a:pt x="3767" y="0"/>
                </a:lnTo>
                <a:lnTo>
                  <a:pt x="3695" y="73"/>
                </a:lnTo>
                <a:lnTo>
                  <a:pt x="3676" y="73"/>
                </a:lnTo>
                <a:lnTo>
                  <a:pt x="3749" y="0"/>
                </a:lnTo>
                <a:close/>
                <a:moveTo>
                  <a:pt x="3709" y="0"/>
                </a:moveTo>
                <a:lnTo>
                  <a:pt x="3730" y="0"/>
                </a:lnTo>
                <a:lnTo>
                  <a:pt x="3656" y="73"/>
                </a:lnTo>
                <a:lnTo>
                  <a:pt x="3637" y="73"/>
                </a:lnTo>
                <a:lnTo>
                  <a:pt x="3709" y="0"/>
                </a:lnTo>
                <a:close/>
                <a:moveTo>
                  <a:pt x="3671" y="0"/>
                </a:moveTo>
                <a:lnTo>
                  <a:pt x="3690" y="0"/>
                </a:lnTo>
                <a:lnTo>
                  <a:pt x="3618" y="73"/>
                </a:lnTo>
                <a:lnTo>
                  <a:pt x="3599" y="73"/>
                </a:lnTo>
                <a:lnTo>
                  <a:pt x="3671" y="0"/>
                </a:lnTo>
                <a:close/>
                <a:moveTo>
                  <a:pt x="3632" y="0"/>
                </a:moveTo>
                <a:lnTo>
                  <a:pt x="3652" y="0"/>
                </a:lnTo>
                <a:lnTo>
                  <a:pt x="3579" y="73"/>
                </a:lnTo>
                <a:lnTo>
                  <a:pt x="3560" y="73"/>
                </a:lnTo>
                <a:lnTo>
                  <a:pt x="3632" y="0"/>
                </a:lnTo>
                <a:close/>
                <a:moveTo>
                  <a:pt x="3594" y="0"/>
                </a:moveTo>
                <a:lnTo>
                  <a:pt x="3613" y="0"/>
                </a:lnTo>
                <a:lnTo>
                  <a:pt x="3541" y="73"/>
                </a:lnTo>
                <a:lnTo>
                  <a:pt x="3522" y="73"/>
                </a:lnTo>
                <a:lnTo>
                  <a:pt x="3594" y="0"/>
                </a:lnTo>
                <a:close/>
                <a:moveTo>
                  <a:pt x="3555" y="0"/>
                </a:moveTo>
                <a:lnTo>
                  <a:pt x="3575" y="0"/>
                </a:lnTo>
                <a:lnTo>
                  <a:pt x="3501" y="73"/>
                </a:lnTo>
                <a:lnTo>
                  <a:pt x="3483" y="73"/>
                </a:lnTo>
                <a:lnTo>
                  <a:pt x="3555" y="0"/>
                </a:lnTo>
                <a:close/>
                <a:moveTo>
                  <a:pt x="3517" y="0"/>
                </a:moveTo>
                <a:lnTo>
                  <a:pt x="3536" y="0"/>
                </a:lnTo>
                <a:lnTo>
                  <a:pt x="3464" y="73"/>
                </a:lnTo>
                <a:lnTo>
                  <a:pt x="3443" y="73"/>
                </a:lnTo>
                <a:lnTo>
                  <a:pt x="3517" y="0"/>
                </a:lnTo>
                <a:close/>
                <a:moveTo>
                  <a:pt x="3477" y="0"/>
                </a:moveTo>
                <a:lnTo>
                  <a:pt x="3496" y="0"/>
                </a:lnTo>
                <a:lnTo>
                  <a:pt x="3424" y="73"/>
                </a:lnTo>
                <a:lnTo>
                  <a:pt x="3405" y="73"/>
                </a:lnTo>
                <a:lnTo>
                  <a:pt x="3477" y="0"/>
                </a:lnTo>
                <a:close/>
                <a:moveTo>
                  <a:pt x="3440" y="0"/>
                </a:moveTo>
                <a:lnTo>
                  <a:pt x="3458" y="0"/>
                </a:lnTo>
                <a:lnTo>
                  <a:pt x="3386" y="73"/>
                </a:lnTo>
                <a:lnTo>
                  <a:pt x="3366" y="73"/>
                </a:lnTo>
                <a:lnTo>
                  <a:pt x="3440" y="0"/>
                </a:lnTo>
                <a:close/>
                <a:moveTo>
                  <a:pt x="3400" y="0"/>
                </a:moveTo>
                <a:lnTo>
                  <a:pt x="3419" y="0"/>
                </a:lnTo>
                <a:lnTo>
                  <a:pt x="3347" y="73"/>
                </a:lnTo>
                <a:lnTo>
                  <a:pt x="3328" y="73"/>
                </a:lnTo>
                <a:lnTo>
                  <a:pt x="3400" y="0"/>
                </a:lnTo>
                <a:close/>
                <a:moveTo>
                  <a:pt x="3362" y="0"/>
                </a:moveTo>
                <a:lnTo>
                  <a:pt x="3381" y="0"/>
                </a:lnTo>
                <a:lnTo>
                  <a:pt x="3309" y="73"/>
                </a:lnTo>
                <a:lnTo>
                  <a:pt x="3289" y="73"/>
                </a:lnTo>
                <a:lnTo>
                  <a:pt x="3362" y="0"/>
                </a:lnTo>
                <a:close/>
                <a:moveTo>
                  <a:pt x="3323" y="0"/>
                </a:moveTo>
                <a:lnTo>
                  <a:pt x="3342" y="0"/>
                </a:lnTo>
                <a:lnTo>
                  <a:pt x="3270" y="73"/>
                </a:lnTo>
                <a:lnTo>
                  <a:pt x="3251" y="73"/>
                </a:lnTo>
                <a:lnTo>
                  <a:pt x="3323" y="0"/>
                </a:lnTo>
                <a:close/>
                <a:moveTo>
                  <a:pt x="3283" y="0"/>
                </a:moveTo>
                <a:lnTo>
                  <a:pt x="3304" y="0"/>
                </a:lnTo>
                <a:lnTo>
                  <a:pt x="3230" y="73"/>
                </a:lnTo>
                <a:lnTo>
                  <a:pt x="3211" y="73"/>
                </a:lnTo>
                <a:lnTo>
                  <a:pt x="3283" y="0"/>
                </a:lnTo>
                <a:close/>
                <a:moveTo>
                  <a:pt x="3246" y="0"/>
                </a:moveTo>
                <a:lnTo>
                  <a:pt x="3265" y="0"/>
                </a:lnTo>
                <a:lnTo>
                  <a:pt x="3192" y="73"/>
                </a:lnTo>
                <a:lnTo>
                  <a:pt x="3174" y="73"/>
                </a:lnTo>
                <a:lnTo>
                  <a:pt x="3246" y="0"/>
                </a:lnTo>
                <a:close/>
                <a:moveTo>
                  <a:pt x="3206" y="0"/>
                </a:moveTo>
                <a:lnTo>
                  <a:pt x="3227" y="0"/>
                </a:lnTo>
                <a:lnTo>
                  <a:pt x="3153" y="73"/>
                </a:lnTo>
                <a:lnTo>
                  <a:pt x="3134" y="73"/>
                </a:lnTo>
                <a:lnTo>
                  <a:pt x="3206" y="0"/>
                </a:lnTo>
                <a:close/>
                <a:moveTo>
                  <a:pt x="3168" y="0"/>
                </a:moveTo>
                <a:lnTo>
                  <a:pt x="3187" y="0"/>
                </a:lnTo>
                <a:lnTo>
                  <a:pt x="3115" y="73"/>
                </a:lnTo>
                <a:lnTo>
                  <a:pt x="3096" y="73"/>
                </a:lnTo>
                <a:lnTo>
                  <a:pt x="3168" y="0"/>
                </a:lnTo>
                <a:close/>
                <a:moveTo>
                  <a:pt x="3129" y="0"/>
                </a:moveTo>
                <a:lnTo>
                  <a:pt x="3150" y="0"/>
                </a:lnTo>
                <a:lnTo>
                  <a:pt x="3076" y="73"/>
                </a:lnTo>
                <a:lnTo>
                  <a:pt x="3057" y="73"/>
                </a:lnTo>
                <a:lnTo>
                  <a:pt x="3129" y="0"/>
                </a:lnTo>
                <a:close/>
                <a:moveTo>
                  <a:pt x="3091" y="0"/>
                </a:moveTo>
                <a:lnTo>
                  <a:pt x="3110" y="0"/>
                </a:lnTo>
                <a:lnTo>
                  <a:pt x="3038" y="73"/>
                </a:lnTo>
                <a:lnTo>
                  <a:pt x="3017" y="73"/>
                </a:lnTo>
                <a:lnTo>
                  <a:pt x="3091" y="0"/>
                </a:lnTo>
                <a:close/>
                <a:moveTo>
                  <a:pt x="3052" y="0"/>
                </a:moveTo>
                <a:lnTo>
                  <a:pt x="3071" y="0"/>
                </a:lnTo>
                <a:lnTo>
                  <a:pt x="2998" y="73"/>
                </a:lnTo>
                <a:lnTo>
                  <a:pt x="2980" y="73"/>
                </a:lnTo>
                <a:lnTo>
                  <a:pt x="3052" y="0"/>
                </a:lnTo>
                <a:close/>
                <a:moveTo>
                  <a:pt x="3014" y="0"/>
                </a:moveTo>
                <a:lnTo>
                  <a:pt x="3033" y="0"/>
                </a:lnTo>
                <a:lnTo>
                  <a:pt x="2961" y="73"/>
                </a:lnTo>
                <a:lnTo>
                  <a:pt x="2940" y="73"/>
                </a:lnTo>
                <a:lnTo>
                  <a:pt x="3014" y="0"/>
                </a:lnTo>
                <a:close/>
                <a:moveTo>
                  <a:pt x="2974" y="0"/>
                </a:moveTo>
                <a:lnTo>
                  <a:pt x="2993" y="0"/>
                </a:lnTo>
                <a:lnTo>
                  <a:pt x="2921" y="73"/>
                </a:lnTo>
                <a:lnTo>
                  <a:pt x="2902" y="73"/>
                </a:lnTo>
                <a:lnTo>
                  <a:pt x="2974" y="0"/>
                </a:lnTo>
                <a:close/>
                <a:moveTo>
                  <a:pt x="2937" y="0"/>
                </a:moveTo>
                <a:lnTo>
                  <a:pt x="2956" y="0"/>
                </a:lnTo>
                <a:lnTo>
                  <a:pt x="2883" y="73"/>
                </a:lnTo>
                <a:lnTo>
                  <a:pt x="2863" y="73"/>
                </a:lnTo>
                <a:lnTo>
                  <a:pt x="2937" y="0"/>
                </a:lnTo>
                <a:close/>
                <a:moveTo>
                  <a:pt x="2897" y="0"/>
                </a:moveTo>
                <a:lnTo>
                  <a:pt x="2916" y="0"/>
                </a:lnTo>
                <a:lnTo>
                  <a:pt x="2844" y="73"/>
                </a:lnTo>
                <a:lnTo>
                  <a:pt x="2825" y="73"/>
                </a:lnTo>
                <a:lnTo>
                  <a:pt x="2897" y="0"/>
                </a:lnTo>
                <a:close/>
                <a:moveTo>
                  <a:pt x="2859" y="0"/>
                </a:moveTo>
                <a:lnTo>
                  <a:pt x="2878" y="0"/>
                </a:lnTo>
                <a:lnTo>
                  <a:pt x="2806" y="73"/>
                </a:lnTo>
                <a:lnTo>
                  <a:pt x="2786" y="73"/>
                </a:lnTo>
                <a:lnTo>
                  <a:pt x="2859" y="0"/>
                </a:lnTo>
                <a:close/>
                <a:moveTo>
                  <a:pt x="2820" y="0"/>
                </a:moveTo>
                <a:lnTo>
                  <a:pt x="2839" y="0"/>
                </a:lnTo>
                <a:lnTo>
                  <a:pt x="2767" y="73"/>
                </a:lnTo>
                <a:lnTo>
                  <a:pt x="2748" y="73"/>
                </a:lnTo>
                <a:lnTo>
                  <a:pt x="2820" y="0"/>
                </a:lnTo>
                <a:close/>
                <a:moveTo>
                  <a:pt x="2781" y="0"/>
                </a:moveTo>
                <a:lnTo>
                  <a:pt x="2801" y="0"/>
                </a:lnTo>
                <a:lnTo>
                  <a:pt x="2727" y="73"/>
                </a:lnTo>
                <a:lnTo>
                  <a:pt x="2708" y="73"/>
                </a:lnTo>
                <a:lnTo>
                  <a:pt x="2781" y="0"/>
                </a:lnTo>
                <a:close/>
                <a:moveTo>
                  <a:pt x="2743" y="0"/>
                </a:moveTo>
                <a:lnTo>
                  <a:pt x="2762" y="0"/>
                </a:lnTo>
                <a:lnTo>
                  <a:pt x="2690" y="73"/>
                </a:lnTo>
                <a:lnTo>
                  <a:pt x="2671" y="73"/>
                </a:lnTo>
                <a:lnTo>
                  <a:pt x="2743" y="0"/>
                </a:lnTo>
                <a:close/>
                <a:moveTo>
                  <a:pt x="2703" y="0"/>
                </a:moveTo>
                <a:lnTo>
                  <a:pt x="2724" y="0"/>
                </a:lnTo>
                <a:lnTo>
                  <a:pt x="2650" y="73"/>
                </a:lnTo>
                <a:lnTo>
                  <a:pt x="2631" y="73"/>
                </a:lnTo>
                <a:lnTo>
                  <a:pt x="2703" y="0"/>
                </a:lnTo>
                <a:close/>
                <a:moveTo>
                  <a:pt x="2666" y="0"/>
                </a:moveTo>
                <a:lnTo>
                  <a:pt x="2684" y="0"/>
                </a:lnTo>
                <a:lnTo>
                  <a:pt x="2612" y="73"/>
                </a:lnTo>
                <a:lnTo>
                  <a:pt x="2593" y="73"/>
                </a:lnTo>
                <a:lnTo>
                  <a:pt x="2666" y="0"/>
                </a:lnTo>
                <a:close/>
                <a:moveTo>
                  <a:pt x="2626" y="0"/>
                </a:moveTo>
                <a:lnTo>
                  <a:pt x="2647" y="0"/>
                </a:lnTo>
                <a:lnTo>
                  <a:pt x="2573" y="73"/>
                </a:lnTo>
                <a:lnTo>
                  <a:pt x="2554" y="73"/>
                </a:lnTo>
                <a:lnTo>
                  <a:pt x="2626" y="0"/>
                </a:lnTo>
                <a:close/>
                <a:moveTo>
                  <a:pt x="2588" y="0"/>
                </a:moveTo>
                <a:lnTo>
                  <a:pt x="2607" y="0"/>
                </a:lnTo>
                <a:lnTo>
                  <a:pt x="2535" y="73"/>
                </a:lnTo>
                <a:lnTo>
                  <a:pt x="2514" y="73"/>
                </a:lnTo>
                <a:lnTo>
                  <a:pt x="2588" y="0"/>
                </a:lnTo>
                <a:close/>
                <a:moveTo>
                  <a:pt x="2549" y="0"/>
                </a:moveTo>
                <a:lnTo>
                  <a:pt x="2568" y="0"/>
                </a:lnTo>
                <a:lnTo>
                  <a:pt x="2496" y="73"/>
                </a:lnTo>
                <a:lnTo>
                  <a:pt x="2477" y="73"/>
                </a:lnTo>
                <a:lnTo>
                  <a:pt x="2549" y="0"/>
                </a:lnTo>
                <a:close/>
                <a:moveTo>
                  <a:pt x="2511" y="0"/>
                </a:moveTo>
                <a:lnTo>
                  <a:pt x="2530" y="0"/>
                </a:lnTo>
                <a:lnTo>
                  <a:pt x="2458" y="73"/>
                </a:lnTo>
                <a:lnTo>
                  <a:pt x="2437" y="73"/>
                </a:lnTo>
                <a:lnTo>
                  <a:pt x="2511" y="0"/>
                </a:lnTo>
                <a:close/>
                <a:moveTo>
                  <a:pt x="2472" y="0"/>
                </a:moveTo>
                <a:lnTo>
                  <a:pt x="2490" y="0"/>
                </a:lnTo>
                <a:lnTo>
                  <a:pt x="2418" y="73"/>
                </a:lnTo>
                <a:lnTo>
                  <a:pt x="2399" y="73"/>
                </a:lnTo>
                <a:lnTo>
                  <a:pt x="2472" y="0"/>
                </a:lnTo>
                <a:close/>
                <a:moveTo>
                  <a:pt x="2434" y="0"/>
                </a:moveTo>
                <a:lnTo>
                  <a:pt x="2453" y="0"/>
                </a:lnTo>
                <a:lnTo>
                  <a:pt x="2381" y="73"/>
                </a:lnTo>
                <a:lnTo>
                  <a:pt x="2360" y="73"/>
                </a:lnTo>
                <a:lnTo>
                  <a:pt x="2434" y="0"/>
                </a:lnTo>
                <a:close/>
                <a:moveTo>
                  <a:pt x="2394" y="0"/>
                </a:moveTo>
                <a:lnTo>
                  <a:pt x="2413" y="0"/>
                </a:lnTo>
                <a:lnTo>
                  <a:pt x="2341" y="73"/>
                </a:lnTo>
                <a:lnTo>
                  <a:pt x="2322" y="73"/>
                </a:lnTo>
                <a:lnTo>
                  <a:pt x="2394" y="0"/>
                </a:lnTo>
                <a:close/>
                <a:moveTo>
                  <a:pt x="2355" y="0"/>
                </a:moveTo>
                <a:lnTo>
                  <a:pt x="2375" y="0"/>
                </a:lnTo>
                <a:lnTo>
                  <a:pt x="2302" y="73"/>
                </a:lnTo>
                <a:lnTo>
                  <a:pt x="2283" y="73"/>
                </a:lnTo>
                <a:lnTo>
                  <a:pt x="2355" y="0"/>
                </a:lnTo>
                <a:close/>
                <a:moveTo>
                  <a:pt x="2317" y="0"/>
                </a:moveTo>
                <a:lnTo>
                  <a:pt x="2336" y="0"/>
                </a:lnTo>
                <a:lnTo>
                  <a:pt x="2264" y="73"/>
                </a:lnTo>
                <a:lnTo>
                  <a:pt x="2245" y="73"/>
                </a:lnTo>
                <a:lnTo>
                  <a:pt x="2317" y="0"/>
                </a:lnTo>
                <a:close/>
                <a:moveTo>
                  <a:pt x="2278" y="0"/>
                </a:moveTo>
                <a:lnTo>
                  <a:pt x="2298" y="0"/>
                </a:lnTo>
                <a:lnTo>
                  <a:pt x="2224" y="73"/>
                </a:lnTo>
                <a:lnTo>
                  <a:pt x="2206" y="73"/>
                </a:lnTo>
                <a:lnTo>
                  <a:pt x="2278" y="0"/>
                </a:lnTo>
                <a:close/>
                <a:moveTo>
                  <a:pt x="2240" y="0"/>
                </a:moveTo>
                <a:lnTo>
                  <a:pt x="2259" y="0"/>
                </a:lnTo>
                <a:lnTo>
                  <a:pt x="2187" y="73"/>
                </a:lnTo>
                <a:lnTo>
                  <a:pt x="2168" y="73"/>
                </a:lnTo>
                <a:lnTo>
                  <a:pt x="2240" y="0"/>
                </a:lnTo>
                <a:close/>
                <a:moveTo>
                  <a:pt x="2200" y="0"/>
                </a:moveTo>
                <a:lnTo>
                  <a:pt x="2221" y="0"/>
                </a:lnTo>
                <a:lnTo>
                  <a:pt x="2147" y="73"/>
                </a:lnTo>
                <a:lnTo>
                  <a:pt x="2128" y="73"/>
                </a:lnTo>
                <a:lnTo>
                  <a:pt x="2200" y="0"/>
                </a:lnTo>
                <a:close/>
                <a:moveTo>
                  <a:pt x="2163" y="0"/>
                </a:moveTo>
                <a:lnTo>
                  <a:pt x="2181" y="0"/>
                </a:lnTo>
                <a:lnTo>
                  <a:pt x="2109" y="73"/>
                </a:lnTo>
                <a:lnTo>
                  <a:pt x="2089" y="73"/>
                </a:lnTo>
                <a:lnTo>
                  <a:pt x="2163" y="0"/>
                </a:lnTo>
                <a:close/>
                <a:moveTo>
                  <a:pt x="2123" y="0"/>
                </a:moveTo>
                <a:lnTo>
                  <a:pt x="2142" y="0"/>
                </a:lnTo>
                <a:lnTo>
                  <a:pt x="2070" y="73"/>
                </a:lnTo>
                <a:lnTo>
                  <a:pt x="2051" y="73"/>
                </a:lnTo>
                <a:lnTo>
                  <a:pt x="2123" y="0"/>
                </a:lnTo>
                <a:close/>
                <a:moveTo>
                  <a:pt x="2085" y="0"/>
                </a:moveTo>
                <a:lnTo>
                  <a:pt x="2104" y="0"/>
                </a:lnTo>
                <a:lnTo>
                  <a:pt x="2032" y="73"/>
                </a:lnTo>
                <a:lnTo>
                  <a:pt x="2012" y="73"/>
                </a:lnTo>
                <a:lnTo>
                  <a:pt x="2085" y="0"/>
                </a:lnTo>
                <a:close/>
                <a:moveTo>
                  <a:pt x="2046" y="0"/>
                </a:moveTo>
                <a:lnTo>
                  <a:pt x="2065" y="0"/>
                </a:lnTo>
                <a:lnTo>
                  <a:pt x="1993" y="73"/>
                </a:lnTo>
                <a:lnTo>
                  <a:pt x="1974" y="73"/>
                </a:lnTo>
                <a:lnTo>
                  <a:pt x="2046" y="0"/>
                </a:lnTo>
                <a:close/>
                <a:moveTo>
                  <a:pt x="2008" y="0"/>
                </a:moveTo>
                <a:lnTo>
                  <a:pt x="2027" y="0"/>
                </a:lnTo>
                <a:lnTo>
                  <a:pt x="1955" y="73"/>
                </a:lnTo>
                <a:lnTo>
                  <a:pt x="1934" y="73"/>
                </a:lnTo>
                <a:lnTo>
                  <a:pt x="2008" y="0"/>
                </a:lnTo>
                <a:close/>
                <a:moveTo>
                  <a:pt x="1969" y="0"/>
                </a:moveTo>
                <a:lnTo>
                  <a:pt x="1988" y="0"/>
                </a:lnTo>
                <a:lnTo>
                  <a:pt x="1915" y="73"/>
                </a:lnTo>
                <a:lnTo>
                  <a:pt x="1897" y="73"/>
                </a:lnTo>
                <a:lnTo>
                  <a:pt x="1969" y="0"/>
                </a:lnTo>
                <a:close/>
                <a:moveTo>
                  <a:pt x="1929" y="0"/>
                </a:moveTo>
                <a:lnTo>
                  <a:pt x="1950" y="0"/>
                </a:lnTo>
                <a:lnTo>
                  <a:pt x="1876" y="73"/>
                </a:lnTo>
                <a:lnTo>
                  <a:pt x="1857" y="73"/>
                </a:lnTo>
                <a:lnTo>
                  <a:pt x="1929" y="0"/>
                </a:lnTo>
                <a:close/>
                <a:moveTo>
                  <a:pt x="1891" y="0"/>
                </a:moveTo>
                <a:lnTo>
                  <a:pt x="1910" y="0"/>
                </a:lnTo>
                <a:lnTo>
                  <a:pt x="1838" y="73"/>
                </a:lnTo>
                <a:lnTo>
                  <a:pt x="1819" y="73"/>
                </a:lnTo>
                <a:lnTo>
                  <a:pt x="1891" y="0"/>
                </a:lnTo>
                <a:close/>
                <a:moveTo>
                  <a:pt x="1852" y="0"/>
                </a:moveTo>
                <a:lnTo>
                  <a:pt x="1873" y="0"/>
                </a:lnTo>
                <a:lnTo>
                  <a:pt x="1799" y="73"/>
                </a:lnTo>
                <a:lnTo>
                  <a:pt x="1780" y="73"/>
                </a:lnTo>
                <a:lnTo>
                  <a:pt x="1852" y="0"/>
                </a:lnTo>
                <a:close/>
                <a:moveTo>
                  <a:pt x="1814" y="0"/>
                </a:moveTo>
                <a:lnTo>
                  <a:pt x="1833" y="0"/>
                </a:lnTo>
                <a:lnTo>
                  <a:pt x="1761" y="73"/>
                </a:lnTo>
                <a:lnTo>
                  <a:pt x="1742" y="73"/>
                </a:lnTo>
                <a:lnTo>
                  <a:pt x="1814" y="0"/>
                </a:lnTo>
                <a:close/>
                <a:moveTo>
                  <a:pt x="1775" y="0"/>
                </a:moveTo>
                <a:lnTo>
                  <a:pt x="1795" y="0"/>
                </a:lnTo>
                <a:lnTo>
                  <a:pt x="1722" y="73"/>
                </a:lnTo>
                <a:lnTo>
                  <a:pt x="1703" y="73"/>
                </a:lnTo>
                <a:lnTo>
                  <a:pt x="1775" y="0"/>
                </a:lnTo>
                <a:close/>
                <a:moveTo>
                  <a:pt x="1737" y="0"/>
                </a:moveTo>
                <a:lnTo>
                  <a:pt x="1756" y="0"/>
                </a:lnTo>
                <a:lnTo>
                  <a:pt x="1684" y="73"/>
                </a:lnTo>
                <a:lnTo>
                  <a:pt x="1663" y="73"/>
                </a:lnTo>
                <a:lnTo>
                  <a:pt x="1737" y="0"/>
                </a:lnTo>
                <a:close/>
                <a:moveTo>
                  <a:pt x="1697" y="0"/>
                </a:moveTo>
                <a:lnTo>
                  <a:pt x="1716" y="0"/>
                </a:lnTo>
                <a:lnTo>
                  <a:pt x="1644" y="73"/>
                </a:lnTo>
                <a:lnTo>
                  <a:pt x="1625" y="73"/>
                </a:lnTo>
                <a:lnTo>
                  <a:pt x="1697" y="0"/>
                </a:lnTo>
                <a:close/>
                <a:moveTo>
                  <a:pt x="1660" y="0"/>
                </a:moveTo>
                <a:lnTo>
                  <a:pt x="1679" y="0"/>
                </a:lnTo>
                <a:lnTo>
                  <a:pt x="1607" y="73"/>
                </a:lnTo>
                <a:lnTo>
                  <a:pt x="1586" y="73"/>
                </a:lnTo>
                <a:lnTo>
                  <a:pt x="1660" y="0"/>
                </a:lnTo>
                <a:close/>
                <a:moveTo>
                  <a:pt x="1620" y="0"/>
                </a:moveTo>
                <a:lnTo>
                  <a:pt x="1639" y="0"/>
                </a:lnTo>
                <a:lnTo>
                  <a:pt x="1567" y="73"/>
                </a:lnTo>
                <a:lnTo>
                  <a:pt x="1548" y="73"/>
                </a:lnTo>
                <a:lnTo>
                  <a:pt x="1620" y="0"/>
                </a:lnTo>
                <a:close/>
                <a:moveTo>
                  <a:pt x="1582" y="0"/>
                </a:moveTo>
                <a:lnTo>
                  <a:pt x="1601" y="0"/>
                </a:lnTo>
                <a:lnTo>
                  <a:pt x="1529" y="73"/>
                </a:lnTo>
                <a:lnTo>
                  <a:pt x="1509" y="73"/>
                </a:lnTo>
                <a:lnTo>
                  <a:pt x="1582" y="0"/>
                </a:lnTo>
                <a:close/>
                <a:moveTo>
                  <a:pt x="1543" y="0"/>
                </a:moveTo>
                <a:lnTo>
                  <a:pt x="1562" y="0"/>
                </a:lnTo>
                <a:lnTo>
                  <a:pt x="1490" y="73"/>
                </a:lnTo>
                <a:lnTo>
                  <a:pt x="1471" y="73"/>
                </a:lnTo>
                <a:lnTo>
                  <a:pt x="1543" y="0"/>
                </a:lnTo>
                <a:close/>
                <a:moveTo>
                  <a:pt x="1504" y="0"/>
                </a:moveTo>
                <a:lnTo>
                  <a:pt x="1524" y="0"/>
                </a:lnTo>
                <a:lnTo>
                  <a:pt x="1450" y="73"/>
                </a:lnTo>
                <a:lnTo>
                  <a:pt x="1431" y="73"/>
                </a:lnTo>
                <a:lnTo>
                  <a:pt x="1504" y="0"/>
                </a:lnTo>
                <a:close/>
                <a:moveTo>
                  <a:pt x="1466" y="0"/>
                </a:moveTo>
                <a:lnTo>
                  <a:pt x="1485" y="0"/>
                </a:lnTo>
                <a:lnTo>
                  <a:pt x="1413" y="73"/>
                </a:lnTo>
                <a:lnTo>
                  <a:pt x="1394" y="73"/>
                </a:lnTo>
                <a:lnTo>
                  <a:pt x="1466" y="0"/>
                </a:lnTo>
                <a:close/>
                <a:moveTo>
                  <a:pt x="1426" y="0"/>
                </a:moveTo>
                <a:lnTo>
                  <a:pt x="1447" y="0"/>
                </a:lnTo>
                <a:lnTo>
                  <a:pt x="1373" y="73"/>
                </a:lnTo>
                <a:lnTo>
                  <a:pt x="1354" y="73"/>
                </a:lnTo>
                <a:lnTo>
                  <a:pt x="1426" y="0"/>
                </a:lnTo>
                <a:close/>
                <a:moveTo>
                  <a:pt x="1389" y="0"/>
                </a:moveTo>
                <a:lnTo>
                  <a:pt x="1407" y="0"/>
                </a:lnTo>
                <a:lnTo>
                  <a:pt x="1335" y="73"/>
                </a:lnTo>
                <a:lnTo>
                  <a:pt x="1316" y="73"/>
                </a:lnTo>
                <a:lnTo>
                  <a:pt x="1389" y="0"/>
                </a:lnTo>
                <a:close/>
                <a:moveTo>
                  <a:pt x="1349" y="0"/>
                </a:moveTo>
                <a:lnTo>
                  <a:pt x="1370" y="0"/>
                </a:lnTo>
                <a:lnTo>
                  <a:pt x="1296" y="73"/>
                </a:lnTo>
                <a:lnTo>
                  <a:pt x="1277" y="73"/>
                </a:lnTo>
                <a:lnTo>
                  <a:pt x="1349" y="0"/>
                </a:lnTo>
                <a:close/>
                <a:moveTo>
                  <a:pt x="1311" y="0"/>
                </a:moveTo>
                <a:lnTo>
                  <a:pt x="1330" y="0"/>
                </a:lnTo>
                <a:lnTo>
                  <a:pt x="1258" y="73"/>
                </a:lnTo>
                <a:lnTo>
                  <a:pt x="1237" y="73"/>
                </a:lnTo>
                <a:lnTo>
                  <a:pt x="1311" y="0"/>
                </a:lnTo>
                <a:close/>
                <a:moveTo>
                  <a:pt x="1272" y="0"/>
                </a:moveTo>
                <a:lnTo>
                  <a:pt x="1291" y="0"/>
                </a:lnTo>
                <a:lnTo>
                  <a:pt x="1219" y="73"/>
                </a:lnTo>
                <a:lnTo>
                  <a:pt x="1200" y="73"/>
                </a:lnTo>
                <a:lnTo>
                  <a:pt x="1272" y="0"/>
                </a:lnTo>
                <a:close/>
                <a:moveTo>
                  <a:pt x="1234" y="0"/>
                </a:moveTo>
                <a:lnTo>
                  <a:pt x="1253" y="0"/>
                </a:lnTo>
                <a:lnTo>
                  <a:pt x="1181" y="73"/>
                </a:lnTo>
                <a:lnTo>
                  <a:pt x="1160" y="73"/>
                </a:lnTo>
                <a:lnTo>
                  <a:pt x="1234" y="0"/>
                </a:lnTo>
                <a:close/>
                <a:moveTo>
                  <a:pt x="1195" y="0"/>
                </a:moveTo>
                <a:lnTo>
                  <a:pt x="1213" y="0"/>
                </a:lnTo>
                <a:lnTo>
                  <a:pt x="1141" y="73"/>
                </a:lnTo>
                <a:lnTo>
                  <a:pt x="1123" y="73"/>
                </a:lnTo>
                <a:lnTo>
                  <a:pt x="1195" y="0"/>
                </a:lnTo>
                <a:close/>
                <a:moveTo>
                  <a:pt x="1157" y="0"/>
                </a:moveTo>
                <a:lnTo>
                  <a:pt x="1176" y="0"/>
                </a:lnTo>
                <a:lnTo>
                  <a:pt x="1104" y="73"/>
                </a:lnTo>
                <a:lnTo>
                  <a:pt x="1083" y="73"/>
                </a:lnTo>
                <a:lnTo>
                  <a:pt x="1157" y="0"/>
                </a:lnTo>
                <a:close/>
                <a:moveTo>
                  <a:pt x="1117" y="0"/>
                </a:moveTo>
                <a:lnTo>
                  <a:pt x="1136" y="0"/>
                </a:lnTo>
                <a:lnTo>
                  <a:pt x="1064" y="73"/>
                </a:lnTo>
                <a:lnTo>
                  <a:pt x="1045" y="73"/>
                </a:lnTo>
                <a:lnTo>
                  <a:pt x="1117" y="0"/>
                </a:lnTo>
                <a:close/>
                <a:moveTo>
                  <a:pt x="1078" y="0"/>
                </a:moveTo>
                <a:lnTo>
                  <a:pt x="1098" y="0"/>
                </a:lnTo>
                <a:lnTo>
                  <a:pt x="1025" y="73"/>
                </a:lnTo>
                <a:lnTo>
                  <a:pt x="1006" y="73"/>
                </a:lnTo>
                <a:lnTo>
                  <a:pt x="1078" y="0"/>
                </a:lnTo>
                <a:close/>
                <a:moveTo>
                  <a:pt x="1040" y="0"/>
                </a:moveTo>
                <a:lnTo>
                  <a:pt x="1059" y="0"/>
                </a:lnTo>
                <a:lnTo>
                  <a:pt x="987" y="73"/>
                </a:lnTo>
                <a:lnTo>
                  <a:pt x="968" y="73"/>
                </a:lnTo>
                <a:lnTo>
                  <a:pt x="1040" y="0"/>
                </a:lnTo>
                <a:close/>
                <a:moveTo>
                  <a:pt x="1001" y="0"/>
                </a:moveTo>
                <a:lnTo>
                  <a:pt x="1021" y="0"/>
                </a:lnTo>
                <a:lnTo>
                  <a:pt x="947" y="73"/>
                </a:lnTo>
                <a:lnTo>
                  <a:pt x="929" y="73"/>
                </a:lnTo>
                <a:lnTo>
                  <a:pt x="1001" y="0"/>
                </a:lnTo>
                <a:close/>
                <a:moveTo>
                  <a:pt x="963" y="0"/>
                </a:moveTo>
                <a:lnTo>
                  <a:pt x="982" y="0"/>
                </a:lnTo>
                <a:lnTo>
                  <a:pt x="910" y="73"/>
                </a:lnTo>
                <a:lnTo>
                  <a:pt x="891" y="73"/>
                </a:lnTo>
                <a:lnTo>
                  <a:pt x="963" y="0"/>
                </a:lnTo>
                <a:close/>
                <a:moveTo>
                  <a:pt x="923" y="0"/>
                </a:moveTo>
                <a:lnTo>
                  <a:pt x="944" y="0"/>
                </a:lnTo>
                <a:lnTo>
                  <a:pt x="870" y="73"/>
                </a:lnTo>
                <a:lnTo>
                  <a:pt x="851" y="73"/>
                </a:lnTo>
                <a:lnTo>
                  <a:pt x="923" y="0"/>
                </a:lnTo>
                <a:close/>
                <a:moveTo>
                  <a:pt x="886" y="0"/>
                </a:moveTo>
                <a:lnTo>
                  <a:pt x="905" y="0"/>
                </a:lnTo>
                <a:lnTo>
                  <a:pt x="832" y="73"/>
                </a:lnTo>
                <a:lnTo>
                  <a:pt x="812" y="73"/>
                </a:lnTo>
                <a:lnTo>
                  <a:pt x="886" y="0"/>
                </a:lnTo>
                <a:close/>
                <a:moveTo>
                  <a:pt x="846" y="0"/>
                </a:moveTo>
                <a:lnTo>
                  <a:pt x="865" y="0"/>
                </a:lnTo>
                <a:lnTo>
                  <a:pt x="793" y="73"/>
                </a:lnTo>
                <a:lnTo>
                  <a:pt x="774" y="73"/>
                </a:lnTo>
                <a:lnTo>
                  <a:pt x="846" y="0"/>
                </a:lnTo>
                <a:close/>
                <a:moveTo>
                  <a:pt x="808" y="0"/>
                </a:moveTo>
                <a:lnTo>
                  <a:pt x="827" y="0"/>
                </a:lnTo>
                <a:lnTo>
                  <a:pt x="755" y="73"/>
                </a:lnTo>
                <a:lnTo>
                  <a:pt x="735" y="73"/>
                </a:lnTo>
                <a:lnTo>
                  <a:pt x="808" y="0"/>
                </a:lnTo>
                <a:close/>
                <a:moveTo>
                  <a:pt x="769" y="0"/>
                </a:moveTo>
                <a:lnTo>
                  <a:pt x="788" y="0"/>
                </a:lnTo>
                <a:lnTo>
                  <a:pt x="716" y="73"/>
                </a:lnTo>
                <a:lnTo>
                  <a:pt x="697" y="73"/>
                </a:lnTo>
                <a:lnTo>
                  <a:pt x="769" y="0"/>
                </a:lnTo>
                <a:close/>
                <a:moveTo>
                  <a:pt x="731" y="0"/>
                </a:moveTo>
                <a:lnTo>
                  <a:pt x="750" y="0"/>
                </a:lnTo>
                <a:lnTo>
                  <a:pt x="678" y="73"/>
                </a:lnTo>
                <a:lnTo>
                  <a:pt x="657" y="73"/>
                </a:lnTo>
                <a:lnTo>
                  <a:pt x="731" y="0"/>
                </a:lnTo>
                <a:close/>
                <a:moveTo>
                  <a:pt x="692" y="0"/>
                </a:moveTo>
                <a:lnTo>
                  <a:pt x="711" y="0"/>
                </a:lnTo>
                <a:lnTo>
                  <a:pt x="638" y="73"/>
                </a:lnTo>
                <a:lnTo>
                  <a:pt x="620" y="73"/>
                </a:lnTo>
                <a:lnTo>
                  <a:pt x="692" y="0"/>
                </a:lnTo>
                <a:close/>
                <a:moveTo>
                  <a:pt x="652" y="0"/>
                </a:moveTo>
                <a:lnTo>
                  <a:pt x="673" y="0"/>
                </a:lnTo>
                <a:lnTo>
                  <a:pt x="599" y="73"/>
                </a:lnTo>
                <a:lnTo>
                  <a:pt x="580" y="73"/>
                </a:lnTo>
                <a:lnTo>
                  <a:pt x="652" y="0"/>
                </a:lnTo>
                <a:close/>
                <a:moveTo>
                  <a:pt x="614" y="0"/>
                </a:moveTo>
                <a:lnTo>
                  <a:pt x="633" y="0"/>
                </a:lnTo>
                <a:lnTo>
                  <a:pt x="561" y="73"/>
                </a:lnTo>
                <a:lnTo>
                  <a:pt x="542" y="73"/>
                </a:lnTo>
                <a:lnTo>
                  <a:pt x="614" y="0"/>
                </a:lnTo>
                <a:close/>
                <a:moveTo>
                  <a:pt x="575" y="0"/>
                </a:moveTo>
                <a:lnTo>
                  <a:pt x="596" y="0"/>
                </a:lnTo>
                <a:lnTo>
                  <a:pt x="522" y="73"/>
                </a:lnTo>
                <a:lnTo>
                  <a:pt x="503" y="73"/>
                </a:lnTo>
                <a:lnTo>
                  <a:pt x="575" y="0"/>
                </a:lnTo>
                <a:close/>
                <a:moveTo>
                  <a:pt x="537" y="0"/>
                </a:moveTo>
                <a:lnTo>
                  <a:pt x="556" y="0"/>
                </a:lnTo>
                <a:lnTo>
                  <a:pt x="484" y="73"/>
                </a:lnTo>
                <a:lnTo>
                  <a:pt x="465" y="73"/>
                </a:lnTo>
                <a:lnTo>
                  <a:pt x="537" y="0"/>
                </a:lnTo>
                <a:close/>
                <a:moveTo>
                  <a:pt x="498" y="0"/>
                </a:moveTo>
                <a:lnTo>
                  <a:pt x="518" y="0"/>
                </a:lnTo>
                <a:lnTo>
                  <a:pt x="445" y="73"/>
                </a:lnTo>
                <a:lnTo>
                  <a:pt x="426" y="73"/>
                </a:lnTo>
                <a:lnTo>
                  <a:pt x="498" y="0"/>
                </a:lnTo>
                <a:close/>
                <a:moveTo>
                  <a:pt x="460" y="0"/>
                </a:moveTo>
                <a:lnTo>
                  <a:pt x="479" y="0"/>
                </a:lnTo>
                <a:lnTo>
                  <a:pt x="407" y="73"/>
                </a:lnTo>
                <a:lnTo>
                  <a:pt x="386" y="73"/>
                </a:lnTo>
                <a:lnTo>
                  <a:pt x="460" y="0"/>
                </a:lnTo>
                <a:close/>
                <a:moveTo>
                  <a:pt x="421" y="0"/>
                </a:moveTo>
                <a:lnTo>
                  <a:pt x="439" y="0"/>
                </a:lnTo>
                <a:lnTo>
                  <a:pt x="367" y="73"/>
                </a:lnTo>
                <a:lnTo>
                  <a:pt x="348" y="73"/>
                </a:lnTo>
                <a:lnTo>
                  <a:pt x="421" y="0"/>
                </a:lnTo>
                <a:close/>
                <a:moveTo>
                  <a:pt x="383" y="0"/>
                </a:moveTo>
                <a:lnTo>
                  <a:pt x="402" y="0"/>
                </a:lnTo>
                <a:lnTo>
                  <a:pt x="330" y="73"/>
                </a:lnTo>
                <a:lnTo>
                  <a:pt x="309" y="73"/>
                </a:lnTo>
                <a:lnTo>
                  <a:pt x="383" y="0"/>
                </a:lnTo>
                <a:close/>
                <a:moveTo>
                  <a:pt x="343" y="0"/>
                </a:moveTo>
                <a:lnTo>
                  <a:pt x="362" y="0"/>
                </a:lnTo>
                <a:lnTo>
                  <a:pt x="290" y="73"/>
                </a:lnTo>
                <a:lnTo>
                  <a:pt x="271" y="73"/>
                </a:lnTo>
                <a:lnTo>
                  <a:pt x="343" y="0"/>
                </a:lnTo>
                <a:close/>
                <a:moveTo>
                  <a:pt x="306" y="0"/>
                </a:moveTo>
                <a:lnTo>
                  <a:pt x="324" y="0"/>
                </a:lnTo>
                <a:lnTo>
                  <a:pt x="252" y="73"/>
                </a:lnTo>
                <a:lnTo>
                  <a:pt x="232" y="73"/>
                </a:lnTo>
                <a:lnTo>
                  <a:pt x="306" y="0"/>
                </a:lnTo>
                <a:close/>
                <a:moveTo>
                  <a:pt x="266" y="0"/>
                </a:moveTo>
                <a:lnTo>
                  <a:pt x="285" y="0"/>
                </a:lnTo>
                <a:lnTo>
                  <a:pt x="213" y="73"/>
                </a:lnTo>
                <a:lnTo>
                  <a:pt x="194" y="73"/>
                </a:lnTo>
                <a:lnTo>
                  <a:pt x="266" y="0"/>
                </a:lnTo>
                <a:close/>
                <a:moveTo>
                  <a:pt x="227" y="0"/>
                </a:moveTo>
                <a:lnTo>
                  <a:pt x="247" y="0"/>
                </a:lnTo>
                <a:lnTo>
                  <a:pt x="173" y="73"/>
                </a:lnTo>
                <a:lnTo>
                  <a:pt x="154" y="73"/>
                </a:lnTo>
                <a:lnTo>
                  <a:pt x="227" y="0"/>
                </a:lnTo>
                <a:close/>
                <a:moveTo>
                  <a:pt x="189" y="0"/>
                </a:moveTo>
                <a:lnTo>
                  <a:pt x="208" y="0"/>
                </a:lnTo>
                <a:lnTo>
                  <a:pt x="136" y="73"/>
                </a:lnTo>
                <a:lnTo>
                  <a:pt x="117" y="73"/>
                </a:lnTo>
                <a:lnTo>
                  <a:pt x="189" y="0"/>
                </a:lnTo>
                <a:close/>
                <a:moveTo>
                  <a:pt x="149" y="0"/>
                </a:moveTo>
                <a:lnTo>
                  <a:pt x="170" y="0"/>
                </a:lnTo>
                <a:lnTo>
                  <a:pt x="96" y="73"/>
                </a:lnTo>
                <a:lnTo>
                  <a:pt x="77" y="73"/>
                </a:lnTo>
                <a:lnTo>
                  <a:pt x="149" y="0"/>
                </a:lnTo>
                <a:close/>
                <a:moveTo>
                  <a:pt x="112" y="0"/>
                </a:moveTo>
                <a:lnTo>
                  <a:pt x="130" y="0"/>
                </a:lnTo>
                <a:lnTo>
                  <a:pt x="58" y="73"/>
                </a:lnTo>
                <a:lnTo>
                  <a:pt x="39" y="73"/>
                </a:lnTo>
                <a:lnTo>
                  <a:pt x="112" y="0"/>
                </a:lnTo>
                <a:close/>
                <a:moveTo>
                  <a:pt x="72" y="0"/>
                </a:moveTo>
                <a:lnTo>
                  <a:pt x="93" y="0"/>
                </a:lnTo>
                <a:lnTo>
                  <a:pt x="19" y="73"/>
                </a:lnTo>
                <a:lnTo>
                  <a:pt x="0" y="73"/>
                </a:lnTo>
                <a:lnTo>
                  <a:pt x="72" y="0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1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79AD-D0C6-4924-A741-5ACD0182A87B}" type="datetime1">
              <a:rPr lang="en-CA" smtClean="0"/>
              <a:t>2019-03-28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63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682B6-84AA-4F0F-8116-2FB1628A682E}" type="datetime1">
              <a:rPr lang="en-CA" smtClean="0"/>
              <a:t>2019-03-28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02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D693-AE6B-41A5-A9E5-D73679E93F7B}" type="datetime1">
              <a:rPr lang="en-CA" smtClean="0"/>
              <a:t>2019-03-28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28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EFE0-FD43-4BAB-BAF4-4F8B7D698B74}" type="datetime1">
              <a:rPr lang="en-CA" smtClean="0"/>
              <a:t>2019-03-28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040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6DFC-2CFD-451E-8643-06AC3C8EC266}" type="datetime1">
              <a:rPr lang="en-CA" smtClean="0"/>
              <a:t>2019-03-28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31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3C7-6DE4-4E15-ABFC-ACB3DD4578B9}" type="datetime1">
              <a:rPr lang="en-CA" smtClean="0"/>
              <a:t>2019-03-28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91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5500-E550-4F14-BD80-C6DD8A7F81E3}" type="datetime1">
              <a:rPr lang="en-CA" smtClean="0"/>
              <a:t>2019-03-28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85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166A-C220-4467-AEBA-E9E9B7DE2286}" type="datetime1">
              <a:rPr lang="en-CA" smtClean="0"/>
              <a:t>2019-03-28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326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B831D-9BFF-4BAE-9853-F6DA302CCCC2}" type="datetime1">
              <a:rPr lang="en-CA" smtClean="0"/>
              <a:t>2019-03-28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6AAA-752B-45D5-A1E8-A706032D7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02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6AAA-752B-45D5-A1E8-A706032D739D}" type="slidenum">
              <a:rPr lang="en-CA" smtClean="0"/>
              <a:t>1</a:t>
            </a:fld>
            <a:endParaRPr lang="en-CA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C6D1A976-DADF-4F36-830D-BD7B86E1EB8E}"/>
              </a:ext>
            </a:extLst>
          </p:cNvPr>
          <p:cNvSpPr/>
          <p:nvPr/>
        </p:nvSpPr>
        <p:spPr>
          <a:xfrm>
            <a:off x="827584" y="350668"/>
            <a:ext cx="30139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Submitted by the expert from the Netherlands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7" name="Textfeld 12">
            <a:extLst>
              <a:ext uri="{FF2B5EF4-FFF2-40B4-BE49-F238E27FC236}">
                <a16:creationId xmlns:a16="http://schemas.microsoft.com/office/drawing/2014/main" id="{1A1B4B55-1BAF-4936-B8B7-2E7A1ADE0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475" y="35066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GRSG-116-23</a:t>
            </a:r>
            <a:endParaRPr lang="de-DE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116th GRSG, 1–5 April 2019</a:t>
            </a:r>
          </a:p>
          <a:p>
            <a:pPr algn="r" eaLnBrk="1" hangingPunct="1"/>
            <a:r>
              <a:rPr lang="en-US" sz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Agenda item 19.</a:t>
            </a:r>
            <a:endParaRPr lang="de-DE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722B53-74C9-46F1-9CBA-1555E8D0E3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4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24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Westport Innovations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CONFORMABLE STORAGE CONCEPT FOR CNG VEHICLES</dc:title>
  <dc:creator>MIT</dc:creator>
  <cp:lastModifiedBy>Romain Hubert</cp:lastModifiedBy>
  <cp:revision>7</cp:revision>
  <dcterms:created xsi:type="dcterms:W3CDTF">2019-03-15T22:15:08Z</dcterms:created>
  <dcterms:modified xsi:type="dcterms:W3CDTF">2019-03-28T15:38:17Z</dcterms:modified>
</cp:coreProperties>
</file>