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 varScale="1">
        <p:scale>
          <a:sx n="108" d="100"/>
          <a:sy n="108" d="100"/>
        </p:scale>
        <p:origin x="1452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27138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400" dirty="0"/>
              <a:t>A provisional address list has been prepared: please check your contact data (especially the email-address) and correct them, if necessary</a:t>
            </a:r>
          </a:p>
          <a:p>
            <a:pPr marL="266700"/>
            <a:r>
              <a:rPr lang="en-GB" sz="1400" dirty="0"/>
              <a:t>If your name is not listed, fill out one of the registration forms annexed to the file</a:t>
            </a:r>
          </a:p>
          <a:p>
            <a:pPr marL="266700"/>
            <a:r>
              <a:rPr lang="en-GB" sz="1400" dirty="0"/>
              <a:t>At the end of the session, we will circulate the list of participants by email</a:t>
            </a:r>
          </a:p>
          <a:p>
            <a:pPr marL="266700"/>
            <a:endParaRPr lang="en-GB" sz="14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Tax free petrol coupons</a:t>
            </a:r>
          </a:p>
          <a:p>
            <a:pPr marL="266700"/>
            <a:r>
              <a:rPr lang="en-GB" sz="1400" dirty="0"/>
              <a:t>For delegates of Contracting Parties: as usual, tax free petrol coupons are available</a:t>
            </a:r>
          </a:p>
          <a:p>
            <a:pPr marL="266700"/>
            <a:r>
              <a:rPr lang="en-GB" sz="1400" dirty="0"/>
              <a:t>Please fill in the details requested and return them to the secretariat</a:t>
            </a:r>
          </a:p>
          <a:p>
            <a:pPr marL="266700"/>
            <a:r>
              <a:rPr lang="en-GB" sz="1400" dirty="0"/>
              <a:t>A copy of the Passport and the Car Registration papers are needed for this purpose</a:t>
            </a:r>
          </a:p>
          <a:p>
            <a:pPr marL="266700"/>
            <a:endParaRPr lang="en-GB" sz="18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(80</a:t>
            </a:r>
            <a:r>
              <a:rPr lang="en-GB" sz="1800" b="1" baseline="30000" dirty="0"/>
              <a:t>th</a:t>
            </a:r>
            <a:r>
              <a:rPr lang="en-GB" sz="1800" b="1" dirty="0"/>
              <a:t>) session</a:t>
            </a:r>
            <a:r>
              <a:rPr lang="en-GB" sz="1800" dirty="0"/>
              <a:t> will be held on </a:t>
            </a:r>
            <a:r>
              <a:rPr lang="en-GB" sz="1800" b="1" dirty="0"/>
              <a:t>14-17 January 2020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b="1" dirty="0"/>
              <a:t>Proper session starting on Wednesday 15 January, 2.30 pm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 </a:t>
            </a:r>
            <a:r>
              <a:rPr lang="en-GB" sz="1800" b="1" dirty="0"/>
              <a:t>21 October 2019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fr-CH" sz="1800" dirty="0"/>
              <a:t>R</a:t>
            </a:r>
            <a:r>
              <a:rPr lang="en-GB" sz="1800" dirty="0" err="1"/>
              <a:t>oom</a:t>
            </a:r>
            <a:r>
              <a:rPr lang="en-GB" sz="1800" dirty="0"/>
              <a:t> availability </a:t>
            </a:r>
            <a:r>
              <a:rPr lang="en-GB" sz="1800" dirty="0" err="1"/>
              <a:t>severly</a:t>
            </a:r>
            <a:r>
              <a:rPr lang="en-GB" sz="1800" dirty="0"/>
              <a:t> constrained: </a:t>
            </a:r>
            <a:r>
              <a:rPr lang="en-US" sz="1800" b="1" dirty="0"/>
              <a:t>Starting in October 2019 </a:t>
            </a:r>
            <a:r>
              <a:rPr lang="en-US" sz="1800" dirty="0"/>
              <a:t>(until 2022 </a:t>
            </a:r>
            <a:r>
              <a:rPr lang="en-US" sz="1800" dirty="0" err="1"/>
              <a:t>aprox</a:t>
            </a:r>
            <a:r>
              <a:rPr lang="en-US" sz="1800" dirty="0"/>
              <a:t>.),</a:t>
            </a:r>
            <a:r>
              <a:rPr lang="en-US" sz="1800" b="1" dirty="0"/>
              <a:t> the Palais will lose 40 per cent of its meeting space capacity 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1800" dirty="0"/>
              <a:t>To IWG Chairs: Please request your participants to register to GRPE even if they only attend IWGs</a:t>
            </a:r>
            <a:endParaRPr lang="en-GB" sz="18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GRPE-79-02-Rev.1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79</a:t>
            </a:r>
            <a:r>
              <a:rPr lang="en-US" sz="1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GRPE, 21-24 May 2019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218</Words>
  <Application>Microsoft Office PowerPoint</Application>
  <PresentationFormat>Format A4 (210 x 297 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Working Party on Pollution and Energy (GRPE) General information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Miquel Gangonells</dc:creator>
  <cp:lastModifiedBy>Francois Cuenot</cp:lastModifiedBy>
  <cp:revision>152</cp:revision>
  <cp:lastPrinted>2017-05-22T14:09:07Z</cp:lastPrinted>
  <dcterms:created xsi:type="dcterms:W3CDTF">2014-05-01T14:53:07Z</dcterms:created>
  <dcterms:modified xsi:type="dcterms:W3CDTF">2019-05-21T09:01:54Z</dcterms:modified>
</cp:coreProperties>
</file>