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4" r:id="rId2"/>
    <p:sldId id="396" r:id="rId3"/>
    <p:sldId id="402" r:id="rId4"/>
    <p:sldId id="405" r:id="rId5"/>
    <p:sldId id="410" r:id="rId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494"/>
    <a:srgbClr val="2D5EC1"/>
    <a:srgbClr val="3166CF"/>
    <a:srgbClr val="3E6FD2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EF0CF993-E5CC-4226-A83F-846B43C0DE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679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F9DD042-3D13-40AF-A1B6-51619F9004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4344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35EF6FA2-11B3-4722-B3C2-7B431BDB29F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FDCD8-2BA1-45EC-8DCA-95F3103B79F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715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F7384-474C-46B5-8077-D15025BCFF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127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D0653-967D-49DA-A0A4-2AF7472A6E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198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2BE52-8423-4D88-A592-08426534D65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687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91549-6E56-4D9F-AFEC-82C270514B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518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7A4E8-FA82-4FB6-8153-E48F363F49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249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664A6-CBDE-4BAE-A535-4E2F0F2527E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171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C6BC3-8C6B-4409-A75A-6B286E6C13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412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D2FEA-2D6C-4C19-8C18-CB8304E9AEC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392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66D37-90BF-4934-9739-B1D7C5D125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084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3FE424B6-CFA1-44ED-A639-3B1B835CEB5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growth/content/stakeholder-event-preparing-future-european-emission-standards-light-and-heavy-duty-vehicles_e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23528" y="2708920"/>
            <a:ext cx="8496300" cy="1584325"/>
          </a:xfrm>
        </p:spPr>
        <p:txBody>
          <a:bodyPr/>
          <a:lstStyle/>
          <a:p>
            <a:pPr algn="ctr" eaLnBrk="1" hangingPunct="1"/>
            <a:r>
              <a:rPr lang="en-GB" altLang="en-US" sz="3200" i="1" dirty="0">
                <a:solidFill>
                  <a:srgbClr val="FFFF00"/>
                </a:solidFill>
              </a:rPr>
              <a:t>Towards post-EURO 6/VI</a:t>
            </a:r>
            <a:br>
              <a:rPr lang="en-GB" altLang="en-US" sz="3600" dirty="0">
                <a:solidFill>
                  <a:srgbClr val="FFFF00"/>
                </a:solidFill>
              </a:rPr>
            </a:br>
            <a:br>
              <a:rPr lang="en-GB" altLang="en-US" sz="3600" dirty="0">
                <a:solidFill>
                  <a:srgbClr val="FFFF00"/>
                </a:solidFill>
              </a:rPr>
            </a:br>
            <a:endParaRPr lang="en-GB" altLang="en-US" sz="3600" dirty="0">
              <a:solidFill>
                <a:srgbClr val="FFFF00"/>
              </a:solidFill>
            </a:endParaRP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536" y="4941168"/>
            <a:ext cx="8532812" cy="1728787"/>
          </a:xfrm>
        </p:spPr>
        <p:txBody>
          <a:bodyPr/>
          <a:lstStyle/>
          <a:p>
            <a:pPr algn="ctr" eaLnBrk="1" hangingPunct="1"/>
            <a:endParaRPr lang="en-GB" altLang="en-US" sz="1800" dirty="0"/>
          </a:p>
          <a:p>
            <a:pPr algn="ctr" eaLnBrk="1" hangingPunct="1"/>
            <a:r>
              <a:rPr lang="it-IT" altLang="en-US" sz="1800" dirty="0"/>
              <a:t> </a:t>
            </a:r>
          </a:p>
          <a:p>
            <a:pPr algn="ctr" eaLnBrk="1" hangingPunct="1"/>
            <a:endParaRPr lang="en-GB" altLang="en-US" sz="1800" dirty="0"/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F369275E-C8FA-4B25-A9C1-ED9AE7C97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59445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GRPE-78-31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78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GRPE, 8-11 January 2019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13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17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936625"/>
          </a:xfrm>
        </p:spPr>
        <p:txBody>
          <a:bodyPr/>
          <a:lstStyle/>
          <a:p>
            <a:r>
              <a:rPr lang="en-GB" dirty="0"/>
              <a:t>Lessons Learned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92488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RDE is a significant step towards achieving full compliance with the spirit of the emissions regulation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Several issues still need to be addressed (sub-23nm, other pollutants, compliance in real world, link between CO2 and pollutants, …)</a:t>
            </a:r>
          </a:p>
          <a:p>
            <a:pPr marL="0" indent="0">
              <a:buClrTx/>
              <a:buNone/>
            </a:pPr>
            <a:r>
              <a:rPr lang="en-GB" dirty="0"/>
              <a:t>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fr-BE" dirty="0"/>
              <a:t>RDE Co</a:t>
            </a:r>
            <a:r>
              <a:rPr lang="en-US" dirty="0"/>
              <a:t>mpliant vehicles are clean but…</a:t>
            </a:r>
          </a:p>
          <a:p>
            <a:pPr marL="0" indent="0" algn="ctr">
              <a:buClrTx/>
              <a:buNone/>
            </a:pPr>
            <a:r>
              <a:rPr lang="en-US" b="1" dirty="0"/>
              <a:t>A new step in the EURO emissions legislation might still be needed…</a:t>
            </a:r>
            <a:endParaRPr lang="en-GB" b="1" dirty="0"/>
          </a:p>
          <a:p>
            <a:pPr marL="0" indent="0">
              <a:buClrTx/>
              <a:buNone/>
            </a:pPr>
            <a:endParaRPr lang="en-GB" dirty="0"/>
          </a:p>
          <a:p>
            <a:pPr marL="0" indent="0">
              <a:buClrTx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27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Stakeholder event on future emission standards		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276872"/>
            <a:ext cx="5904656" cy="1848093"/>
          </a:xfrm>
        </p:spPr>
      </p:pic>
      <p:sp>
        <p:nvSpPr>
          <p:cNvPr id="6" name="TextBox 5"/>
          <p:cNvSpPr txBox="1"/>
          <p:nvPr/>
        </p:nvSpPr>
        <p:spPr>
          <a:xfrm>
            <a:off x="765101" y="4149080"/>
            <a:ext cx="734481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Took place in Brussels on the 24</a:t>
            </a:r>
            <a:r>
              <a:rPr lang="en-GB" sz="1800" baseline="30000" dirty="0"/>
              <a:t>th</a:t>
            </a:r>
            <a:r>
              <a:rPr lang="en-GB" sz="1800" dirty="0"/>
              <a:t> October 2018 with the participation of more than 120 experts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Preceded by a meeting of academic experts</a:t>
            </a:r>
          </a:p>
          <a:p>
            <a:endParaRPr lang="en-GB" dirty="0"/>
          </a:p>
          <a:p>
            <a:endParaRPr lang="en-GB" sz="1600" dirty="0"/>
          </a:p>
          <a:p>
            <a:r>
              <a:rPr lang="en-GB" sz="1600" dirty="0"/>
              <a:t>All presentations are available on the link:</a:t>
            </a:r>
          </a:p>
          <a:p>
            <a:r>
              <a:rPr lang="en-GB" sz="1600" dirty="0">
                <a:hlinkClick r:id="rId3"/>
              </a:rPr>
              <a:t>http://ec.europa.eu/growth/content/stakeholder-event-preparing-future-european-emission-standards-light-and-heavy-duty-vehicles_en</a:t>
            </a:r>
            <a:r>
              <a:rPr lang="en-GB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1144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7E413-1BAC-4113-B4C4-B6EE322EC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Broad list of issues for HDV and LDV</a:t>
            </a:r>
            <a:endParaRPr lang="el-G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CA411-C078-4BB9-AB20-9ED934558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In use performance monitoring for compliance and enforcement over the lifetime of the vehicle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Pollutant emissions to be considered along with CO2/GHG emissions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Currently non-regulated emissions should also be considered</a:t>
            </a:r>
          </a:p>
          <a:p>
            <a:endParaRPr lang="el-G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F597EF-D426-4162-8E2B-8DBA29CC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E2E7-C760-4871-950B-07002FE6C83D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9632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CAF1F-6490-4BA1-B0D4-CFDC818E0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936625"/>
          </a:xfrm>
        </p:spPr>
        <p:txBody>
          <a:bodyPr/>
          <a:lstStyle/>
          <a:p>
            <a:r>
              <a:rPr lang="en-GB" b="1" dirty="0"/>
              <a:t>Further steps</a:t>
            </a:r>
            <a:endParaRPr lang="el-G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AD5C4-5A77-4E84-A5F7-AFA6F9934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248472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Two big studies in Europe in 2019-2020 to address the issues identified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But several issues can be addressed by work performed in GRPE in support to harmonisation 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GB" b="1" dirty="0"/>
              <a:t>EVE and sub-group EV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GB" dirty="0"/>
              <a:t>PMP</a:t>
            </a:r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GB" b="1" dirty="0"/>
              <a:t>Low-T TF</a:t>
            </a:r>
            <a:endParaRPr lang="en-GB" dirty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These groups should deliver the expected results within 2020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dirty="0"/>
              <a:t>If this is not possible, we need to know asap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3763C-4D93-460A-825A-6DF8D6E03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8E2E7-C760-4871-950B-07002FE6C83D}" type="slidenum">
              <a:rPr lang="el-GR" smtClean="0"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814907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1038</TotalTime>
  <Words>234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Verdana</vt:lpstr>
      <vt:lpstr>Wingdings</vt:lpstr>
      <vt:lpstr>Blank</vt:lpstr>
      <vt:lpstr>Towards post-EURO 6/VI  </vt:lpstr>
      <vt:lpstr>Lessons Learned</vt:lpstr>
      <vt:lpstr>Stakeholder event on future emission standards  </vt:lpstr>
      <vt:lpstr>Broad list of issues for HDV and LDV</vt:lpstr>
      <vt:lpstr>Further steps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DILARA Panagiota (GROW)</dc:creator>
  <cp:lastModifiedBy>Francois Cuenot</cp:lastModifiedBy>
  <cp:revision>79</cp:revision>
  <dcterms:created xsi:type="dcterms:W3CDTF">2016-10-19T12:22:50Z</dcterms:created>
  <dcterms:modified xsi:type="dcterms:W3CDTF">2019-02-04T13:41:12Z</dcterms:modified>
</cp:coreProperties>
</file>