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2" d="100"/>
          <a:sy n="82" d="100"/>
        </p:scale>
        <p:origin x="1714" y="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Lighting and Light-Signalling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906000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contact data (especially the email-address) and correct them, if necessary, then sign to confirm your presence.</a:t>
            </a:r>
          </a:p>
          <a:p>
            <a:pPr marL="266700"/>
            <a:r>
              <a:rPr lang="en-GB" sz="1800" dirty="0"/>
              <a:t>If your name not listed, fill out one of the registration forms annexed to the file.</a:t>
            </a:r>
          </a:p>
          <a:p>
            <a:pPr marL="266700"/>
            <a:r>
              <a:rPr lang="en-GB" sz="1800" dirty="0"/>
              <a:t>At the end of the session, we will circulate the updated address list by email to all participants.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Tax free petrol coupons</a:t>
            </a:r>
          </a:p>
          <a:p>
            <a:pPr marL="266700"/>
            <a:r>
              <a:rPr lang="en-GB" sz="1800" dirty="0"/>
              <a:t>For delegates of Contracting Parties: as usual, tax free petrol coupons are available</a:t>
            </a:r>
          </a:p>
          <a:p>
            <a:pPr marL="266700"/>
            <a:r>
              <a:rPr lang="en-GB" sz="1800" dirty="0"/>
              <a:t>Please fill in the details requested and return them to the secretariat</a:t>
            </a:r>
          </a:p>
          <a:p>
            <a:pPr marL="266700"/>
            <a:r>
              <a:rPr lang="en-GB" sz="1800" dirty="0"/>
              <a:t>Copies of passport and car registration papers are needed for this purpose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session</a:t>
            </a:r>
            <a:r>
              <a:rPr lang="en-GB" sz="1800" dirty="0"/>
              <a:t> will be held on </a:t>
            </a:r>
            <a:r>
              <a:rPr lang="en-GB" sz="1800" b="1" dirty="0"/>
              <a:t>21-24 April 2020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/>
              <a:t>24 January 2020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new graphics with notes, all text should be editable. </a:t>
            </a:r>
            <a:r>
              <a:rPr lang="en-US" sz="1800" b="1" dirty="0"/>
              <a:t>No text as an embedded image! </a:t>
            </a:r>
            <a:endParaRPr lang="en-GB" sz="1800" b="1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GRE-8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GRE, 22-25 October 2019,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>
                <a:solidFill>
                  <a:schemeClr val="bg1"/>
                </a:solidFill>
              </a:rPr>
              <a:t>Highlights of the recent session(s) of WP.29</a:t>
            </a:r>
            <a:br>
              <a:rPr lang="en-GB" dirty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264CCF-66C7-4837-A498-01F4A192CDCC}"/>
              </a:ext>
            </a:extLst>
          </p:cNvPr>
          <p:cNvSpPr/>
          <p:nvPr/>
        </p:nvSpPr>
        <p:spPr>
          <a:xfrm>
            <a:off x="128464" y="1700808"/>
            <a:ext cx="96490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>
                <a:solidFill>
                  <a:schemeClr val="accent2"/>
                </a:solidFill>
              </a:rPr>
              <a:t>June 2019 (178th) </a:t>
            </a:r>
            <a:endParaRPr lang="en-GB" b="1" dirty="0">
              <a:solidFill>
                <a:schemeClr val="accent2"/>
              </a:solidFill>
            </a:endParaRP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AC.2 reviewed the revised </a:t>
            </a:r>
            <a:r>
              <a:rPr lang="en-US" sz="2000" dirty="0" err="1"/>
              <a:t>Programme</a:t>
            </a:r>
            <a:r>
              <a:rPr lang="en-US" sz="2000" dirty="0"/>
              <a:t> of Work for WP.29 (ECE/TRANS/WP.29/2019/1/Rev.1) and welcomed the work on strategic planning by the Chairs of GRBP and GRPE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noted that, in November 2019, IWG IWVTA would submit amendment proposals to the original version and to the 01 series amendments to UN Regulation No. 0 as well as a proposal for the 02 series of amendments to UN Regulation No. 0. IWG also planned to submit a revised list of UN Regulations for IWVTA, Phase 2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noted that DETA was still being developed to include the Unique Identifier (UI) and the Declaration of Conformance (</a:t>
            </a:r>
            <a:r>
              <a:rPr lang="en-US" sz="2000" dirty="0" err="1"/>
              <a:t>DoC</a:t>
            </a:r>
            <a:r>
              <a:rPr lang="en-US" sz="2000" dirty="0"/>
              <a:t>) functionalities, together with the expected timeline for their implementation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Discussion on </a:t>
            </a:r>
            <a:r>
              <a:rPr lang="en-US" sz="2000" dirty="0" err="1"/>
              <a:t>signalling</a:t>
            </a:r>
            <a:r>
              <a:rPr lang="en-US" sz="2000" dirty="0"/>
              <a:t> requirements for automated/autonomous vehicles. WP.1 to provide recommendations as well 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See report in ECE/TRANS/WP.29/1147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18067</TotalTime>
  <Words>378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Working Party on Lighting and Light-Signalling General information and WP.29 highlights</vt:lpstr>
      <vt:lpstr>Highlights of the recent session(s) of WP.29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188</cp:revision>
  <cp:lastPrinted>2014-10-16T12:37:31Z</cp:lastPrinted>
  <dcterms:created xsi:type="dcterms:W3CDTF">2014-03-30T12:17:15Z</dcterms:created>
  <dcterms:modified xsi:type="dcterms:W3CDTF">2019-10-16T10:32:00Z</dcterms:modified>
</cp:coreProperties>
</file>