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73" d="100"/>
          <a:sy n="73" d="100"/>
        </p:scale>
        <p:origin x="1470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ece.org/fileadmin/DAM/trans/doc/2018/wp29/WP29-175-21e.pdf" TargetMode="External"/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1800" dirty="0">
                <a:solidFill>
                  <a:schemeClr val="bg1"/>
                </a:solidFill>
              </a:rPr>
              <a:t>Working Party on Automated/Autonomous and Connected Vehicles (GRVA)</a:t>
            </a:r>
            <a:br>
              <a:rPr lang="en-GB" sz="18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- General information and WP.29 highlights -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contact data (especially the email-address) and correct them, if necessary, then sign to confirm your presence.</a:t>
            </a:r>
          </a:p>
          <a:p>
            <a:pPr marL="266700"/>
            <a:r>
              <a:rPr lang="en-GB" sz="1800" dirty="0"/>
              <a:t>If your name not listed, fill out one of the registration forms annexed to the file.</a:t>
            </a:r>
          </a:p>
          <a:p>
            <a:pPr marL="266700"/>
            <a:r>
              <a:rPr lang="en-GB" sz="1800" dirty="0"/>
              <a:t>At the end of the session, we will circulate the updated address list by email to all participants.</a:t>
            </a:r>
          </a:p>
          <a:p>
            <a:pPr marL="266700"/>
            <a:endParaRPr lang="en-GB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Tax free petrol coupons</a:t>
            </a:r>
          </a:p>
          <a:p>
            <a:pPr marL="266700"/>
            <a:r>
              <a:rPr lang="en-GB" sz="1800" dirty="0"/>
              <a:t>For delegates of Contracting Parties: as usual, tax free petrol coupons are available</a:t>
            </a:r>
          </a:p>
          <a:p>
            <a:pPr marL="266700"/>
            <a:r>
              <a:rPr lang="en-GB" sz="1800" dirty="0"/>
              <a:t>Please fill in the details requested and return them to the secretariat</a:t>
            </a:r>
          </a:p>
          <a:p>
            <a:pPr marL="266700"/>
            <a:r>
              <a:rPr lang="en-GB" sz="1800" dirty="0"/>
              <a:t>Copies of passport and car registration papers are needed for this purpose</a:t>
            </a:r>
          </a:p>
          <a:p>
            <a:pPr marL="266700"/>
            <a:endParaRPr lang="en-GB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Next session and submission of official working documents for the 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session</a:t>
            </a:r>
            <a:r>
              <a:rPr lang="en-GB" sz="1800" dirty="0"/>
              <a:t> will be held on </a:t>
            </a:r>
            <a:r>
              <a:rPr lang="en-GB" sz="1800" b="1" dirty="0"/>
              <a:t>28 January </a:t>
            </a:r>
            <a:r>
              <a:rPr lang="en-GB" sz="1800" dirty="0"/>
              <a:t>–</a:t>
            </a:r>
            <a:r>
              <a:rPr lang="en-GB" sz="1800" b="1" dirty="0"/>
              <a:t> 1 February 2019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</a:t>
            </a:r>
            <a:r>
              <a:rPr lang="en-GB" sz="1800" b="1" dirty="0"/>
              <a:t> 2 November 2018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For new pictures with notes, all text should be editable. No text as an embedded image!   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GRVA-01-13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(1st GRVA, 25-28 September 2018,</a:t>
            </a: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items 1 and 3)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>
                <a:solidFill>
                  <a:schemeClr val="bg1"/>
                </a:solidFill>
              </a:rPr>
              <a:t>Highlights of the last session(s) of WP.29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88" y="1557339"/>
            <a:ext cx="9648825" cy="482399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accent2"/>
                </a:solidFill>
              </a:rPr>
              <a:t>March 2018 (174th)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First time participation of Columbia and statement by their Minister of Transport and Infrastructure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Discussion on a possible establishment of a new GR on automated vehicles or redistribution of tasks among the existing GRs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Request by IMMA and OICA to amend the General Guidelines to avoid applying new supplements to the extension of existing type approvals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GRRF amendments adopted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For more details see: </a:t>
            </a:r>
            <a:r>
              <a:rPr lang="en-US" sz="2000" dirty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ECE/TRANS/WP.29/1137</a:t>
            </a:r>
            <a:endParaRPr lang="en-US" sz="2000" dirty="0">
              <a:solidFill>
                <a:srgbClr val="006600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accent2"/>
                </a:solidFill>
              </a:rPr>
              <a:t>June 2018 (175th)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The Working Party on Automated/Autonomous and Connected vehicles (GRVA) was decided on the basis of GRRF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The activities of the IWG on ITS/AD passed to GRVA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Some former GRRF activities reallocated to other GRs, e.g. </a:t>
            </a:r>
            <a:r>
              <a:rPr lang="en-US" sz="2000" dirty="0" err="1"/>
              <a:t>tyre</a:t>
            </a:r>
            <a:r>
              <a:rPr lang="en-US" sz="2000" dirty="0"/>
              <a:t> issues passed on to GRB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Discussion on DETA financing and hosting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GRRF amendments adopted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 new edition of the “Blue Book” presented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 document prepared by the secretariat to AC.2 and to WP.29 on artificial intelligence and vehicle regulations (see </a:t>
            </a:r>
            <a:r>
              <a:rPr lang="en-US" sz="2000" dirty="0">
                <a:hlinkClick r:id="rId3"/>
              </a:rPr>
              <a:t>WP.29-175-21</a:t>
            </a:r>
            <a:r>
              <a:rPr lang="en-US" sz="2000" dirty="0"/>
              <a:t>) was referred to </a:t>
            </a:r>
            <a:r>
              <a:rPr lang="en-US" sz="2000" dirty="0" err="1"/>
              <a:t>AutoVeh</a:t>
            </a:r>
            <a:r>
              <a:rPr lang="en-US" sz="2000" dirty="0"/>
              <a:t>/SG-1 for further consideration.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For more details see: </a:t>
            </a:r>
            <a:r>
              <a:rPr lang="en-US" sz="2000" dirty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ECE/TRANS/WP.29/1139</a:t>
            </a:r>
            <a:endParaRPr lang="en-GB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18713</TotalTime>
  <Words>419</Words>
  <Application>Microsoft Office PowerPoint</Application>
  <PresentationFormat>A4 Paper (210x297 mm)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Office Theme</vt:lpstr>
      <vt:lpstr>Working Party on Automated/Autonomous and Connected Vehicles (GRVA) - General information and WP.29 highlights -</vt:lpstr>
      <vt:lpstr>Highlights of the last session(s) of WP.29  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Francois Guichard</cp:lastModifiedBy>
  <cp:revision>175</cp:revision>
  <cp:lastPrinted>2018-09-17T10:18:42Z</cp:lastPrinted>
  <dcterms:created xsi:type="dcterms:W3CDTF">2014-03-30T12:17:15Z</dcterms:created>
  <dcterms:modified xsi:type="dcterms:W3CDTF">2018-09-19T16:08:35Z</dcterms:modified>
</cp:coreProperties>
</file>