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114" d="100"/>
          <a:sy n="114" d="100"/>
        </p:scale>
        <p:origin x="1938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ece.org/fileadmin/DAM/trans/doc/2019/wp29grva/ECE-TRANS-WP29-GRVA-2019-09e.pdf" TargetMode="External"/><Relationship Id="rId3" Type="http://schemas.openxmlformats.org/officeDocument/2006/relationships/hyperlink" Target="https://www.unece.org/fileadmin/DAM/trans/doc/2018/wp29/WP29-176-28e.xlsx" TargetMode="External"/><Relationship Id="rId7" Type="http://schemas.openxmlformats.org/officeDocument/2006/relationships/hyperlink" Target="https://www.unece.org/fileadmin/DAM/trans/doc/2019/wp29grva/ECE-TRANS-WP29-GRVA-2019-08e.pdf" TargetMode="External"/><Relationship Id="rId2" Type="http://schemas.openxmlformats.org/officeDocument/2006/relationships/hyperlink" Target="https://www.unece.org/fileadmin/DAM/trans/doc/2018/wp29grva/GRVA-01-34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ece.org/fileadmin/DAM/trans/doc/2019/wp29grva/ECE-TRANS-WP29-GRVA-2019-03e.pdf" TargetMode="External"/><Relationship Id="rId5" Type="http://schemas.openxmlformats.org/officeDocument/2006/relationships/hyperlink" Target="https://www.unece.org/fileadmin/DAM/trans/doc/2019/wp29grva/ECE-TRANS-WP29-GRVA-2019-02e.pdf" TargetMode="External"/><Relationship Id="rId4" Type="http://schemas.openxmlformats.org/officeDocument/2006/relationships/hyperlink" Target="https://www.unece.org/fileadmin/DAM/trans/doc/2019/wp29grva/ECE-TRANS-WP29-GRVA-2019-13e.pdf" TargetMode="External"/><Relationship Id="rId9" Type="http://schemas.openxmlformats.org/officeDocument/2006/relationships/hyperlink" Target="https://www.unece.org/fileadmin/DAM/trans/doc/2019/wp29grva/ECE-TRANS-WP29-GRVA-2019-05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1800" dirty="0">
                <a:solidFill>
                  <a:schemeClr val="bg1"/>
                </a:solidFill>
              </a:rPr>
              <a:t>Working Party on Automated/Autonomous and Connected Vehicles (GRVA)</a:t>
            </a:r>
            <a:br>
              <a:rPr lang="en-GB" sz="1800" dirty="0">
                <a:solidFill>
                  <a:schemeClr val="bg1"/>
                </a:solidFill>
              </a:rPr>
            </a:b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GRRF → GRVA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en-US" sz="1800" dirty="0"/>
              <a:t>Request from Inland Transport Committee to WP.29 (ECE/TRANS/274, para. 52), 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en-US" sz="1800" dirty="0"/>
              <a:t>WP.29 Discussion on priorities and resources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en-US" sz="1800" dirty="0"/>
              <a:t>WP.29 decided (ECE/TRANS/WP.29/1139, para. 33) to convert the Working Party on Brake and Running Gear (GRRF) in the Working Party on Automated/Autonomous and Connected Vehicles (GRVA), subject to final endorsement by the Inland Transport Committee at its February 2019 session.</a:t>
            </a:r>
          </a:p>
          <a:p>
            <a:pPr marL="266700"/>
            <a:endParaRPr lang="en-US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Impact on other GRs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en-US" sz="1800" dirty="0"/>
              <a:t>GRB is now fully in charge of the tire agenda. GRB </a:t>
            </a:r>
            <a:r>
              <a:rPr lang="en-US" sz="1800" dirty="0">
                <a:solidFill>
                  <a:srgbClr val="002060"/>
                </a:solidFill>
              </a:rPr>
              <a:t>→</a:t>
            </a:r>
            <a:r>
              <a:rPr lang="en-US" sz="1800" dirty="0"/>
              <a:t> GRBP.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en-US" sz="1800" dirty="0"/>
              <a:t>GRSG is now in charge of the coupling devices regulations.</a:t>
            </a:r>
          </a:p>
          <a:p>
            <a:pPr marL="552450" indent="-285750">
              <a:buFont typeface="Arial" panose="020B0604020202020204" pitchFamily="34" charset="0"/>
              <a:buChar char="•"/>
            </a:pPr>
            <a:r>
              <a:rPr lang="en-US" sz="1800" dirty="0"/>
              <a:t>GRSP is now in charge of UN Regulation No. 111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u="sng" dirty="0">
                <a:solidFill>
                  <a:schemeClr val="bg1"/>
                </a:solidFill>
              </a:rPr>
              <a:t>Informal document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b="1" dirty="0">
                <a:solidFill>
                  <a:schemeClr val="bg1"/>
                </a:solidFill>
              </a:rPr>
              <a:t>GRSP-64-45</a:t>
            </a:r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(64</a:t>
            </a:r>
            <a:r>
              <a:rPr lang="en-GB" sz="1200" baseline="30000" dirty="0">
                <a:solidFill>
                  <a:schemeClr val="bg1"/>
                </a:solidFill>
              </a:rPr>
              <a:t>th</a:t>
            </a:r>
            <a:r>
              <a:rPr lang="en-GB" sz="1200" dirty="0">
                <a:solidFill>
                  <a:schemeClr val="bg1"/>
                </a:solidFill>
              </a:rPr>
              <a:t> GRSP, 11-14 December 2018</a:t>
            </a:r>
            <a:br>
              <a:rPr lang="en-GB" sz="1200" dirty="0">
                <a:solidFill>
                  <a:schemeClr val="bg1"/>
                </a:solidFill>
              </a:rPr>
            </a:br>
            <a:r>
              <a:rPr lang="en-GB" sz="1200" dirty="0">
                <a:solidFill>
                  <a:schemeClr val="bg1"/>
                </a:solidFill>
              </a:rPr>
              <a:t> agenda item 27)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88" y="1556792"/>
            <a:ext cx="10008988" cy="482399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1st session of GRVA – September 2018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Discussion on work priorities for GRVA following consultation of the Chair.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Vehicle automation: ACSF, [</a:t>
            </a:r>
            <a:r>
              <a:rPr lang="en-US" sz="2000" dirty="0" err="1"/>
              <a:t>AutoVeh</a:t>
            </a:r>
            <a:r>
              <a:rPr lang="en-US" sz="2000" dirty="0"/>
              <a:t> and subgroups]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Vehicle connectivity: Cyber security and OTA software updates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Items from the former GRRF agenda: e.g. AEBS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Presentation</a:t>
            </a:r>
            <a:r>
              <a:rPr lang="en-US" sz="2000" dirty="0"/>
              <a:t>: Guidelines regarding Safety Technology for Automated Vehicles in Japan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176th session of WP.29 – November 2018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WP.29-176-28</a:t>
            </a:r>
            <a:r>
              <a:rPr lang="en-US" sz="2000" dirty="0"/>
              <a:t> presented by the GRVA Chair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Comments to be submitted until 15 December 2018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WebEx meeting on 19 December 2018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Selected official documents (ECE/TRANS/WP.29/…) for the January 2019 session of GRVA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Description of the proposed Three Pillar Approach (OICA)	</a:t>
            </a:r>
            <a:r>
              <a:rPr lang="en-US" sz="2000" dirty="0">
                <a:hlinkClick r:id="rId4"/>
              </a:rPr>
              <a:t>GRVA/2019/13</a:t>
            </a:r>
            <a:endParaRPr lang="en-US" sz="20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Cyber security and OTA software updates (TF CS/OTA) 	</a:t>
            </a:r>
            <a:r>
              <a:rPr lang="en-US" sz="2000" dirty="0">
                <a:hlinkClick r:id="rId5"/>
              </a:rPr>
              <a:t>GRVA/2019/2</a:t>
            </a:r>
            <a:r>
              <a:rPr lang="en-US" sz="2000" dirty="0"/>
              <a:t> &amp; </a:t>
            </a:r>
            <a:r>
              <a:rPr lang="en-US" sz="2000" dirty="0">
                <a:hlinkClick r:id="rId6"/>
              </a:rPr>
              <a:t>GRVA/2019/3 </a:t>
            </a:r>
            <a:endParaRPr lang="en-US" sz="20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Remote Control Maneuvering (UK) 			</a:t>
            </a:r>
            <a:r>
              <a:rPr lang="en-US" sz="2000" dirty="0">
                <a:hlinkClick r:id="rId7"/>
              </a:rPr>
              <a:t>GRVA/2019/8</a:t>
            </a:r>
            <a:endParaRPr lang="en-US" sz="20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ACSF testing conditions (F)				</a:t>
            </a:r>
            <a:r>
              <a:rPr lang="en-US" sz="2000" dirty="0">
                <a:hlinkClick r:id="rId8"/>
              </a:rPr>
              <a:t>GRVA/2019/9</a:t>
            </a:r>
            <a:endParaRPr lang="en-US" sz="20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AEBS for M1/N1 (IWG on AEBS)				</a:t>
            </a:r>
            <a:r>
              <a:rPr lang="en-US" sz="2000" dirty="0">
                <a:hlinkClick r:id="rId9"/>
              </a:rPr>
              <a:t>GRVA/2019/5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18744</TotalTime>
  <Words>279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Office Theme</vt:lpstr>
      <vt:lpstr>Working Party on Automated/Autonomous and Connected Vehicles (GRVA) </vt:lpstr>
      <vt:lpstr>Highlights 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Edoardo Gianotti</cp:lastModifiedBy>
  <cp:revision>180</cp:revision>
  <cp:lastPrinted>2018-09-17T10:18:42Z</cp:lastPrinted>
  <dcterms:created xsi:type="dcterms:W3CDTF">2014-03-30T12:17:15Z</dcterms:created>
  <dcterms:modified xsi:type="dcterms:W3CDTF">2018-12-14T13:13:00Z</dcterms:modified>
</cp:coreProperties>
</file>