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0" r:id="rId3"/>
    <p:sldId id="280" r:id="rId4"/>
    <p:sldId id="283" r:id="rId5"/>
    <p:sldId id="281" r:id="rId6"/>
    <p:sldId id="284" r:id="rId7"/>
    <p:sldId id="285" r:id="rId8"/>
    <p:sldId id="279" r:id="rId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5" d="100"/>
          <a:sy n="105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6797"/>
            <a:ext cx="9144000" cy="20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E447A86-57C9-4BF5-9969-FB3C24CE7C6A}" type="datetime1">
              <a:rPr lang="fr-FR" kern="0" smtClean="0"/>
              <a:pPr/>
              <a:t>04/10/2018</a:t>
            </a:fld>
            <a:endParaRPr lang="fr-FR" kern="0" dirty="0" smtClean="0"/>
          </a:p>
        </p:txBody>
      </p:sp>
      <p:pic>
        <p:nvPicPr>
          <p:cNvPr id="14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kern="0" dirty="0" smtClean="0"/>
              <a:t>GRSG-115-XX</a:t>
            </a:r>
          </a:p>
        </p:txBody>
      </p:sp>
      <p:pic>
        <p:nvPicPr>
          <p:cNvPr id="9" name="Picture 3" descr="D:\debailleux\Mes documents\DCM\REFONTE FICHES ADAS\O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8615556" y="0"/>
            <a:ext cx="528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 smtClean="0">
                <a:solidFill>
                  <a:schemeClr val="bg1"/>
                </a:solidFill>
              </a:rPr>
              <a:t>V.5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3641992"/>
            <a:ext cx="8640960" cy="65050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 smtClean="0"/>
              <a:t>TITRE</a:t>
            </a:r>
            <a:endParaRPr lang="en-US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9552" y="4653136"/>
            <a:ext cx="8064896" cy="432048"/>
          </a:xfrm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pPr marL="0" indent="0" algn="ctr">
              <a:buNone/>
            </a:pPr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15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536505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SzPct val="80000"/>
              <a:buFont typeface="Century Gothic" panose="020B0502020202020204" pitchFamily="34" charset="0"/>
              <a:buChar char="−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Century Gothic" panose="020B0502020202020204" pitchFamily="34" charset="0"/>
              <a:buChar char="□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7665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130376" y="548680"/>
            <a:ext cx="7681439" cy="648072"/>
          </a:xfrm>
          <a:noFill/>
          <a:effectLst/>
        </p:spPr>
        <p:txBody>
          <a:bodyPr/>
          <a:lstStyle>
            <a:lvl1pPr>
              <a:defRPr sz="320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1520" y="807724"/>
            <a:ext cx="878857" cy="241252"/>
            <a:chOff x="361635" y="4427185"/>
            <a:chExt cx="550639" cy="151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Ellipse 8"/>
            <p:cNvSpPr/>
            <p:nvPr/>
          </p:nvSpPr>
          <p:spPr>
            <a:xfrm>
              <a:off x="761431" y="4427185"/>
              <a:ext cx="150843" cy="150844"/>
            </a:xfrm>
            <a:prstGeom prst="ellipse">
              <a:avLst/>
            </a:prstGeom>
            <a:solidFill>
              <a:srgbClr val="78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2782" y="4427495"/>
              <a:ext cx="150843" cy="150844"/>
            </a:xfrm>
            <a:prstGeom prst="ellipse">
              <a:avLst/>
            </a:prstGeom>
            <a:solidFill>
              <a:srgbClr val="AAA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1635" y="4427495"/>
              <a:ext cx="150843" cy="150844"/>
            </a:xfrm>
            <a:prstGeom prst="ellipse">
              <a:avLst/>
            </a:prstGeom>
            <a:solidFill>
              <a:srgbClr val="E0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fld id="{400AC7AD-5D20-48F1-A18A-B4E8EE5A547C}" type="datetime1">
              <a:rPr lang="fr-FR" kern="0" smtClean="0"/>
              <a:pPr/>
              <a:t>04/10/2018</a:t>
            </a:fld>
            <a:endParaRPr lang="fr-FR" kern="0" dirty="0" smtClean="0"/>
          </a:p>
        </p:txBody>
      </p:sp>
      <p:sp>
        <p:nvSpPr>
          <p:cNvPr id="1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r>
              <a:rPr lang="fr-FR" kern="0" dirty="0" smtClean="0"/>
              <a:t>GRSG-115-XX</a:t>
            </a:r>
          </a:p>
        </p:txBody>
      </p:sp>
    </p:spTree>
    <p:extLst>
      <p:ext uri="{BB962C8B-B14F-4D97-AF65-F5344CB8AC3E}">
        <p14:creationId xmlns:p14="http://schemas.microsoft.com/office/powerpoint/2010/main" val="37971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6371293"/>
            <a:ext cx="9151939" cy="486707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rgbClr val="54629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20259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FED933F-6AC4-471A-A0D4-60CA1229D2C7}" type="datetime1">
              <a:rPr lang="fr-FR" kern="0" smtClean="0"/>
              <a:pPr/>
              <a:t>04/10/2018</a:t>
            </a:fld>
            <a:endParaRPr lang="fr-FR" kern="0" dirty="0" smtClean="0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520259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kern="0" smtClean="0"/>
              <a:t>Group Presentation</a:t>
            </a:r>
            <a:endParaRPr lang="fr-FR" kern="0" dirty="0" smtClean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100392" y="6536725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B7ED3-0F0E-4479-BF52-DD7A6ADA2503}" type="slidenum">
              <a:rPr lang="fr-FR" kern="0" smtClean="0"/>
              <a:pPr/>
              <a:t>‹#›</a:t>
            </a:fld>
            <a:endParaRPr lang="fr-FR" kern="0" dirty="0" smtClean="0"/>
          </a:p>
        </p:txBody>
      </p:sp>
      <p:pic>
        <p:nvPicPr>
          <p:cNvPr id="17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29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00" y="74948"/>
            <a:ext cx="198152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66699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kern="0" dirty="0" smtClean="0"/>
              <a:t>09/10/2018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GRSG-115-07</a:t>
            </a:r>
            <a:endParaRPr lang="fr-FR" kern="0" dirty="0" smtClean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Behaviour</a:t>
            </a:r>
            <a:r>
              <a:rPr lang="fr-FR" dirty="0" smtClean="0"/>
              <a:t> of M2 &amp; M3 </a:t>
            </a:r>
            <a:r>
              <a:rPr lang="fr-FR" dirty="0" err="1" smtClean="0"/>
              <a:t>general</a:t>
            </a:r>
            <a:r>
              <a:rPr lang="fr-FR" dirty="0" smtClean="0"/>
              <a:t> construction in case of </a:t>
            </a:r>
            <a:r>
              <a:rPr lang="fr-FR" dirty="0" err="1"/>
              <a:t>F</a:t>
            </a:r>
            <a:r>
              <a:rPr lang="fr-FR" dirty="0" err="1" smtClean="0"/>
              <a:t>ire</a:t>
            </a:r>
            <a:r>
              <a:rPr lang="fr-FR" dirty="0" smtClean="0"/>
              <a:t> Event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8064896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i="0" dirty="0" smtClean="0"/>
              <a:t>IWG - BMFE</a:t>
            </a:r>
            <a:endParaRPr lang="fr-FR" sz="3000" i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97796" y="288082"/>
            <a:ext cx="5390728" cy="811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GRSG</a:t>
            </a:r>
            <a:r>
              <a:rPr kumimoji="0" lang="en-GB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ja-JP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115-07</a:t>
            </a:r>
            <a:endParaRPr lang="en-GB" altLang="ja-JP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kumimoji="0" lang="en-GB" altLang="ja-JP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 October 2018,</a:t>
            </a:r>
            <a:r>
              <a:rPr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</a:t>
            </a:r>
            <a:r>
              <a:rPr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GB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0" hangingPunct="0"/>
            <a:r>
              <a:rPr kumimoji="0" lang="ja-JP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en-GB" altLang="ja-JP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fr-FR" dirty="0" smtClean="0"/>
              <a:t>2 meetings on 2018 2</a:t>
            </a:r>
            <a:r>
              <a:rPr lang="fr-FR" baseline="30000" dirty="0" smtClean="0"/>
              <a:t>nd</a:t>
            </a:r>
            <a:r>
              <a:rPr lang="fr-FR" dirty="0" smtClean="0"/>
              <a:t>/3</a:t>
            </a:r>
            <a:r>
              <a:rPr lang="fr-FR" baseline="30000" dirty="0"/>
              <a:t>rd</a:t>
            </a:r>
            <a:r>
              <a:rPr lang="fr-FR" dirty="0" smtClean="0"/>
              <a:t> </a:t>
            </a:r>
            <a:r>
              <a:rPr lang="fr-FR" dirty="0" err="1" smtClean="0"/>
              <a:t>quarters</a:t>
            </a:r>
            <a:endParaRPr lang="fr-FR" dirty="0" smtClean="0"/>
          </a:p>
          <a:p>
            <a:pPr lvl="1"/>
            <a:r>
              <a:rPr lang="fr-FR" sz="1800" dirty="0" smtClean="0"/>
              <a:t>Chair : France (UTAC)</a:t>
            </a:r>
          </a:p>
          <a:p>
            <a:pPr lvl="1"/>
            <a:r>
              <a:rPr lang="fr-FR" sz="1800" dirty="0" err="1" smtClean="0"/>
              <a:t>Secretary</a:t>
            </a:r>
            <a:r>
              <a:rPr lang="fr-FR" sz="1800" dirty="0" smtClean="0"/>
              <a:t> : OICA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3</a:t>
            </a:r>
            <a:r>
              <a:rPr lang="fr-FR" baseline="30000" dirty="0"/>
              <a:t>rd</a:t>
            </a:r>
            <a:r>
              <a:rPr lang="fr-FR" dirty="0" smtClean="0"/>
              <a:t> meeting</a:t>
            </a:r>
          </a:p>
          <a:p>
            <a:pPr lvl="1"/>
            <a:r>
              <a:rPr lang="fr-FR" sz="1800" dirty="0" err="1" smtClean="0"/>
              <a:t>June</a:t>
            </a:r>
            <a:r>
              <a:rPr lang="fr-FR" sz="1800" dirty="0" smtClean="0"/>
              <a:t> 15</a:t>
            </a:r>
            <a:r>
              <a:rPr lang="fr-FR" sz="1800" baseline="30000" dirty="0" smtClean="0"/>
              <a:t>th</a:t>
            </a:r>
          </a:p>
          <a:p>
            <a:pPr lvl="1"/>
            <a:r>
              <a:rPr lang="fr-FR" sz="1800" dirty="0" smtClean="0"/>
              <a:t>Berlin location (VDA)</a:t>
            </a:r>
          </a:p>
          <a:p>
            <a:pPr lvl="1"/>
            <a:r>
              <a:rPr lang="fr-FR" sz="1800" dirty="0" smtClean="0"/>
              <a:t>17 </a:t>
            </a:r>
            <a:r>
              <a:rPr lang="fr-FR" sz="1800" dirty="0" err="1" smtClean="0"/>
              <a:t>attendees</a:t>
            </a:r>
            <a:r>
              <a:rPr lang="fr-FR" sz="1800" dirty="0" smtClean="0"/>
              <a:t> : 4 </a:t>
            </a:r>
            <a:r>
              <a:rPr lang="fr-FR" sz="1800" dirty="0" err="1" smtClean="0"/>
              <a:t>contracting</a:t>
            </a:r>
            <a:r>
              <a:rPr lang="fr-FR" sz="1800" dirty="0" smtClean="0"/>
              <a:t> parties / 6 </a:t>
            </a:r>
            <a:r>
              <a:rPr lang="fr-FR" sz="1800" dirty="0" err="1" smtClean="0"/>
              <a:t>vehicle</a:t>
            </a:r>
            <a:r>
              <a:rPr lang="fr-FR" sz="1800" dirty="0" smtClean="0"/>
              <a:t> </a:t>
            </a:r>
            <a:r>
              <a:rPr lang="fr-FR" sz="1800" dirty="0" err="1" smtClean="0"/>
              <a:t>manufacturers</a:t>
            </a:r>
            <a:r>
              <a:rPr lang="fr-FR" sz="1800" dirty="0" smtClean="0"/>
              <a:t> / 3 </a:t>
            </a:r>
            <a:r>
              <a:rPr lang="fr-FR" sz="1800" dirty="0" err="1" smtClean="0"/>
              <a:t>automotive</a:t>
            </a:r>
            <a:r>
              <a:rPr lang="fr-FR" sz="1800" dirty="0" smtClean="0"/>
              <a:t> </a:t>
            </a:r>
            <a:r>
              <a:rPr lang="fr-FR" sz="1800" dirty="0" err="1" smtClean="0"/>
              <a:t>suppliers</a:t>
            </a:r>
            <a:r>
              <a:rPr lang="fr-FR" sz="1800" dirty="0" smtClean="0"/>
              <a:t> / 4 test </a:t>
            </a:r>
            <a:r>
              <a:rPr lang="fr-FR" sz="1800" dirty="0" err="1" smtClean="0"/>
              <a:t>centers</a:t>
            </a:r>
            <a:endParaRPr lang="fr-FR" sz="1800" dirty="0" smtClean="0"/>
          </a:p>
          <a:p>
            <a:pPr lvl="1"/>
            <a:endParaRPr lang="fr-FR" sz="1800" dirty="0"/>
          </a:p>
          <a:p>
            <a:r>
              <a:rPr lang="fr-FR" dirty="0"/>
              <a:t>4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/>
              <a:t>meeting</a:t>
            </a:r>
          </a:p>
          <a:p>
            <a:pPr lvl="1"/>
            <a:r>
              <a:rPr lang="fr-FR" sz="1800" dirty="0" err="1" smtClean="0"/>
              <a:t>September</a:t>
            </a:r>
            <a:r>
              <a:rPr lang="fr-FR" sz="1800" dirty="0" smtClean="0"/>
              <a:t> 10</a:t>
            </a:r>
            <a:r>
              <a:rPr lang="fr-FR" sz="1800" baseline="30000" dirty="0"/>
              <a:t>th</a:t>
            </a:r>
            <a:r>
              <a:rPr lang="fr-FR" sz="1800" dirty="0" smtClean="0"/>
              <a:t> / 11</a:t>
            </a:r>
            <a:r>
              <a:rPr lang="fr-FR" sz="1800" baseline="30000" dirty="0"/>
              <a:t>st</a:t>
            </a:r>
          </a:p>
          <a:p>
            <a:pPr lvl="1"/>
            <a:r>
              <a:rPr lang="fr-FR" sz="1800" dirty="0" smtClean="0"/>
              <a:t>Paris </a:t>
            </a:r>
            <a:r>
              <a:rPr lang="fr-FR" sz="1800" dirty="0"/>
              <a:t>location </a:t>
            </a:r>
            <a:r>
              <a:rPr lang="fr-FR" sz="1800" dirty="0" smtClean="0"/>
              <a:t>(OICA)</a:t>
            </a:r>
            <a:endParaRPr lang="fr-FR" sz="1800" dirty="0"/>
          </a:p>
          <a:p>
            <a:pPr lvl="1"/>
            <a:r>
              <a:rPr lang="fr-FR" sz="1800" dirty="0" smtClean="0"/>
              <a:t>23 </a:t>
            </a:r>
            <a:r>
              <a:rPr lang="fr-FR" sz="1800" dirty="0" err="1"/>
              <a:t>attendees</a:t>
            </a:r>
            <a:r>
              <a:rPr lang="fr-FR" sz="1800" dirty="0"/>
              <a:t> : 4</a:t>
            </a:r>
            <a:r>
              <a:rPr lang="fr-FR" sz="1800" dirty="0" smtClean="0"/>
              <a:t> </a:t>
            </a:r>
            <a:r>
              <a:rPr lang="fr-FR" sz="1800" dirty="0" err="1"/>
              <a:t>contracting</a:t>
            </a:r>
            <a:r>
              <a:rPr lang="fr-FR" sz="1800" dirty="0"/>
              <a:t> parties / </a:t>
            </a:r>
            <a:r>
              <a:rPr lang="fr-FR" sz="1800" dirty="0" smtClean="0"/>
              <a:t>8 </a:t>
            </a:r>
            <a:r>
              <a:rPr lang="fr-FR" sz="1800" dirty="0" err="1"/>
              <a:t>vehicle</a:t>
            </a:r>
            <a:r>
              <a:rPr lang="fr-FR" sz="1800" dirty="0"/>
              <a:t> </a:t>
            </a:r>
            <a:r>
              <a:rPr lang="fr-FR" sz="1800" dirty="0" err="1"/>
              <a:t>manufacturers</a:t>
            </a:r>
            <a:r>
              <a:rPr lang="fr-FR" sz="1800" dirty="0"/>
              <a:t> / </a:t>
            </a:r>
            <a:r>
              <a:rPr lang="fr-FR" sz="1800" dirty="0" smtClean="0"/>
              <a:t>5 </a:t>
            </a:r>
            <a:r>
              <a:rPr lang="fr-FR" sz="1800" dirty="0" err="1"/>
              <a:t>automotive</a:t>
            </a:r>
            <a:r>
              <a:rPr lang="fr-FR" sz="1800" dirty="0"/>
              <a:t> </a:t>
            </a:r>
            <a:r>
              <a:rPr lang="fr-FR" sz="1800" dirty="0" err="1"/>
              <a:t>suppliers</a:t>
            </a:r>
            <a:r>
              <a:rPr lang="fr-FR" sz="1800" dirty="0"/>
              <a:t> / </a:t>
            </a:r>
            <a:r>
              <a:rPr lang="fr-FR" sz="1800" dirty="0" smtClean="0"/>
              <a:t>6 </a:t>
            </a:r>
            <a:r>
              <a:rPr lang="fr-FR" sz="1800" dirty="0"/>
              <a:t>test </a:t>
            </a:r>
            <a:r>
              <a:rPr lang="fr-FR" sz="1800" dirty="0" err="1"/>
              <a:t>centers</a:t>
            </a: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IWG BMFE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GRSG-115-07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7130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fr-FR" dirty="0" smtClean="0"/>
              <a:t>UNECE n°118 Contents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err="1" smtClean="0"/>
              <a:t>Toxicity</a:t>
            </a:r>
            <a:endParaRPr lang="fr-FR" sz="1800" dirty="0" smtClean="0"/>
          </a:p>
          <a:p>
            <a:pPr lvl="2"/>
            <a:r>
              <a:rPr lang="fr-FR" sz="1800" dirty="0" err="1" smtClean="0"/>
              <a:t>Comparison</a:t>
            </a:r>
            <a:r>
              <a:rPr lang="fr-FR" sz="1800" dirty="0" smtClean="0"/>
              <a:t> on rails, navals, </a:t>
            </a:r>
            <a:r>
              <a:rPr lang="fr-FR" sz="1800" dirty="0" err="1" smtClean="0"/>
              <a:t>aircrafts</a:t>
            </a:r>
            <a:r>
              <a:rPr lang="fr-FR" sz="1800" dirty="0" smtClean="0"/>
              <a:t> applications</a:t>
            </a:r>
          </a:p>
          <a:p>
            <a:pPr lvl="2"/>
            <a:r>
              <a:rPr lang="fr-FR" sz="1800" dirty="0" smtClean="0"/>
              <a:t>Performance </a:t>
            </a:r>
            <a:r>
              <a:rPr lang="fr-FR" sz="1800" dirty="0" err="1" smtClean="0"/>
              <a:t>levels</a:t>
            </a:r>
            <a:r>
              <a:rPr lang="fr-FR" sz="1800" dirty="0" smtClean="0"/>
              <a:t> to </a:t>
            </a:r>
            <a:r>
              <a:rPr lang="fr-FR" sz="1800" dirty="0" err="1" smtClean="0"/>
              <a:t>be</a:t>
            </a:r>
            <a:r>
              <a:rPr lang="fr-FR" sz="1800" dirty="0"/>
              <a:t> </a:t>
            </a:r>
            <a:r>
              <a:rPr lang="fr-FR" sz="1800" dirty="0" err="1" smtClean="0"/>
              <a:t>balanced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evacuation</a:t>
            </a:r>
            <a:r>
              <a:rPr lang="fr-FR" sz="1800" dirty="0" smtClean="0"/>
              <a:t> time inputs</a:t>
            </a:r>
          </a:p>
          <a:p>
            <a:pPr lvl="2"/>
            <a:endParaRPr lang="fr-FR" sz="1800" dirty="0" smtClean="0"/>
          </a:p>
          <a:p>
            <a:pPr lvl="1"/>
            <a:r>
              <a:rPr lang="fr-FR" sz="1800" dirty="0" err="1" smtClean="0"/>
              <a:t>Opacity</a:t>
            </a:r>
            <a:endParaRPr lang="fr-FR" sz="1800" dirty="0" smtClean="0"/>
          </a:p>
          <a:p>
            <a:pPr lvl="2"/>
            <a:r>
              <a:rPr lang="fr-FR" sz="1800" dirty="0" err="1" smtClean="0"/>
              <a:t>Technical</a:t>
            </a:r>
            <a:r>
              <a:rPr lang="fr-FR" sz="1800" dirty="0" smtClean="0"/>
              <a:t> axis on </a:t>
            </a:r>
            <a:r>
              <a:rPr lang="fr-FR" sz="1800" dirty="0" err="1" smtClean="0"/>
              <a:t>available</a:t>
            </a:r>
            <a:r>
              <a:rPr lang="fr-FR" sz="1800" dirty="0" smtClean="0"/>
              <a:t> </a:t>
            </a:r>
            <a:r>
              <a:rPr lang="fr-FR" sz="1800" dirty="0" err="1" smtClean="0"/>
              <a:t>methods</a:t>
            </a:r>
            <a:r>
              <a:rPr lang="fr-FR" sz="1800" dirty="0" smtClean="0"/>
              <a:t> to </a:t>
            </a:r>
            <a:r>
              <a:rPr lang="fr-FR" sz="1800" dirty="0" err="1" smtClean="0"/>
              <a:t>evaluate</a:t>
            </a:r>
            <a:r>
              <a:rPr lang="fr-FR" sz="1800" dirty="0" smtClean="0"/>
              <a:t> </a:t>
            </a:r>
            <a:r>
              <a:rPr lang="fr-FR" sz="1800" dirty="0" err="1" smtClean="0"/>
              <a:t>opacity</a:t>
            </a:r>
            <a:endParaRPr lang="fr-FR" sz="1800" dirty="0" smtClean="0"/>
          </a:p>
          <a:p>
            <a:pPr lvl="2"/>
            <a:r>
              <a:rPr lang="fr-FR" sz="1800" dirty="0" smtClean="0"/>
              <a:t>Test </a:t>
            </a:r>
            <a:r>
              <a:rPr lang="fr-FR" sz="1800" dirty="0" err="1" smtClean="0"/>
              <a:t>result</a:t>
            </a:r>
            <a:r>
              <a:rPr lang="fr-FR" sz="1800" dirty="0" smtClean="0"/>
              <a:t> </a:t>
            </a:r>
            <a:r>
              <a:rPr lang="fr-FR" sz="1800" dirty="0" err="1" smtClean="0"/>
              <a:t>presentation</a:t>
            </a:r>
            <a:r>
              <a:rPr lang="fr-FR" sz="1800" dirty="0" smtClean="0"/>
              <a:t> on </a:t>
            </a:r>
            <a:r>
              <a:rPr lang="fr-FR" sz="1800" dirty="0" err="1" smtClean="0"/>
              <a:t>smoke</a:t>
            </a:r>
            <a:r>
              <a:rPr lang="fr-FR" sz="1800" dirty="0" smtClean="0"/>
              <a:t> invasion + </a:t>
            </a:r>
            <a:r>
              <a:rPr lang="fr-FR" sz="1800" dirty="0" err="1" smtClean="0"/>
              <a:t>smoke</a:t>
            </a:r>
            <a:r>
              <a:rPr lang="fr-FR" sz="1800" dirty="0" smtClean="0"/>
              <a:t> extraction on a full </a:t>
            </a:r>
            <a:r>
              <a:rPr lang="fr-FR" sz="1800" dirty="0" err="1" smtClean="0"/>
              <a:t>scale</a:t>
            </a:r>
            <a:r>
              <a:rPr lang="fr-FR" sz="1800" dirty="0" smtClean="0"/>
              <a:t> coach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Exchange of </a:t>
            </a:r>
            <a:r>
              <a:rPr lang="fr-FR" sz="1800" dirty="0" err="1" smtClean="0"/>
              <a:t>views</a:t>
            </a:r>
            <a:r>
              <a:rPr lang="fr-FR" sz="1800" dirty="0" smtClean="0"/>
              <a:t> on </a:t>
            </a:r>
            <a:r>
              <a:rPr lang="fr-FR" sz="1800" dirty="0" err="1" smtClean="0"/>
              <a:t>automatic</a:t>
            </a:r>
            <a:r>
              <a:rPr lang="fr-FR" sz="1800" dirty="0" smtClean="0"/>
              <a:t> exit </a:t>
            </a:r>
            <a:r>
              <a:rPr lang="fr-FR" sz="1800" dirty="0" err="1" smtClean="0"/>
              <a:t>opening</a:t>
            </a:r>
            <a:r>
              <a:rPr lang="fr-FR" sz="1800" dirty="0" smtClean="0"/>
              <a:t> </a:t>
            </a:r>
            <a:r>
              <a:rPr lang="fr-FR" sz="1800" dirty="0" err="1" smtClean="0"/>
              <a:t>factors</a:t>
            </a:r>
            <a:endParaRPr lang="en-GB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rd</a:t>
            </a:r>
            <a:r>
              <a:rPr lang="fr-FR" dirty="0" smtClean="0"/>
              <a:t> IWG BMFE meeting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GRSG-115-07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3289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fr-FR" dirty="0" smtClean="0"/>
              <a:t>UNECE n°107 Contents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err="1" smtClean="0"/>
              <a:t>Smokes</a:t>
            </a:r>
            <a:r>
              <a:rPr lang="fr-FR" sz="1800" dirty="0" smtClean="0"/>
              <a:t> extraction </a:t>
            </a:r>
            <a:r>
              <a:rPr lang="fr-FR" sz="1800" dirty="0" err="1" smtClean="0"/>
              <a:t>systems</a:t>
            </a:r>
            <a:r>
              <a:rPr lang="fr-FR" sz="1800" dirty="0" smtClean="0"/>
              <a:t> : state of </a:t>
            </a:r>
            <a:r>
              <a:rPr lang="fr-FR" sz="1800" dirty="0" err="1" smtClean="0"/>
              <a:t>play</a:t>
            </a:r>
            <a:r>
              <a:rPr lang="fr-FR" sz="1800" dirty="0" smtClean="0"/>
              <a:t> on </a:t>
            </a:r>
            <a:r>
              <a:rPr lang="fr-FR" sz="1800" dirty="0" err="1" smtClean="0"/>
              <a:t>various</a:t>
            </a:r>
            <a:r>
              <a:rPr lang="fr-FR" sz="1800" dirty="0" smtClean="0"/>
              <a:t> applications</a:t>
            </a:r>
          </a:p>
          <a:p>
            <a:pPr marL="914400" lvl="2" indent="0">
              <a:buNone/>
            </a:pPr>
            <a:endParaRPr lang="fr-FR" sz="1800" dirty="0" smtClean="0"/>
          </a:p>
          <a:p>
            <a:pPr lvl="1"/>
            <a:r>
              <a:rPr lang="fr-FR" sz="1800" dirty="0" smtClean="0"/>
              <a:t>Exchange of </a:t>
            </a:r>
            <a:r>
              <a:rPr lang="fr-FR" sz="1800" dirty="0" err="1" smtClean="0"/>
              <a:t>views</a:t>
            </a:r>
            <a:r>
              <a:rPr lang="fr-FR" sz="1800" dirty="0" smtClean="0"/>
              <a:t> on </a:t>
            </a:r>
            <a:r>
              <a:rPr lang="fr-FR" sz="1800" dirty="0" err="1" smtClean="0"/>
              <a:t>fire</a:t>
            </a:r>
            <a:r>
              <a:rPr lang="fr-FR" sz="1800" dirty="0" smtClean="0"/>
              <a:t> </a:t>
            </a:r>
            <a:r>
              <a:rPr lang="fr-FR" sz="1800" dirty="0" err="1" smtClean="0"/>
              <a:t>detection</a:t>
            </a:r>
            <a:r>
              <a:rPr lang="fr-FR" sz="1800" dirty="0" smtClean="0"/>
              <a:t> </a:t>
            </a:r>
            <a:r>
              <a:rPr lang="fr-FR" sz="1800" dirty="0" err="1" smtClean="0"/>
              <a:t>systems</a:t>
            </a:r>
            <a:endParaRPr lang="fr-FR" sz="1800" dirty="0" smtClean="0"/>
          </a:p>
          <a:p>
            <a:pPr lvl="2"/>
            <a:r>
              <a:rPr lang="fr-FR" sz="1800" dirty="0" err="1" smtClean="0"/>
              <a:t>Combination</a:t>
            </a:r>
            <a:r>
              <a:rPr lang="fr-FR" sz="1800" dirty="0" smtClean="0"/>
              <a:t> </a:t>
            </a:r>
            <a:r>
              <a:rPr lang="fr-FR" sz="1800" dirty="0" smtClean="0"/>
              <a:t>of </a:t>
            </a:r>
            <a:r>
              <a:rPr lang="fr-FR" sz="1800" dirty="0" err="1" smtClean="0"/>
              <a:t>fire</a:t>
            </a:r>
            <a:r>
              <a:rPr lang="fr-FR" sz="1800" dirty="0" smtClean="0"/>
              <a:t> </a:t>
            </a:r>
            <a:r>
              <a:rPr lang="fr-FR" sz="1800" dirty="0" err="1" smtClean="0"/>
              <a:t>detection</a:t>
            </a:r>
            <a:r>
              <a:rPr lang="fr-FR" sz="1800" dirty="0" smtClean="0"/>
              <a:t> and </a:t>
            </a:r>
            <a:r>
              <a:rPr lang="fr-FR" sz="1800" dirty="0" err="1" smtClean="0"/>
              <a:t>fire</a:t>
            </a:r>
            <a:r>
              <a:rPr lang="fr-FR" sz="1800" dirty="0" smtClean="0"/>
              <a:t> suppression warnings</a:t>
            </a:r>
          </a:p>
          <a:p>
            <a:pPr lvl="2"/>
            <a:r>
              <a:rPr lang="fr-FR" sz="1800" dirty="0" smtClean="0"/>
              <a:t>Minimum performance </a:t>
            </a:r>
            <a:r>
              <a:rPr lang="fr-FR" sz="1800" dirty="0" err="1" smtClean="0"/>
              <a:t>level</a:t>
            </a:r>
            <a:r>
              <a:rPr lang="fr-FR" sz="1800" dirty="0" smtClean="0"/>
              <a:t>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required</a:t>
            </a:r>
            <a:endParaRPr lang="fr-FR" sz="1800" dirty="0" smtClean="0"/>
          </a:p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Optimisation of </a:t>
            </a:r>
            <a:r>
              <a:rPr lang="fr-FR" sz="1800" dirty="0" err="1" smtClean="0"/>
              <a:t>luminous</a:t>
            </a:r>
            <a:r>
              <a:rPr lang="fr-FR" sz="1800" dirty="0" smtClean="0"/>
              <a:t> </a:t>
            </a:r>
            <a:r>
              <a:rPr lang="fr-FR" sz="1800" dirty="0" err="1" smtClean="0"/>
              <a:t>trajectories</a:t>
            </a:r>
            <a:r>
              <a:rPr lang="fr-FR" sz="1800" dirty="0" smtClean="0"/>
              <a:t> and </a:t>
            </a:r>
            <a:r>
              <a:rPr lang="fr-FR" sz="1800" dirty="0" err="1" smtClean="0"/>
              <a:t>functionalities</a:t>
            </a:r>
            <a:endParaRPr lang="fr-FR" sz="1800" dirty="0" smtClean="0"/>
          </a:p>
          <a:p>
            <a:pPr lvl="2"/>
            <a:r>
              <a:rPr lang="fr-FR" sz="1800" dirty="0" smtClean="0"/>
              <a:t>Indication of the exit location and the </a:t>
            </a:r>
            <a:r>
              <a:rPr lang="fr-FR" sz="1800" dirty="0" err="1" smtClean="0"/>
              <a:t>path</a:t>
            </a:r>
            <a:r>
              <a:rPr lang="fr-FR" sz="1800" dirty="0" smtClean="0"/>
              <a:t> to emergency exits</a:t>
            </a:r>
          </a:p>
          <a:p>
            <a:pPr lvl="2"/>
            <a:r>
              <a:rPr lang="fr-FR" sz="1800" dirty="0" smtClean="0"/>
              <a:t>Updates </a:t>
            </a:r>
            <a:r>
              <a:rPr lang="fr-FR" sz="1800" dirty="0" err="1" smtClean="0"/>
              <a:t>based</a:t>
            </a:r>
            <a:r>
              <a:rPr lang="fr-FR" sz="1800" dirty="0" smtClean="0"/>
              <a:t> on </a:t>
            </a:r>
            <a:r>
              <a:rPr lang="fr-FR" sz="1800" dirty="0" err="1" smtClean="0"/>
              <a:t>existing</a:t>
            </a:r>
            <a:r>
              <a:rPr lang="fr-FR" sz="1800" dirty="0" smtClean="0"/>
              <a:t> system to </a:t>
            </a:r>
            <a:r>
              <a:rPr lang="fr-FR" sz="1800" dirty="0" err="1" smtClean="0"/>
              <a:t>inform</a:t>
            </a:r>
            <a:r>
              <a:rPr lang="fr-FR" sz="1800" dirty="0" smtClean="0"/>
              <a:t> </a:t>
            </a:r>
            <a:r>
              <a:rPr lang="fr-FR" sz="1800" dirty="0" err="1" smtClean="0"/>
              <a:t>passengers</a:t>
            </a:r>
            <a:endParaRPr lang="fr-FR" sz="1800" dirty="0" smtClean="0"/>
          </a:p>
          <a:p>
            <a:pPr marL="914400" lvl="2" indent="0">
              <a:buNone/>
            </a:pPr>
            <a:endParaRPr lang="en-GB" sz="1800" dirty="0"/>
          </a:p>
          <a:p>
            <a:pPr lvl="1"/>
            <a:r>
              <a:rPr lang="en-GB" sz="1800" dirty="0"/>
              <a:t>Safety instructions : how to </a:t>
            </a:r>
            <a:r>
              <a:rPr lang="en-GB" sz="1800" dirty="0" smtClean="0"/>
              <a:t>consider </a:t>
            </a:r>
            <a:r>
              <a:rPr lang="en-GB" sz="1800" dirty="0"/>
              <a:t>predispositions at the Regulation </a:t>
            </a:r>
            <a:r>
              <a:rPr lang="en-GB" sz="1800" dirty="0" smtClean="0"/>
              <a:t>level ?</a:t>
            </a: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rd</a:t>
            </a:r>
            <a:r>
              <a:rPr lang="fr-FR" dirty="0" smtClean="0"/>
              <a:t> IWG BMFE meeting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GRSG-115-07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39511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r>
              <a:rPr lang="fr-FR" baseline="30000" dirty="0" smtClean="0"/>
              <a:t>th</a:t>
            </a:r>
            <a:r>
              <a:rPr lang="fr-FR" dirty="0" smtClean="0"/>
              <a:t> IWG BMFE meeting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GRSG-115-07</a:t>
            </a:r>
            <a:endParaRPr lang="fr-FR" kern="0" dirty="0" smtClean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Autofit/>
          </a:bodyPr>
          <a:lstStyle/>
          <a:p>
            <a:r>
              <a:rPr lang="fr-FR" dirty="0" smtClean="0"/>
              <a:t>UNECE </a:t>
            </a:r>
            <a:r>
              <a:rPr lang="fr-FR" dirty="0"/>
              <a:t>n°118 Contents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err="1" smtClean="0"/>
              <a:t>Toxicity</a:t>
            </a:r>
            <a:r>
              <a:rPr lang="fr-FR" sz="1800" dirty="0" smtClean="0"/>
              <a:t> and </a:t>
            </a:r>
            <a:r>
              <a:rPr lang="fr-FR" sz="1800" dirty="0" err="1" smtClean="0"/>
              <a:t>opacity</a:t>
            </a:r>
            <a:endParaRPr lang="fr-FR" sz="1800" dirty="0" smtClean="0"/>
          </a:p>
          <a:p>
            <a:pPr lvl="2"/>
            <a:r>
              <a:rPr lang="fr-FR" sz="1800" dirty="0" err="1" smtClean="0"/>
              <a:t>Further</a:t>
            </a:r>
            <a:r>
              <a:rPr lang="fr-FR" sz="1800" dirty="0" smtClean="0"/>
              <a:t> </a:t>
            </a:r>
            <a:r>
              <a:rPr lang="fr-FR" sz="1800" dirty="0" err="1" smtClean="0"/>
              <a:t>detailed</a:t>
            </a:r>
            <a:r>
              <a:rPr lang="fr-FR" sz="1800" dirty="0" smtClean="0"/>
              <a:t> discussions on test </a:t>
            </a:r>
            <a:r>
              <a:rPr lang="fr-FR" sz="1800" dirty="0" err="1" smtClean="0"/>
              <a:t>protocols</a:t>
            </a:r>
            <a:r>
              <a:rPr lang="fr-FR" sz="1800" dirty="0" smtClean="0"/>
              <a:t> in application for </a:t>
            </a:r>
            <a:r>
              <a:rPr lang="fr-FR" sz="1800" dirty="0" err="1" smtClean="0"/>
              <a:t>other</a:t>
            </a:r>
            <a:r>
              <a:rPr lang="fr-FR" sz="1800" dirty="0" smtClean="0"/>
              <a:t> transports</a:t>
            </a:r>
          </a:p>
          <a:p>
            <a:pPr lvl="2"/>
            <a:r>
              <a:rPr lang="fr-FR" sz="1800" dirty="0" smtClean="0"/>
              <a:t>Evaluation of </a:t>
            </a:r>
            <a:r>
              <a:rPr lang="fr-FR" sz="1800" dirty="0" err="1" smtClean="0"/>
              <a:t>potential</a:t>
            </a:r>
            <a:r>
              <a:rPr lang="fr-FR" sz="1800" dirty="0" smtClean="0"/>
              <a:t> transposition for road application : tests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performed</a:t>
            </a:r>
            <a:r>
              <a:rPr lang="fr-FR" sz="1800" dirty="0" smtClean="0"/>
              <a:t> on </a:t>
            </a:r>
            <a:r>
              <a:rPr lang="fr-FR" sz="1800" dirty="0" err="1" smtClean="0"/>
              <a:t>current</a:t>
            </a:r>
            <a:r>
              <a:rPr lang="fr-FR" sz="1800" dirty="0" smtClean="0"/>
              <a:t> UNECE n°118 </a:t>
            </a:r>
            <a:r>
              <a:rPr lang="fr-FR" sz="1800" dirty="0" err="1" smtClean="0"/>
              <a:t>approved</a:t>
            </a:r>
            <a:r>
              <a:rPr lang="fr-FR" sz="1800" dirty="0" smtClean="0"/>
              <a:t> </a:t>
            </a:r>
            <a:r>
              <a:rPr lang="fr-FR" sz="1800" dirty="0" err="1" smtClean="0"/>
              <a:t>materials</a:t>
            </a:r>
            <a:r>
              <a:rPr lang="fr-FR" sz="1800" dirty="0" smtClean="0"/>
              <a:t> + </a:t>
            </a:r>
            <a:r>
              <a:rPr lang="fr-FR" sz="1800" dirty="0" err="1" smtClean="0"/>
              <a:t>analyzis</a:t>
            </a:r>
            <a:r>
              <a:rPr lang="fr-FR" sz="1800" dirty="0" smtClean="0"/>
              <a:t> on how to </a:t>
            </a:r>
            <a:r>
              <a:rPr lang="fr-FR" sz="1800" dirty="0" err="1" smtClean="0"/>
              <a:t>define</a:t>
            </a:r>
            <a:r>
              <a:rPr lang="fr-FR" sz="1800" dirty="0" smtClean="0"/>
              <a:t> the best performance </a:t>
            </a:r>
            <a:r>
              <a:rPr lang="fr-FR" sz="1800" dirty="0" err="1" smtClean="0"/>
              <a:t>level</a:t>
            </a:r>
            <a:r>
              <a:rPr lang="fr-FR" sz="1800" dirty="0" smtClean="0"/>
              <a:t> for road transport</a:t>
            </a:r>
          </a:p>
          <a:p>
            <a:pPr lvl="2"/>
            <a:endParaRPr lang="fr-FR" sz="1800" dirty="0" smtClean="0"/>
          </a:p>
          <a:p>
            <a:pPr lvl="1"/>
            <a:r>
              <a:rPr lang="fr-FR" sz="1800" dirty="0" err="1" smtClean="0"/>
              <a:t>Adhesive</a:t>
            </a:r>
            <a:r>
              <a:rPr lang="fr-FR" sz="1800" dirty="0" smtClean="0"/>
              <a:t> </a:t>
            </a:r>
            <a:r>
              <a:rPr lang="fr-FR" sz="1800" dirty="0" err="1" smtClean="0"/>
              <a:t>consideration</a:t>
            </a:r>
            <a:r>
              <a:rPr lang="fr-FR" sz="1800" dirty="0" smtClean="0"/>
              <a:t> : discussions on how to </a:t>
            </a:r>
            <a:r>
              <a:rPr lang="fr-FR" sz="1800" dirty="0" err="1" smtClean="0"/>
              <a:t>consider</a:t>
            </a:r>
            <a:r>
              <a:rPr lang="fr-FR" sz="1800" dirty="0" smtClean="0"/>
              <a:t> </a:t>
            </a:r>
            <a:r>
              <a:rPr lang="fr-FR" sz="1800" dirty="0" err="1" smtClean="0"/>
              <a:t>it</a:t>
            </a:r>
            <a:r>
              <a:rPr lang="fr-FR" sz="1800" dirty="0" smtClean="0"/>
              <a:t> in the </a:t>
            </a:r>
            <a:r>
              <a:rPr lang="fr-FR" sz="1800" dirty="0" err="1" smtClean="0"/>
              <a:t>approval</a:t>
            </a:r>
            <a:r>
              <a:rPr lang="fr-FR" sz="1800" dirty="0" smtClean="0"/>
              <a:t> </a:t>
            </a:r>
            <a:r>
              <a:rPr lang="fr-FR" sz="1800" dirty="0" err="1" smtClean="0"/>
              <a:t>process</a:t>
            </a:r>
            <a:endParaRPr lang="fr-FR" sz="1800" dirty="0" smtClean="0"/>
          </a:p>
          <a:p>
            <a:pPr lvl="2"/>
            <a:r>
              <a:rPr lang="fr-FR" sz="1800" dirty="0" smtClean="0"/>
              <a:t>Tests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conducted</a:t>
            </a:r>
            <a:r>
              <a:rPr lang="fr-FR" sz="1800" dirty="0" smtClean="0"/>
              <a:t> to </a:t>
            </a:r>
            <a:r>
              <a:rPr lang="fr-FR" sz="1800" dirty="0" err="1" smtClean="0"/>
              <a:t>confirm</a:t>
            </a:r>
            <a:r>
              <a:rPr lang="fr-FR" sz="1800" dirty="0" smtClean="0"/>
              <a:t> </a:t>
            </a:r>
            <a:r>
              <a:rPr lang="fr-FR" sz="1800" dirty="0" err="1" smtClean="0"/>
              <a:t>adhesive</a:t>
            </a:r>
            <a:r>
              <a:rPr lang="fr-FR" sz="1800" dirty="0" smtClean="0"/>
              <a:t> influence on </a:t>
            </a:r>
            <a:r>
              <a:rPr lang="fr-FR" sz="1800" dirty="0" err="1" smtClean="0"/>
              <a:t>inflammability</a:t>
            </a:r>
            <a:r>
              <a:rPr lang="fr-FR" sz="1800" dirty="0" smtClean="0"/>
              <a:t> </a:t>
            </a:r>
            <a:r>
              <a:rPr lang="fr-FR" sz="1800" dirty="0" err="1" smtClean="0"/>
              <a:t>results</a:t>
            </a:r>
            <a:endParaRPr lang="fr-FR" sz="1800" dirty="0" smtClean="0"/>
          </a:p>
          <a:p>
            <a:pPr lvl="2"/>
            <a:r>
              <a:rPr lang="fr-FR" sz="1800" dirty="0" err="1" smtClean="0"/>
              <a:t>Proposal</a:t>
            </a:r>
            <a:r>
              <a:rPr lang="fr-FR" sz="1800" dirty="0" smtClean="0"/>
              <a:t> for </a:t>
            </a:r>
            <a:r>
              <a:rPr lang="fr-FR" sz="1800" dirty="0" err="1" smtClean="0"/>
              <a:t>text</a:t>
            </a:r>
            <a:r>
              <a:rPr lang="fr-FR" sz="1800" dirty="0" smtClean="0"/>
              <a:t> clarification</a:t>
            </a:r>
          </a:p>
        </p:txBody>
      </p:sp>
    </p:spTree>
    <p:extLst>
      <p:ext uri="{BB962C8B-B14F-4D97-AF65-F5344CB8AC3E}">
        <p14:creationId xmlns:p14="http://schemas.microsoft.com/office/powerpoint/2010/main" val="21465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r>
              <a:rPr lang="fr-FR" baseline="30000" dirty="0" smtClean="0"/>
              <a:t>th</a:t>
            </a:r>
            <a:r>
              <a:rPr lang="fr-FR" dirty="0" smtClean="0"/>
              <a:t> IWG BMFE meeting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GRSG-115-07</a:t>
            </a:r>
            <a:endParaRPr lang="fr-FR" kern="0" dirty="0" smtClean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Autofit/>
          </a:bodyPr>
          <a:lstStyle/>
          <a:p>
            <a:r>
              <a:rPr lang="fr-FR" dirty="0" smtClean="0"/>
              <a:t>UNECE n°107 </a:t>
            </a:r>
            <a:r>
              <a:rPr lang="fr-FR" dirty="0"/>
              <a:t>Contents</a:t>
            </a:r>
          </a:p>
          <a:p>
            <a:pPr lvl="1"/>
            <a:endParaRPr lang="fr-FR" sz="1800" dirty="0" smtClean="0"/>
          </a:p>
          <a:p>
            <a:pPr lvl="1"/>
            <a:r>
              <a:rPr lang="fr-FR" sz="1800" dirty="0" err="1" smtClean="0"/>
              <a:t>Automatic</a:t>
            </a:r>
            <a:r>
              <a:rPr lang="fr-FR" sz="1800" dirty="0" smtClean="0"/>
              <a:t> exit </a:t>
            </a:r>
            <a:r>
              <a:rPr lang="fr-FR" sz="1800" dirty="0" err="1" smtClean="0"/>
              <a:t>opening</a:t>
            </a:r>
            <a:endParaRPr lang="fr-FR" sz="1800" dirty="0" smtClean="0"/>
          </a:p>
          <a:p>
            <a:pPr lvl="2"/>
            <a:r>
              <a:rPr lang="fr-FR" sz="1800" dirty="0" smtClean="0"/>
              <a:t>No </a:t>
            </a:r>
            <a:r>
              <a:rPr lang="fr-FR" sz="1800" dirty="0" err="1" smtClean="0"/>
              <a:t>technical</a:t>
            </a:r>
            <a:r>
              <a:rPr lang="fr-FR" sz="1800" dirty="0" smtClean="0"/>
              <a:t> </a:t>
            </a:r>
            <a:r>
              <a:rPr lang="fr-FR" sz="1800" dirty="0" err="1" smtClean="0"/>
              <a:t>blocking</a:t>
            </a:r>
            <a:r>
              <a:rPr lang="fr-FR" sz="1800" dirty="0" smtClean="0"/>
              <a:t> points to a </a:t>
            </a:r>
            <a:r>
              <a:rPr lang="fr-FR" sz="1800" dirty="0" err="1" smtClean="0"/>
              <a:t>conditioned</a:t>
            </a:r>
            <a:r>
              <a:rPr lang="fr-FR" sz="1800" dirty="0" smtClean="0"/>
              <a:t> automation of the </a:t>
            </a:r>
            <a:r>
              <a:rPr lang="fr-FR" sz="1800" dirty="0" err="1" smtClean="0"/>
              <a:t>opening</a:t>
            </a:r>
            <a:r>
              <a:rPr lang="fr-FR" sz="1800" dirty="0" smtClean="0"/>
              <a:t> of emergency </a:t>
            </a:r>
            <a:r>
              <a:rPr lang="fr-FR" sz="1800" dirty="0" err="1" smtClean="0"/>
              <a:t>door</a:t>
            </a:r>
            <a:r>
              <a:rPr lang="fr-FR" sz="1800" dirty="0" smtClean="0"/>
              <a:t> </a:t>
            </a:r>
            <a:r>
              <a:rPr lang="fr-FR" sz="1800" dirty="0" err="1" smtClean="0"/>
              <a:t>using</a:t>
            </a:r>
            <a:r>
              <a:rPr lang="fr-FR" sz="1800" dirty="0" smtClean="0"/>
              <a:t> </a:t>
            </a:r>
            <a:r>
              <a:rPr lang="fr-FR" sz="1800" dirty="0" err="1" smtClean="0"/>
              <a:t>current</a:t>
            </a:r>
            <a:r>
              <a:rPr lang="fr-FR" sz="1800" dirty="0" smtClean="0"/>
              <a:t> </a:t>
            </a:r>
            <a:r>
              <a:rPr lang="fr-FR" sz="1800" dirty="0" err="1" smtClean="0"/>
              <a:t>sensors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early</a:t>
            </a:r>
            <a:r>
              <a:rPr lang="fr-FR" sz="1800" dirty="0" smtClean="0"/>
              <a:t> </a:t>
            </a:r>
            <a:r>
              <a:rPr lang="fr-FR" sz="1800" dirty="0" err="1" smtClean="0"/>
              <a:t>detection</a:t>
            </a:r>
            <a:r>
              <a:rPr lang="fr-FR" sz="1800" dirty="0" smtClean="0"/>
              <a:t> and </a:t>
            </a:r>
            <a:r>
              <a:rPr lang="fr-FR" sz="1800" dirty="0" err="1" smtClean="0"/>
              <a:t>associated</a:t>
            </a:r>
            <a:r>
              <a:rPr lang="fr-FR" sz="1800" dirty="0" smtClean="0"/>
              <a:t> </a:t>
            </a:r>
            <a:r>
              <a:rPr lang="fr-FR" sz="1800" dirty="0" err="1" smtClean="0"/>
              <a:t>lighting</a:t>
            </a:r>
            <a:endParaRPr lang="fr-FR" sz="1800" dirty="0" smtClean="0"/>
          </a:p>
          <a:p>
            <a:pPr lvl="2"/>
            <a:r>
              <a:rPr lang="fr-FR" sz="1800" dirty="0" smtClean="0"/>
              <a:t>Focus on classes II / III / B</a:t>
            </a:r>
          </a:p>
          <a:p>
            <a:pPr lvl="2"/>
            <a:endParaRPr lang="fr-FR" sz="1800" dirty="0" smtClean="0"/>
          </a:p>
          <a:p>
            <a:pPr lvl="1"/>
            <a:r>
              <a:rPr lang="fr-FR" sz="1800" dirty="0" smtClean="0"/>
              <a:t>Minimum performance </a:t>
            </a:r>
            <a:r>
              <a:rPr lang="fr-FR" sz="1800" dirty="0" err="1" smtClean="0"/>
              <a:t>level</a:t>
            </a:r>
            <a:r>
              <a:rPr lang="fr-FR" sz="1800" dirty="0" smtClean="0"/>
              <a:t> for </a:t>
            </a:r>
            <a:r>
              <a:rPr lang="fr-FR" sz="1800" dirty="0" err="1" smtClean="0"/>
              <a:t>fire</a:t>
            </a:r>
            <a:r>
              <a:rPr lang="fr-FR" sz="1800" dirty="0" smtClean="0"/>
              <a:t> </a:t>
            </a:r>
            <a:r>
              <a:rPr lang="fr-FR" sz="1800" dirty="0" err="1" smtClean="0"/>
              <a:t>detection</a:t>
            </a:r>
            <a:r>
              <a:rPr lang="fr-FR" sz="1800" dirty="0" smtClean="0"/>
              <a:t> </a:t>
            </a:r>
            <a:r>
              <a:rPr lang="fr-FR" sz="1800" dirty="0" err="1" smtClean="0"/>
              <a:t>systems</a:t>
            </a:r>
            <a:endParaRPr lang="fr-FR" sz="1800" dirty="0" smtClean="0"/>
          </a:p>
          <a:p>
            <a:pPr lvl="2"/>
            <a:r>
              <a:rPr lang="fr-FR" sz="1800" dirty="0" err="1" smtClean="0"/>
              <a:t>Need</a:t>
            </a:r>
            <a:r>
              <a:rPr lang="fr-FR" sz="1800" dirty="0" smtClean="0"/>
              <a:t> for a </a:t>
            </a:r>
            <a:r>
              <a:rPr lang="fr-FR" sz="1800" dirty="0" err="1" smtClean="0"/>
              <a:t>pass</a:t>
            </a:r>
            <a:r>
              <a:rPr lang="fr-FR" sz="1800" dirty="0" smtClean="0"/>
              <a:t>/</a:t>
            </a:r>
            <a:r>
              <a:rPr lang="fr-FR" sz="1800" dirty="0" err="1" smtClean="0"/>
              <a:t>fail</a:t>
            </a:r>
            <a:r>
              <a:rPr lang="fr-FR" sz="1800" dirty="0" smtClean="0"/>
              <a:t> </a:t>
            </a:r>
            <a:r>
              <a:rPr lang="fr-FR" sz="1800" dirty="0" err="1" smtClean="0"/>
              <a:t>criteria</a:t>
            </a:r>
            <a:r>
              <a:rPr lang="fr-FR" sz="1800" dirty="0" smtClean="0"/>
              <a:t> </a:t>
            </a:r>
            <a:r>
              <a:rPr lang="fr-FR" sz="1800" dirty="0" err="1" smtClean="0"/>
              <a:t>based</a:t>
            </a:r>
            <a:r>
              <a:rPr lang="fr-FR" sz="1800" dirty="0" smtClean="0"/>
              <a:t> on </a:t>
            </a:r>
            <a:r>
              <a:rPr lang="fr-FR" sz="1800" dirty="0" err="1" smtClean="0"/>
              <a:t>temperature</a:t>
            </a:r>
            <a:r>
              <a:rPr lang="fr-FR" sz="1800" dirty="0" smtClean="0"/>
              <a:t> variation</a:t>
            </a:r>
          </a:p>
          <a:p>
            <a:pPr lvl="2"/>
            <a:endParaRPr lang="fr-FR" sz="1800" dirty="0"/>
          </a:p>
          <a:p>
            <a:pPr lvl="1"/>
            <a:r>
              <a:rPr lang="fr-FR" sz="1800" dirty="0" err="1" smtClean="0"/>
              <a:t>Safety</a:t>
            </a:r>
            <a:r>
              <a:rPr lang="fr-FR" sz="1800" dirty="0" smtClean="0"/>
              <a:t> instructions</a:t>
            </a:r>
            <a:endParaRPr lang="fr-FR" sz="1800" dirty="0"/>
          </a:p>
          <a:p>
            <a:pPr lvl="2"/>
            <a:r>
              <a:rPr lang="fr-FR" sz="1800" dirty="0" smtClean="0"/>
              <a:t>Provisions have to </a:t>
            </a:r>
            <a:r>
              <a:rPr lang="fr-FR" sz="1800" dirty="0" err="1" smtClean="0"/>
              <a:t>be</a:t>
            </a:r>
            <a:r>
              <a:rPr lang="fr-FR" sz="1800" dirty="0" smtClean="0"/>
              <a:t> : </a:t>
            </a:r>
            <a:r>
              <a:rPr lang="fr-FR" sz="1800" dirty="0" err="1" smtClean="0"/>
              <a:t>technology</a:t>
            </a:r>
            <a:r>
              <a:rPr lang="fr-FR" sz="1800" dirty="0" smtClean="0"/>
              <a:t> </a:t>
            </a:r>
            <a:r>
              <a:rPr lang="fr-FR" sz="1800" dirty="0" err="1" smtClean="0"/>
              <a:t>neutral</a:t>
            </a:r>
            <a:r>
              <a:rPr lang="fr-FR" sz="1800" dirty="0" smtClean="0"/>
              <a:t> + </a:t>
            </a:r>
            <a:r>
              <a:rPr lang="fr-FR" sz="1800" dirty="0" err="1" smtClean="0"/>
              <a:t>related</a:t>
            </a:r>
            <a:r>
              <a:rPr lang="fr-FR" sz="1800" dirty="0" smtClean="0"/>
              <a:t> to the </a:t>
            </a:r>
            <a:r>
              <a:rPr lang="fr-FR" sz="1800" dirty="0" err="1" smtClean="0"/>
              <a:t>vehicle</a:t>
            </a:r>
            <a:r>
              <a:rPr lang="fr-FR" sz="1800" dirty="0" smtClean="0"/>
              <a:t> construction + </a:t>
            </a:r>
            <a:r>
              <a:rPr lang="fr-FR" sz="1800" dirty="0" err="1" smtClean="0"/>
              <a:t>pass</a:t>
            </a:r>
            <a:r>
              <a:rPr lang="fr-FR" sz="1800" dirty="0" smtClean="0"/>
              <a:t>/</a:t>
            </a:r>
            <a:r>
              <a:rPr lang="fr-FR" sz="1800" dirty="0" err="1" smtClean="0"/>
              <a:t>fail</a:t>
            </a:r>
            <a:r>
              <a:rPr lang="fr-FR" sz="1800" dirty="0" smtClean="0"/>
              <a:t> </a:t>
            </a:r>
            <a:r>
              <a:rPr lang="fr-FR" sz="1800" dirty="0" err="1" smtClean="0"/>
              <a:t>criteria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2307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r>
              <a:rPr lang="fr-FR" baseline="30000" dirty="0" smtClean="0"/>
              <a:t>th</a:t>
            </a:r>
            <a:r>
              <a:rPr lang="fr-FR" dirty="0" smtClean="0"/>
              <a:t> IWG BMFE meeting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GRSG-115-07</a:t>
            </a:r>
            <a:endParaRPr lang="fr-FR" kern="0" dirty="0" smtClean="0"/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Autofit/>
          </a:bodyPr>
          <a:lstStyle/>
          <a:p>
            <a:r>
              <a:rPr lang="fr-FR" dirty="0" smtClean="0"/>
              <a:t>Full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fire</a:t>
            </a:r>
            <a:r>
              <a:rPr lang="fr-FR" dirty="0" smtClean="0"/>
              <a:t> test</a:t>
            </a:r>
            <a:endParaRPr lang="fr-FR" dirty="0"/>
          </a:p>
          <a:p>
            <a:pPr lvl="1"/>
            <a:endParaRPr lang="fr-FR" sz="1800" dirty="0" smtClean="0"/>
          </a:p>
          <a:p>
            <a:pPr lvl="1"/>
            <a:r>
              <a:rPr lang="fr-FR" sz="1800" dirty="0" err="1" smtClean="0"/>
              <a:t>Proposal</a:t>
            </a:r>
            <a:r>
              <a:rPr lang="fr-FR" sz="1800" dirty="0" smtClean="0"/>
              <a:t> to </a:t>
            </a:r>
            <a:r>
              <a:rPr lang="fr-FR" sz="1800" dirty="0" err="1" smtClean="0"/>
              <a:t>perform</a:t>
            </a:r>
            <a:r>
              <a:rPr lang="fr-FR" sz="1800" dirty="0" smtClean="0"/>
              <a:t> </a:t>
            </a:r>
            <a:r>
              <a:rPr lang="fr-FR" sz="1800" dirty="0" err="1" smtClean="0"/>
              <a:t>physical</a:t>
            </a:r>
            <a:r>
              <a:rPr lang="fr-FR" sz="1800" dirty="0" smtClean="0"/>
              <a:t> </a:t>
            </a:r>
            <a:r>
              <a:rPr lang="fr-FR" sz="1800" dirty="0" err="1" smtClean="0"/>
              <a:t>evaluations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fire</a:t>
            </a:r>
            <a:r>
              <a:rPr lang="fr-FR" sz="1800" dirty="0" smtClean="0"/>
              <a:t> </a:t>
            </a:r>
            <a:r>
              <a:rPr lang="fr-FR" sz="1800" dirty="0" err="1" smtClean="0"/>
              <a:t>ingnition</a:t>
            </a:r>
            <a:r>
              <a:rPr lang="fr-FR" sz="1800" dirty="0" smtClean="0"/>
              <a:t> at </a:t>
            </a:r>
            <a:r>
              <a:rPr lang="fr-FR" sz="1800" dirty="0" err="1" smtClean="0"/>
              <a:t>engine</a:t>
            </a:r>
            <a:r>
              <a:rPr lang="fr-FR" sz="1800" dirty="0" smtClean="0"/>
              <a:t> </a:t>
            </a:r>
            <a:r>
              <a:rPr lang="fr-FR" sz="1800" dirty="0" err="1" smtClean="0"/>
              <a:t>compartment</a:t>
            </a:r>
            <a:r>
              <a:rPr lang="fr-FR" sz="1800" dirty="0" smtClean="0"/>
              <a:t> </a:t>
            </a:r>
            <a:r>
              <a:rPr lang="fr-FR" sz="1800" dirty="0" err="1" smtClean="0"/>
              <a:t>including</a:t>
            </a:r>
            <a:r>
              <a:rPr lang="fr-FR" sz="1800" dirty="0" smtClean="0"/>
              <a:t> one </a:t>
            </a:r>
            <a:r>
              <a:rPr lang="fr-FR" sz="1800" dirty="0" err="1" smtClean="0"/>
              <a:t>reference</a:t>
            </a:r>
            <a:r>
              <a:rPr lang="fr-FR" sz="1800" dirty="0" smtClean="0"/>
              <a:t> test + </a:t>
            </a:r>
            <a:r>
              <a:rPr lang="fr-FR" sz="1800" dirty="0" err="1" smtClean="0"/>
              <a:t>evaluations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countermeasures</a:t>
            </a:r>
            <a:endParaRPr lang="fr-FR" sz="1800" dirty="0" smtClean="0"/>
          </a:p>
          <a:p>
            <a:pPr marL="914400" lvl="2" indent="0">
              <a:buNone/>
            </a:pPr>
            <a:endParaRPr lang="fr-FR" sz="1800" dirty="0" smtClean="0"/>
          </a:p>
          <a:p>
            <a:pPr lvl="1"/>
            <a:r>
              <a:rPr lang="fr-FR" sz="1800" dirty="0" err="1" smtClean="0"/>
              <a:t>Vehicle</a:t>
            </a:r>
            <a:r>
              <a:rPr lang="fr-FR" sz="1800" dirty="0" smtClean="0"/>
              <a:t> </a:t>
            </a:r>
            <a:r>
              <a:rPr lang="fr-FR" sz="1800" dirty="0" err="1" smtClean="0"/>
              <a:t>definition</a:t>
            </a:r>
            <a:r>
              <a:rPr lang="fr-FR" sz="1800" dirty="0" smtClean="0"/>
              <a:t>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defined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associated</a:t>
            </a:r>
            <a:r>
              <a:rPr lang="fr-FR" sz="1800" dirty="0" smtClean="0"/>
              <a:t> </a:t>
            </a:r>
            <a:r>
              <a:rPr lang="fr-FR" sz="1800" dirty="0" err="1" smtClean="0"/>
              <a:t>providing</a:t>
            </a:r>
            <a:r>
              <a:rPr lang="fr-FR" sz="1800" dirty="0" smtClean="0"/>
              <a:t> </a:t>
            </a:r>
            <a:r>
              <a:rPr lang="fr-FR" sz="1800" dirty="0" err="1" smtClean="0"/>
              <a:t>means</a:t>
            </a:r>
            <a:endParaRPr lang="fr-FR" sz="1800" dirty="0" smtClean="0"/>
          </a:p>
          <a:p>
            <a:pPr lvl="2"/>
            <a:endParaRPr lang="fr-FR" sz="1800" dirty="0"/>
          </a:p>
          <a:p>
            <a:pPr lvl="1"/>
            <a:r>
              <a:rPr lang="fr-FR" sz="1800" dirty="0" smtClean="0"/>
              <a:t>Test matrix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consilated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criteria</a:t>
            </a:r>
            <a:r>
              <a:rPr lang="fr-FR" sz="1800" dirty="0" smtClean="0"/>
              <a:t>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evaluated</a:t>
            </a:r>
            <a:r>
              <a:rPr lang="fr-FR" sz="1800" dirty="0" smtClean="0"/>
              <a:t> and </a:t>
            </a:r>
            <a:r>
              <a:rPr lang="fr-FR" sz="1800" dirty="0" err="1" smtClean="0"/>
              <a:t>associated</a:t>
            </a:r>
            <a:r>
              <a:rPr lang="fr-FR" sz="1800" dirty="0" smtClean="0"/>
              <a:t> data </a:t>
            </a:r>
            <a:r>
              <a:rPr lang="fr-FR" sz="1800" dirty="0" err="1" smtClean="0"/>
              <a:t>measurment</a:t>
            </a:r>
            <a:endParaRPr lang="fr-FR" sz="1800" dirty="0" smtClean="0"/>
          </a:p>
          <a:p>
            <a:pPr lvl="1"/>
            <a:endParaRPr lang="fr-FR" sz="1800" dirty="0"/>
          </a:p>
          <a:p>
            <a:pPr lvl="1"/>
            <a:endParaRPr lang="fr-FR" sz="1800" dirty="0" smtClean="0"/>
          </a:p>
          <a:p>
            <a:pPr marL="342900" lvl="1" indent="-342900">
              <a:buSzPct val="110000"/>
            </a:pPr>
            <a:r>
              <a:rPr lang="fr-FR" sz="1800" b="1" dirty="0" err="1"/>
              <a:t>Next</a:t>
            </a:r>
            <a:r>
              <a:rPr lang="fr-FR" sz="1800" b="1" dirty="0"/>
              <a:t> session : Madrid </a:t>
            </a:r>
            <a:r>
              <a:rPr lang="fr-FR" sz="1800" b="1" dirty="0" err="1"/>
              <a:t>November</a:t>
            </a:r>
            <a:r>
              <a:rPr lang="fr-FR" sz="1800" b="1" dirty="0"/>
              <a:t> 27th-28th</a:t>
            </a:r>
          </a:p>
          <a:p>
            <a:pPr lvl="1"/>
            <a:r>
              <a:rPr lang="fr-FR" sz="1800" dirty="0" err="1" smtClean="0"/>
              <a:t>Intermediate</a:t>
            </a:r>
            <a:r>
              <a:rPr lang="fr-FR" sz="1800" dirty="0" smtClean="0"/>
              <a:t> call meeting </a:t>
            </a:r>
            <a:r>
              <a:rPr lang="fr-FR" sz="1800" dirty="0" err="1" smtClean="0"/>
              <a:t>planed</a:t>
            </a:r>
            <a:r>
              <a:rPr lang="fr-FR" sz="1800" dirty="0" smtClean="0"/>
              <a:t> for end of </a:t>
            </a:r>
            <a:r>
              <a:rPr lang="fr-FR" sz="1800" dirty="0" err="1"/>
              <a:t>O</a:t>
            </a:r>
            <a:r>
              <a:rPr lang="fr-FR" sz="1800" dirty="0" err="1" smtClean="0"/>
              <a:t>ctober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576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 smtClean="0"/>
              <a:t>GRSG-115-07</a:t>
            </a:r>
            <a:endParaRPr lang="fr-FR" kern="0" dirty="0" smtClean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5658817"/>
            <a:ext cx="8640960" cy="650503"/>
          </a:xfrm>
        </p:spPr>
        <p:txBody>
          <a:bodyPr/>
          <a:lstStyle/>
          <a:p>
            <a:pPr algn="r"/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0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UTAC-CERAM_2017">
  <a:themeElements>
    <a:clrScheme name="Personnalisé 10">
      <a:dk1>
        <a:sysClr val="windowText" lastClr="000000"/>
      </a:dk1>
      <a:lt1>
        <a:sysClr val="window" lastClr="FFFFFF"/>
      </a:lt1>
      <a:dk2>
        <a:srgbClr val="6666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666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473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Thème_UTAC-CERAM_2017</vt:lpstr>
      <vt:lpstr>Behaviour of M2 &amp; M3 general construction in case of Fire Event</vt:lpstr>
      <vt:lpstr>IWG BMFE overview</vt:lpstr>
      <vt:lpstr>3rd IWG BMFE meeting</vt:lpstr>
      <vt:lpstr>3rd IWG BMFE meeting</vt:lpstr>
      <vt:lpstr>4th IWG BMFE meeting</vt:lpstr>
      <vt:lpstr>4th IWG BMFE meeting</vt:lpstr>
      <vt:lpstr>4th IWG BMFE meeting</vt:lpstr>
      <vt:lpstr>Thanks for your attention.</vt:lpstr>
    </vt:vector>
  </TitlesOfParts>
  <Company>UTAC 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WIRTZ Reinhard</dc:creator>
  <cp:lastModifiedBy>Hubert Romain</cp:lastModifiedBy>
  <cp:revision>88</cp:revision>
  <cp:lastPrinted>2017-09-17T18:23:36Z</cp:lastPrinted>
  <dcterms:created xsi:type="dcterms:W3CDTF">2017-03-06T08:24:39Z</dcterms:created>
  <dcterms:modified xsi:type="dcterms:W3CDTF">2018-10-04T09:02:58Z</dcterms:modified>
</cp:coreProperties>
</file>