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>
        <p:scale>
          <a:sx n="93" d="100"/>
          <a:sy n="93" d="100"/>
        </p:scale>
        <p:origin x="-1560" y="23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16/01/2019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Noise (GRB)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11 – 13 September 2019</a:t>
            </a:r>
            <a:endParaRPr lang="en-GB" sz="1800" b="1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</a:t>
            </a:r>
            <a:r>
              <a:rPr lang="en-GB" sz="1800" dirty="0" smtClean="0"/>
              <a:t>is</a:t>
            </a:r>
            <a:r>
              <a:rPr lang="en-GB" sz="1800" b="1" dirty="0" smtClean="0"/>
              <a:t> 17 June 2019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 smtClean="0"/>
              <a:t>For new pictures with notes, all text should be editable. No text as an embedded image!   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GRB-69-07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69th GRB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22-25 January 2019,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items 1 and 13)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session(s) 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 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8588" y="2060847"/>
            <a:ext cx="9648825" cy="432048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accent2"/>
                </a:solidFill>
              </a:rPr>
              <a:t>November 2018 </a:t>
            </a:r>
            <a:r>
              <a:rPr lang="en-GB" sz="2000" dirty="0">
                <a:solidFill>
                  <a:schemeClr val="accent2"/>
                </a:solidFill>
              </a:rPr>
              <a:t>(</a:t>
            </a:r>
            <a:r>
              <a:rPr lang="en-GB" sz="2000" dirty="0" smtClean="0">
                <a:solidFill>
                  <a:schemeClr val="accent2"/>
                </a:solidFill>
              </a:rPr>
              <a:t>176th</a:t>
            </a:r>
            <a:r>
              <a:rPr lang="en-GB" sz="2000" dirty="0">
                <a:solidFill>
                  <a:schemeClr val="accent2"/>
                </a:solidFill>
              </a:rPr>
              <a:t>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Nigeria </a:t>
            </a:r>
            <a:r>
              <a:rPr lang="en-US" sz="2000" dirty="0" smtClean="0"/>
              <a:t>acceded to the </a:t>
            </a:r>
            <a:r>
              <a:rPr lang="en-US" sz="2000" dirty="0"/>
              <a:t>1958, 1997 and 1998 </a:t>
            </a:r>
            <a:r>
              <a:rPr lang="en-US" sz="2000" dirty="0" smtClean="0"/>
              <a:t>Agreements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GRBP name </a:t>
            </a:r>
            <a:r>
              <a:rPr lang="en-US" sz="2000" dirty="0"/>
              <a:t>adopted </a:t>
            </a:r>
            <a:r>
              <a:rPr lang="en-US" sz="2000" dirty="0" smtClean="0"/>
              <a:t>through amendments </a:t>
            </a:r>
            <a:r>
              <a:rPr lang="en-US" sz="2000" dirty="0"/>
              <a:t>to the Rules of Procedures of WP.29</a:t>
            </a:r>
            <a:endParaRPr lang="en-US" sz="20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WP.29 </a:t>
            </a:r>
            <a:r>
              <a:rPr lang="en-US" sz="2000" dirty="0" smtClean="0"/>
              <a:t>extended </a:t>
            </a:r>
            <a:r>
              <a:rPr lang="en-US" sz="2000" dirty="0"/>
              <a:t>the mandates of IWG on ASEP until September 2020 and of IWG on QRTV GTR until December </a:t>
            </a:r>
            <a:r>
              <a:rPr lang="en-US" sz="2000" dirty="0" smtClean="0"/>
              <a:t>2020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For the new </a:t>
            </a:r>
            <a:r>
              <a:rPr lang="en-US" sz="2000" dirty="0"/>
              <a:t>draft resolution on road surface </a:t>
            </a:r>
            <a:r>
              <a:rPr lang="en-US" sz="2000" dirty="0" smtClean="0"/>
              <a:t>labelling, WP.29 </a:t>
            </a:r>
            <a:r>
              <a:rPr lang="en-US" sz="2000" dirty="0"/>
              <a:t>encouraged GRBP to consult the road construction industry, to continue work on this, and to report back to WP.29 in due </a:t>
            </a:r>
            <a:r>
              <a:rPr lang="en-US" sz="2000" dirty="0" smtClean="0"/>
              <a:t>course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An </a:t>
            </a:r>
            <a:r>
              <a:rPr lang="en-US" sz="2000" dirty="0"/>
              <a:t>addendum to the authorization to develop Amendment No. 2 to UN GTR No. 16 </a:t>
            </a:r>
            <a:r>
              <a:rPr lang="en-US" sz="2000" dirty="0" smtClean="0"/>
              <a:t>supported and will be officially submitted to the March 2019 session</a:t>
            </a:r>
            <a:endParaRPr lang="en-US" sz="20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For </a:t>
            </a:r>
            <a:r>
              <a:rPr lang="en-GB" sz="2000" dirty="0" smtClean="0"/>
              <a:t>more details see: </a:t>
            </a:r>
            <a:r>
              <a:rPr lang="en-US" sz="2000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ECE/TRANS/WP.29/1142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19575</TotalTime>
  <Words>313</Words>
  <Application>Microsoft Office PowerPoint</Application>
  <PresentationFormat>A4 Paper (210x297 mm)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Noise (GRB) General information and WP.29 highlights</vt:lpstr>
      <vt:lpstr>Highlights of the last session(s) of WP.29 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172</cp:revision>
  <cp:lastPrinted>2014-03-30T15:01:41Z</cp:lastPrinted>
  <dcterms:created xsi:type="dcterms:W3CDTF">2014-03-30T12:17:15Z</dcterms:created>
  <dcterms:modified xsi:type="dcterms:W3CDTF">2019-01-17T08:35:41Z</dcterms:modified>
</cp:coreProperties>
</file>