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1" r:id="rId1"/>
    <p:sldMasterId id="2147484057" r:id="rId2"/>
    <p:sldMasterId id="2147484455" r:id="rId3"/>
  </p:sldMasterIdLst>
  <p:notesMasterIdLst>
    <p:notesMasterId r:id="rId23"/>
  </p:notesMasterIdLst>
  <p:handoutMasterIdLst>
    <p:handoutMasterId r:id="rId24"/>
  </p:handoutMasterIdLst>
  <p:sldIdLst>
    <p:sldId id="318" r:id="rId4"/>
    <p:sldId id="319" r:id="rId5"/>
    <p:sldId id="353" r:id="rId6"/>
    <p:sldId id="343" r:id="rId7"/>
    <p:sldId id="351" r:id="rId8"/>
    <p:sldId id="381" r:id="rId9"/>
    <p:sldId id="389" r:id="rId10"/>
    <p:sldId id="394" r:id="rId11"/>
    <p:sldId id="390" r:id="rId12"/>
    <p:sldId id="393" r:id="rId13"/>
    <p:sldId id="392" r:id="rId14"/>
    <p:sldId id="360" r:id="rId15"/>
    <p:sldId id="395" r:id="rId16"/>
    <p:sldId id="396" r:id="rId17"/>
    <p:sldId id="334" r:id="rId18"/>
    <p:sldId id="380" r:id="rId19"/>
    <p:sldId id="379" r:id="rId20"/>
    <p:sldId id="359" r:id="rId21"/>
    <p:sldId id="397" r:id="rId22"/>
  </p:sldIdLst>
  <p:sldSz cx="9144000" cy="6858000" type="screen4x3"/>
  <p:notesSz cx="6797675" cy="9926638"/>
  <p:defaultTextStyle>
    <a:defPPr>
      <a:defRPr lang="en-US"/>
    </a:defPPr>
    <a:lvl1pPr algn="l" rtl="0" eaLnBrk="0" fontAlgn="base" hangingPunct="0">
      <a:spcBef>
        <a:spcPct val="0"/>
      </a:spcBef>
      <a:spcAft>
        <a:spcPct val="0"/>
      </a:spcAft>
      <a:defRPr sz="1400" kern="1200">
        <a:solidFill>
          <a:schemeClr val="tx2"/>
        </a:solidFill>
        <a:latin typeface="Book Antiqua" panose="02040602050305030304" pitchFamily="18" charset="0"/>
        <a:ea typeface="+mn-ea"/>
        <a:cs typeface="Arial" panose="020B0604020202020204" pitchFamily="34" charset="0"/>
      </a:defRPr>
    </a:lvl1pPr>
    <a:lvl2pPr marL="457200" algn="l" rtl="0" eaLnBrk="0" fontAlgn="base" hangingPunct="0">
      <a:spcBef>
        <a:spcPct val="0"/>
      </a:spcBef>
      <a:spcAft>
        <a:spcPct val="0"/>
      </a:spcAft>
      <a:defRPr sz="1400" kern="1200">
        <a:solidFill>
          <a:schemeClr val="tx2"/>
        </a:solidFill>
        <a:latin typeface="Book Antiqua" panose="02040602050305030304" pitchFamily="18" charset="0"/>
        <a:ea typeface="+mn-ea"/>
        <a:cs typeface="Arial" panose="020B0604020202020204" pitchFamily="34" charset="0"/>
      </a:defRPr>
    </a:lvl2pPr>
    <a:lvl3pPr marL="914400" algn="l" rtl="0" eaLnBrk="0" fontAlgn="base" hangingPunct="0">
      <a:spcBef>
        <a:spcPct val="0"/>
      </a:spcBef>
      <a:spcAft>
        <a:spcPct val="0"/>
      </a:spcAft>
      <a:defRPr sz="1400" kern="1200">
        <a:solidFill>
          <a:schemeClr val="tx2"/>
        </a:solidFill>
        <a:latin typeface="Book Antiqua" panose="02040602050305030304" pitchFamily="18" charset="0"/>
        <a:ea typeface="+mn-ea"/>
        <a:cs typeface="Arial" panose="020B0604020202020204" pitchFamily="34" charset="0"/>
      </a:defRPr>
    </a:lvl3pPr>
    <a:lvl4pPr marL="1371600" algn="l" rtl="0" eaLnBrk="0" fontAlgn="base" hangingPunct="0">
      <a:spcBef>
        <a:spcPct val="0"/>
      </a:spcBef>
      <a:spcAft>
        <a:spcPct val="0"/>
      </a:spcAft>
      <a:defRPr sz="1400" kern="1200">
        <a:solidFill>
          <a:schemeClr val="tx2"/>
        </a:solidFill>
        <a:latin typeface="Book Antiqua" panose="02040602050305030304" pitchFamily="18" charset="0"/>
        <a:ea typeface="+mn-ea"/>
        <a:cs typeface="Arial" panose="020B0604020202020204" pitchFamily="34" charset="0"/>
      </a:defRPr>
    </a:lvl4pPr>
    <a:lvl5pPr marL="1828800" algn="l" rtl="0" eaLnBrk="0" fontAlgn="base" hangingPunct="0">
      <a:spcBef>
        <a:spcPct val="0"/>
      </a:spcBef>
      <a:spcAft>
        <a:spcPct val="0"/>
      </a:spcAft>
      <a:defRPr sz="1400" kern="1200">
        <a:solidFill>
          <a:schemeClr val="tx2"/>
        </a:solidFill>
        <a:latin typeface="Book Antiqua" panose="02040602050305030304" pitchFamily="18" charset="0"/>
        <a:ea typeface="+mn-ea"/>
        <a:cs typeface="Arial" panose="020B0604020202020204" pitchFamily="34" charset="0"/>
      </a:defRPr>
    </a:lvl5pPr>
    <a:lvl6pPr marL="2286000" algn="l" defTabSz="914400" rtl="0" eaLnBrk="1" latinLnBrk="0" hangingPunct="1">
      <a:defRPr sz="1400" kern="1200">
        <a:solidFill>
          <a:schemeClr val="tx2"/>
        </a:solidFill>
        <a:latin typeface="Book Antiqua" panose="02040602050305030304" pitchFamily="18" charset="0"/>
        <a:ea typeface="+mn-ea"/>
        <a:cs typeface="Arial" panose="020B0604020202020204" pitchFamily="34" charset="0"/>
      </a:defRPr>
    </a:lvl6pPr>
    <a:lvl7pPr marL="2743200" algn="l" defTabSz="914400" rtl="0" eaLnBrk="1" latinLnBrk="0" hangingPunct="1">
      <a:defRPr sz="1400" kern="1200">
        <a:solidFill>
          <a:schemeClr val="tx2"/>
        </a:solidFill>
        <a:latin typeface="Book Antiqua" panose="02040602050305030304" pitchFamily="18" charset="0"/>
        <a:ea typeface="+mn-ea"/>
        <a:cs typeface="Arial" panose="020B0604020202020204" pitchFamily="34" charset="0"/>
      </a:defRPr>
    </a:lvl7pPr>
    <a:lvl8pPr marL="3200400" algn="l" defTabSz="914400" rtl="0" eaLnBrk="1" latinLnBrk="0" hangingPunct="1">
      <a:defRPr sz="1400" kern="1200">
        <a:solidFill>
          <a:schemeClr val="tx2"/>
        </a:solidFill>
        <a:latin typeface="Book Antiqua" panose="02040602050305030304" pitchFamily="18" charset="0"/>
        <a:ea typeface="+mn-ea"/>
        <a:cs typeface="Arial" panose="020B0604020202020204" pitchFamily="34" charset="0"/>
      </a:defRPr>
    </a:lvl8pPr>
    <a:lvl9pPr marL="3657600" algn="l" defTabSz="914400" rtl="0" eaLnBrk="1" latinLnBrk="0" hangingPunct="1">
      <a:defRPr sz="1400" kern="1200">
        <a:solidFill>
          <a:schemeClr val="tx2"/>
        </a:solidFill>
        <a:latin typeface="Book Antiqua" panose="0204060205030503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0066CC"/>
    <a:srgbClr val="3399FF"/>
    <a:srgbClr val="3366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4595" autoAdjust="0"/>
  </p:normalViewPr>
  <p:slideViewPr>
    <p:cSldViewPr>
      <p:cViewPr varScale="1">
        <p:scale>
          <a:sx n="103" d="100"/>
          <a:sy n="103" d="100"/>
        </p:scale>
        <p:origin x="1920" y="126"/>
      </p:cViewPr>
      <p:guideLst>
        <p:guide orient="horz" pos="2160"/>
        <p:guide pos="2880"/>
      </p:guideLst>
    </p:cSldViewPr>
  </p:slideViewPr>
  <p:outlineViewPr>
    <p:cViewPr>
      <p:scale>
        <a:sx n="33" d="100"/>
        <a:sy n="33" d="100"/>
      </p:scale>
      <p:origin x="0" y="-338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pPr>
              <a:defRPr/>
            </a:pPr>
            <a:fld id="{C057B452-7C38-4EE0-A85C-13392A7A09C3}" type="datetimeFigureOut">
              <a:rPr lang="en-US"/>
              <a:pPr>
                <a:defRPr/>
              </a:pPr>
              <a:t>21-Nov-18</a:t>
            </a:fld>
            <a:endParaRPr lang="en-US"/>
          </a:p>
        </p:txBody>
      </p:sp>
      <p:sp>
        <p:nvSpPr>
          <p:cNvPr id="4" name="Footer Placeholder 3"/>
          <p:cNvSpPr>
            <a:spLocks noGrp="1"/>
          </p:cNvSpPr>
          <p:nvPr>
            <p:ph type="ftr" sz="quarter" idx="2"/>
          </p:nvPr>
        </p:nvSpPr>
        <p:spPr>
          <a:xfrm>
            <a:off x="0" y="9429750"/>
            <a:ext cx="2946400" cy="496889"/>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49689" y="9429750"/>
            <a:ext cx="2946400" cy="496889"/>
          </a:xfrm>
          <a:prstGeom prst="rect">
            <a:avLst/>
          </a:prstGeom>
        </p:spPr>
        <p:txBody>
          <a:bodyPr vert="horz" lIns="91440" tIns="45720" rIns="91440" bIns="45720" rtlCol="0" anchor="b"/>
          <a:lstStyle>
            <a:lvl1pPr algn="r">
              <a:defRPr sz="1200"/>
            </a:lvl1pPr>
          </a:lstStyle>
          <a:p>
            <a:pPr>
              <a:defRPr/>
            </a:pPr>
            <a:fld id="{55F16AA4-0C68-4029-B89D-323B1D28D9E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2946400" cy="49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Times New Roman" pitchFamily="18" charset="0"/>
                <a:cs typeface="Arial" charset="0"/>
              </a:defRPr>
            </a:lvl1pPr>
          </a:lstStyle>
          <a:p>
            <a:pPr>
              <a:defRPr/>
            </a:pPr>
            <a:endParaRPr lang="en-US" altLang="en-US"/>
          </a:p>
        </p:txBody>
      </p:sp>
      <p:sp>
        <p:nvSpPr>
          <p:cNvPr id="4099" name="Rectangle 3"/>
          <p:cNvSpPr>
            <a:spLocks noGrp="1" noChangeArrowheads="1"/>
          </p:cNvSpPr>
          <p:nvPr>
            <p:ph type="dt" idx="1"/>
          </p:nvPr>
        </p:nvSpPr>
        <p:spPr bwMode="auto">
          <a:xfrm>
            <a:off x="3851275" y="1"/>
            <a:ext cx="2946400" cy="49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Times New Roman" pitchFamily="18" charset="0"/>
                <a:cs typeface="Arial" charset="0"/>
              </a:defRPr>
            </a:lvl1pPr>
          </a:lstStyle>
          <a:p>
            <a:pPr>
              <a:defRPr/>
            </a:pPr>
            <a:endParaRPr lang="en-US" altLang="en-US"/>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06463" y="4714876"/>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429750"/>
            <a:ext cx="2946400" cy="49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Times New Roman" pitchFamily="18" charset="0"/>
                <a:cs typeface="Arial" charset="0"/>
              </a:defRPr>
            </a:lvl1pPr>
          </a:lstStyle>
          <a:p>
            <a:pPr>
              <a:defRPr/>
            </a:pPr>
            <a:endParaRPr lang="en-US" altLang="en-US"/>
          </a:p>
        </p:txBody>
      </p:sp>
      <p:sp>
        <p:nvSpPr>
          <p:cNvPr id="4103" name="Rectangle 7"/>
          <p:cNvSpPr>
            <a:spLocks noGrp="1" noChangeArrowheads="1"/>
          </p:cNvSpPr>
          <p:nvPr>
            <p:ph type="sldNum" sz="quarter" idx="5"/>
          </p:nvPr>
        </p:nvSpPr>
        <p:spPr bwMode="auto">
          <a:xfrm>
            <a:off x="3851275" y="9429750"/>
            <a:ext cx="2946400" cy="49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Times New Roman" panose="02020603050405020304" pitchFamily="18" charset="0"/>
              </a:defRPr>
            </a:lvl1pPr>
          </a:lstStyle>
          <a:p>
            <a:pPr>
              <a:defRPr/>
            </a:pPr>
            <a:fld id="{3C1F2F5B-78E4-41AA-B46B-AB013662E9B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endParaRPr lang="en-US" altLang="en-US"/>
          </a:p>
        </p:txBody>
      </p:sp>
      <p:sp>
        <p:nvSpPr>
          <p:cNvPr id="16388" name="Slide Number Placeholder 3"/>
          <p:cNvSpPr>
            <a:spLocks noGrp="1"/>
          </p:cNvSpPr>
          <p:nvPr>
            <p:ph type="sldNum" sz="quarter" idx="5"/>
          </p:nvPr>
        </p:nvSpPr>
        <p:spPr>
          <a:noFill/>
        </p:spPr>
        <p:txBody>
          <a:bodyPr/>
          <a:lstStyle>
            <a:lvl1pPr>
              <a:defRPr sz="1400">
                <a:solidFill>
                  <a:schemeClr val="tx2"/>
                </a:solidFill>
                <a:latin typeface="Book Antiqua" panose="02040602050305030304" pitchFamily="18" charset="0"/>
                <a:cs typeface="Arial" panose="020B0604020202020204" pitchFamily="34" charset="0"/>
              </a:defRPr>
            </a:lvl1pPr>
            <a:lvl2pPr marL="742950" indent="-285750">
              <a:defRPr sz="1400">
                <a:solidFill>
                  <a:schemeClr val="tx2"/>
                </a:solidFill>
                <a:latin typeface="Book Antiqua" panose="02040602050305030304" pitchFamily="18" charset="0"/>
                <a:cs typeface="Arial" panose="020B0604020202020204" pitchFamily="34" charset="0"/>
              </a:defRPr>
            </a:lvl2pPr>
            <a:lvl3pPr marL="1143000" indent="-228600">
              <a:defRPr sz="1400">
                <a:solidFill>
                  <a:schemeClr val="tx2"/>
                </a:solidFill>
                <a:latin typeface="Book Antiqua" panose="02040602050305030304" pitchFamily="18" charset="0"/>
                <a:cs typeface="Arial" panose="020B0604020202020204" pitchFamily="34" charset="0"/>
              </a:defRPr>
            </a:lvl3pPr>
            <a:lvl4pPr marL="1600200" indent="-228600">
              <a:defRPr sz="1400">
                <a:solidFill>
                  <a:schemeClr val="tx2"/>
                </a:solidFill>
                <a:latin typeface="Book Antiqua" panose="02040602050305030304" pitchFamily="18" charset="0"/>
                <a:cs typeface="Arial" panose="020B0604020202020204" pitchFamily="34" charset="0"/>
              </a:defRPr>
            </a:lvl4pPr>
            <a:lvl5pPr marL="2057400" indent="-228600">
              <a:defRPr sz="1400">
                <a:solidFill>
                  <a:schemeClr val="tx2"/>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9pPr>
          </a:lstStyle>
          <a:p>
            <a:fld id="{B48AD0C0-B28A-47DC-AD79-ABF25F4D8269}" type="slidenum">
              <a:rPr lang="en-US" altLang="en-US" sz="1200" smtClean="0">
                <a:solidFill>
                  <a:schemeClr val="tx1"/>
                </a:solidFill>
                <a:latin typeface="Times New Roman" panose="02020603050405020304" pitchFamily="18" charset="0"/>
              </a:rPr>
              <a:pPr/>
              <a:t>1</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endParaRPr lang="en-US" altLang="en-US"/>
          </a:p>
        </p:txBody>
      </p:sp>
      <p:sp>
        <p:nvSpPr>
          <p:cNvPr id="21508" name="Slide Number Placeholder 3"/>
          <p:cNvSpPr>
            <a:spLocks noGrp="1"/>
          </p:cNvSpPr>
          <p:nvPr>
            <p:ph type="sldNum" sz="quarter" idx="5"/>
          </p:nvPr>
        </p:nvSpPr>
        <p:spPr>
          <a:noFill/>
        </p:spPr>
        <p:txBody>
          <a:bodyPr/>
          <a:lstStyle>
            <a:lvl1pPr>
              <a:defRPr sz="1400">
                <a:solidFill>
                  <a:schemeClr val="tx2"/>
                </a:solidFill>
                <a:latin typeface="Book Antiqua" panose="02040602050305030304" pitchFamily="18" charset="0"/>
                <a:cs typeface="Arial" panose="020B0604020202020204" pitchFamily="34" charset="0"/>
              </a:defRPr>
            </a:lvl1pPr>
            <a:lvl2pPr marL="742950" indent="-285750">
              <a:defRPr sz="1400">
                <a:solidFill>
                  <a:schemeClr val="tx2"/>
                </a:solidFill>
                <a:latin typeface="Book Antiqua" panose="02040602050305030304" pitchFamily="18" charset="0"/>
                <a:cs typeface="Arial" panose="020B0604020202020204" pitchFamily="34" charset="0"/>
              </a:defRPr>
            </a:lvl2pPr>
            <a:lvl3pPr marL="1143000" indent="-228600">
              <a:defRPr sz="1400">
                <a:solidFill>
                  <a:schemeClr val="tx2"/>
                </a:solidFill>
                <a:latin typeface="Book Antiqua" panose="02040602050305030304" pitchFamily="18" charset="0"/>
                <a:cs typeface="Arial" panose="020B0604020202020204" pitchFamily="34" charset="0"/>
              </a:defRPr>
            </a:lvl3pPr>
            <a:lvl4pPr marL="1600200" indent="-228600">
              <a:defRPr sz="1400">
                <a:solidFill>
                  <a:schemeClr val="tx2"/>
                </a:solidFill>
                <a:latin typeface="Book Antiqua" panose="02040602050305030304" pitchFamily="18" charset="0"/>
                <a:cs typeface="Arial" panose="020B0604020202020204" pitchFamily="34" charset="0"/>
              </a:defRPr>
            </a:lvl4pPr>
            <a:lvl5pPr marL="2057400" indent="-228600">
              <a:defRPr sz="1400">
                <a:solidFill>
                  <a:schemeClr val="tx2"/>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9pPr>
          </a:lstStyle>
          <a:p>
            <a:fld id="{360354DB-6172-4486-B0B2-07617403EEDA}" type="slidenum">
              <a:rPr lang="en-US" altLang="en-US" sz="1200" smtClean="0">
                <a:solidFill>
                  <a:schemeClr val="tx1"/>
                </a:solidFill>
                <a:latin typeface="Times New Roman" panose="02020603050405020304" pitchFamily="18" charset="0"/>
              </a:rPr>
              <a:pPr/>
              <a:t>15</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endParaRPr lang="en-US" altLang="en-US"/>
          </a:p>
        </p:txBody>
      </p:sp>
      <p:sp>
        <p:nvSpPr>
          <p:cNvPr id="21508" name="Slide Number Placeholder 3"/>
          <p:cNvSpPr>
            <a:spLocks noGrp="1"/>
          </p:cNvSpPr>
          <p:nvPr>
            <p:ph type="sldNum" sz="quarter" idx="5"/>
          </p:nvPr>
        </p:nvSpPr>
        <p:spPr>
          <a:noFill/>
        </p:spPr>
        <p:txBody>
          <a:bodyPr/>
          <a:lstStyle>
            <a:lvl1pPr>
              <a:defRPr sz="1400">
                <a:solidFill>
                  <a:schemeClr val="tx2"/>
                </a:solidFill>
                <a:latin typeface="Book Antiqua" panose="02040602050305030304" pitchFamily="18" charset="0"/>
                <a:cs typeface="Arial" panose="020B0604020202020204" pitchFamily="34" charset="0"/>
              </a:defRPr>
            </a:lvl1pPr>
            <a:lvl2pPr marL="742950" indent="-285750">
              <a:defRPr sz="1400">
                <a:solidFill>
                  <a:schemeClr val="tx2"/>
                </a:solidFill>
                <a:latin typeface="Book Antiqua" panose="02040602050305030304" pitchFamily="18" charset="0"/>
                <a:cs typeface="Arial" panose="020B0604020202020204" pitchFamily="34" charset="0"/>
              </a:defRPr>
            </a:lvl2pPr>
            <a:lvl3pPr marL="1143000" indent="-228600">
              <a:defRPr sz="1400">
                <a:solidFill>
                  <a:schemeClr val="tx2"/>
                </a:solidFill>
                <a:latin typeface="Book Antiqua" panose="02040602050305030304" pitchFamily="18" charset="0"/>
                <a:cs typeface="Arial" panose="020B0604020202020204" pitchFamily="34" charset="0"/>
              </a:defRPr>
            </a:lvl3pPr>
            <a:lvl4pPr marL="1600200" indent="-228600">
              <a:defRPr sz="1400">
                <a:solidFill>
                  <a:schemeClr val="tx2"/>
                </a:solidFill>
                <a:latin typeface="Book Antiqua" panose="02040602050305030304" pitchFamily="18" charset="0"/>
                <a:cs typeface="Arial" panose="020B0604020202020204" pitchFamily="34" charset="0"/>
              </a:defRPr>
            </a:lvl4pPr>
            <a:lvl5pPr marL="2057400" indent="-228600">
              <a:defRPr sz="1400">
                <a:solidFill>
                  <a:schemeClr val="tx2"/>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9pPr>
          </a:lstStyle>
          <a:p>
            <a:fld id="{360354DB-6172-4486-B0B2-07617403EEDA}" type="slidenum">
              <a:rPr lang="en-US" altLang="en-US" sz="1200" smtClean="0">
                <a:solidFill>
                  <a:schemeClr val="tx1"/>
                </a:solidFill>
                <a:latin typeface="Times New Roman" panose="02020603050405020304" pitchFamily="18" charset="0"/>
              </a:rPr>
              <a:pPr/>
              <a:t>16</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236827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endParaRPr lang="en-US" altLang="en-US"/>
          </a:p>
        </p:txBody>
      </p:sp>
      <p:sp>
        <p:nvSpPr>
          <p:cNvPr id="21508" name="Slide Number Placeholder 3"/>
          <p:cNvSpPr>
            <a:spLocks noGrp="1"/>
          </p:cNvSpPr>
          <p:nvPr>
            <p:ph type="sldNum" sz="quarter" idx="5"/>
          </p:nvPr>
        </p:nvSpPr>
        <p:spPr>
          <a:noFill/>
        </p:spPr>
        <p:txBody>
          <a:bodyPr/>
          <a:lstStyle>
            <a:lvl1pPr>
              <a:defRPr sz="1400">
                <a:solidFill>
                  <a:schemeClr val="tx2"/>
                </a:solidFill>
                <a:latin typeface="Book Antiqua" panose="02040602050305030304" pitchFamily="18" charset="0"/>
                <a:cs typeface="Arial" panose="020B0604020202020204" pitchFamily="34" charset="0"/>
              </a:defRPr>
            </a:lvl1pPr>
            <a:lvl2pPr marL="742950" indent="-285750">
              <a:defRPr sz="1400">
                <a:solidFill>
                  <a:schemeClr val="tx2"/>
                </a:solidFill>
                <a:latin typeface="Book Antiqua" panose="02040602050305030304" pitchFamily="18" charset="0"/>
                <a:cs typeface="Arial" panose="020B0604020202020204" pitchFamily="34" charset="0"/>
              </a:defRPr>
            </a:lvl2pPr>
            <a:lvl3pPr marL="1143000" indent="-228600">
              <a:defRPr sz="1400">
                <a:solidFill>
                  <a:schemeClr val="tx2"/>
                </a:solidFill>
                <a:latin typeface="Book Antiqua" panose="02040602050305030304" pitchFamily="18" charset="0"/>
                <a:cs typeface="Arial" panose="020B0604020202020204" pitchFamily="34" charset="0"/>
              </a:defRPr>
            </a:lvl3pPr>
            <a:lvl4pPr marL="1600200" indent="-228600">
              <a:defRPr sz="1400">
                <a:solidFill>
                  <a:schemeClr val="tx2"/>
                </a:solidFill>
                <a:latin typeface="Book Antiqua" panose="02040602050305030304" pitchFamily="18" charset="0"/>
                <a:cs typeface="Arial" panose="020B0604020202020204" pitchFamily="34" charset="0"/>
              </a:defRPr>
            </a:lvl4pPr>
            <a:lvl5pPr marL="2057400" indent="-228600">
              <a:defRPr sz="1400">
                <a:solidFill>
                  <a:schemeClr val="tx2"/>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9pPr>
          </a:lstStyle>
          <a:p>
            <a:fld id="{360354DB-6172-4486-B0B2-07617403EEDA}" type="slidenum">
              <a:rPr lang="en-US" altLang="en-US" sz="1200" smtClean="0">
                <a:solidFill>
                  <a:schemeClr val="tx1"/>
                </a:solidFill>
                <a:latin typeface="Times New Roman" panose="02020603050405020304" pitchFamily="18" charset="0"/>
              </a:rPr>
              <a:pPr/>
              <a:t>17</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65878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endParaRPr lang="en-US" altLang="en-US"/>
          </a:p>
        </p:txBody>
      </p:sp>
      <p:sp>
        <p:nvSpPr>
          <p:cNvPr id="18436" name="Slide Number Placeholder 3"/>
          <p:cNvSpPr>
            <a:spLocks noGrp="1"/>
          </p:cNvSpPr>
          <p:nvPr>
            <p:ph type="sldNum" sz="quarter" idx="5"/>
          </p:nvPr>
        </p:nvSpPr>
        <p:spPr>
          <a:noFill/>
        </p:spPr>
        <p:txBody>
          <a:bodyPr/>
          <a:lstStyle>
            <a:lvl1pPr>
              <a:defRPr sz="1400">
                <a:solidFill>
                  <a:schemeClr val="tx2"/>
                </a:solidFill>
                <a:latin typeface="Book Antiqua" panose="02040602050305030304" pitchFamily="18" charset="0"/>
                <a:cs typeface="Arial" panose="020B0604020202020204" pitchFamily="34" charset="0"/>
              </a:defRPr>
            </a:lvl1pPr>
            <a:lvl2pPr marL="742950" indent="-285750">
              <a:defRPr sz="1400">
                <a:solidFill>
                  <a:schemeClr val="tx2"/>
                </a:solidFill>
                <a:latin typeface="Book Antiqua" panose="02040602050305030304" pitchFamily="18" charset="0"/>
                <a:cs typeface="Arial" panose="020B0604020202020204" pitchFamily="34" charset="0"/>
              </a:defRPr>
            </a:lvl2pPr>
            <a:lvl3pPr marL="1143000" indent="-228600">
              <a:defRPr sz="1400">
                <a:solidFill>
                  <a:schemeClr val="tx2"/>
                </a:solidFill>
                <a:latin typeface="Book Antiqua" panose="02040602050305030304" pitchFamily="18" charset="0"/>
                <a:cs typeface="Arial" panose="020B0604020202020204" pitchFamily="34" charset="0"/>
              </a:defRPr>
            </a:lvl3pPr>
            <a:lvl4pPr marL="1600200" indent="-228600">
              <a:defRPr sz="1400">
                <a:solidFill>
                  <a:schemeClr val="tx2"/>
                </a:solidFill>
                <a:latin typeface="Book Antiqua" panose="02040602050305030304" pitchFamily="18" charset="0"/>
                <a:cs typeface="Arial" panose="020B0604020202020204" pitchFamily="34" charset="0"/>
              </a:defRPr>
            </a:lvl4pPr>
            <a:lvl5pPr marL="2057400" indent="-228600">
              <a:defRPr sz="1400">
                <a:solidFill>
                  <a:schemeClr val="tx2"/>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9pPr>
          </a:lstStyle>
          <a:p>
            <a:fld id="{3C4E1243-A1D1-46F8-927C-A1A4BFEC5DFE}" type="slidenum">
              <a:rPr lang="en-US" altLang="en-US" sz="1200" smtClean="0">
                <a:solidFill>
                  <a:schemeClr val="tx1"/>
                </a:solidFill>
                <a:latin typeface="Times New Roman" panose="02020603050405020304" pitchFamily="18" charset="0"/>
              </a:rPr>
              <a:pPr/>
              <a:t>2</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endParaRPr lang="en-US" altLang="en-US"/>
          </a:p>
        </p:txBody>
      </p:sp>
      <p:sp>
        <p:nvSpPr>
          <p:cNvPr id="18436" name="Slide Number Placeholder 3"/>
          <p:cNvSpPr>
            <a:spLocks noGrp="1"/>
          </p:cNvSpPr>
          <p:nvPr>
            <p:ph type="sldNum" sz="quarter" idx="5"/>
          </p:nvPr>
        </p:nvSpPr>
        <p:spPr>
          <a:noFill/>
        </p:spPr>
        <p:txBody>
          <a:bodyPr/>
          <a:lstStyle>
            <a:lvl1pPr>
              <a:defRPr sz="1400">
                <a:solidFill>
                  <a:schemeClr val="tx2"/>
                </a:solidFill>
                <a:latin typeface="Book Antiqua" panose="02040602050305030304" pitchFamily="18" charset="0"/>
                <a:cs typeface="Arial" panose="020B0604020202020204" pitchFamily="34" charset="0"/>
              </a:defRPr>
            </a:lvl1pPr>
            <a:lvl2pPr marL="742950" indent="-285750">
              <a:defRPr sz="1400">
                <a:solidFill>
                  <a:schemeClr val="tx2"/>
                </a:solidFill>
                <a:latin typeface="Book Antiqua" panose="02040602050305030304" pitchFamily="18" charset="0"/>
                <a:cs typeface="Arial" panose="020B0604020202020204" pitchFamily="34" charset="0"/>
              </a:defRPr>
            </a:lvl2pPr>
            <a:lvl3pPr marL="1143000" indent="-228600">
              <a:defRPr sz="1400">
                <a:solidFill>
                  <a:schemeClr val="tx2"/>
                </a:solidFill>
                <a:latin typeface="Book Antiqua" panose="02040602050305030304" pitchFamily="18" charset="0"/>
                <a:cs typeface="Arial" panose="020B0604020202020204" pitchFamily="34" charset="0"/>
              </a:defRPr>
            </a:lvl3pPr>
            <a:lvl4pPr marL="1600200" indent="-228600">
              <a:defRPr sz="1400">
                <a:solidFill>
                  <a:schemeClr val="tx2"/>
                </a:solidFill>
                <a:latin typeface="Book Antiqua" panose="02040602050305030304" pitchFamily="18" charset="0"/>
                <a:cs typeface="Arial" panose="020B0604020202020204" pitchFamily="34" charset="0"/>
              </a:defRPr>
            </a:lvl4pPr>
            <a:lvl5pPr marL="2057400" indent="-228600">
              <a:defRPr sz="1400">
                <a:solidFill>
                  <a:schemeClr val="tx2"/>
                </a:solidFill>
                <a:latin typeface="Book Antiqua" panose="02040602050305030304" pitchFamily="18" charset="0"/>
                <a:cs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Book Antiqua" panose="02040602050305030304" pitchFamily="18" charset="0"/>
                <a:cs typeface="Arial" panose="020B0604020202020204" pitchFamily="34" charset="0"/>
              </a:defRPr>
            </a:lvl9pPr>
          </a:lstStyle>
          <a:p>
            <a:fld id="{3C4E1243-A1D1-46F8-927C-A1A4BFEC5DFE}" type="slidenum">
              <a:rPr lang="en-US" altLang="en-US" sz="1200" smtClean="0">
                <a:solidFill>
                  <a:schemeClr val="tx1"/>
                </a:solidFill>
                <a:latin typeface="Times New Roman" panose="02020603050405020304" pitchFamily="18" charset="0"/>
              </a:rPr>
              <a:pPr/>
              <a:t>3</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177471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6877A0C4-BC52-4BD5-853B-BC7FB6EADDFF}" type="slidenum">
              <a:rPr lang="en-GB" altLang="en-US" smtClean="0">
                <a:latin typeface="Arial" panose="020B0604020202020204" pitchFamily="34" charset="0"/>
              </a:rPr>
              <a:pPr>
                <a:spcBef>
                  <a:spcPct val="0"/>
                </a:spcBef>
              </a:pPr>
              <a:t>5</a:t>
            </a:fld>
            <a:endParaRPr lang="en-GB" altLang="en-US">
              <a:latin typeface="Arial" panose="020B0604020202020204" pitchFamily="34" charset="0"/>
            </a:endParaRPr>
          </a:p>
        </p:txBody>
      </p:sp>
      <p:sp>
        <p:nvSpPr>
          <p:cNvPr id="35843" name="Rectangle 7"/>
          <p:cNvSpPr txBox="1">
            <a:spLocks noGrp="1" noChangeArrowheads="1"/>
          </p:cNvSpPr>
          <p:nvPr/>
        </p:nvSpPr>
        <p:spPr bwMode="auto">
          <a:xfrm>
            <a:off x="3819526" y="9455150"/>
            <a:ext cx="297815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pPr>
            <a:fld id="{91C7CAD1-8F47-44CC-B93D-D1090CC197C6}" type="slidenum">
              <a:rPr lang="en-GB" altLang="en-US"/>
              <a:pPr algn="r" eaLnBrk="1" hangingPunct="1">
                <a:spcBef>
                  <a:spcPct val="0"/>
                </a:spcBef>
              </a:pPr>
              <a:t>5</a:t>
            </a:fld>
            <a:endParaRPr lang="en-GB" altLang="en-US"/>
          </a:p>
        </p:txBody>
      </p:sp>
      <p:sp>
        <p:nvSpPr>
          <p:cNvPr id="35844" name="Rectangle 2"/>
          <p:cNvSpPr>
            <a:spLocks noGrp="1" noRot="1" noChangeAspect="1" noChangeArrowheads="1" noTextEdit="1"/>
          </p:cNvSpPr>
          <p:nvPr>
            <p:ph type="sldImg"/>
          </p:nvPr>
        </p:nvSpPr>
        <p:spPr>
          <a:xfrm>
            <a:off x="909638" y="762000"/>
            <a:ext cx="4979987" cy="3736975"/>
          </a:xfrm>
          <a:ln/>
        </p:spPr>
      </p:sp>
      <p:sp>
        <p:nvSpPr>
          <p:cNvPr id="35845" name="Rectangle 3"/>
          <p:cNvSpPr>
            <a:spLocks noGrp="1" noChangeArrowheads="1"/>
          </p:cNvSpPr>
          <p:nvPr>
            <p:ph type="body" idx="1"/>
          </p:nvPr>
        </p:nvSpPr>
        <p:spPr>
          <a:xfrm>
            <a:off x="915988" y="4729164"/>
            <a:ext cx="4965700" cy="4422775"/>
          </a:xfrm>
          <a:noFill/>
        </p:spPr>
        <p:txBody>
          <a:bodyPr/>
          <a:lstStyle/>
          <a:p>
            <a:pPr eaLnBrk="1" hangingPunct="1"/>
            <a:endParaRPr lang="fr-FR"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6877A0C4-BC52-4BD5-853B-BC7FB6EADDFF}" type="slidenum">
              <a:rPr lang="en-GB" altLang="en-US" smtClean="0">
                <a:latin typeface="Arial" panose="020B0604020202020204" pitchFamily="34" charset="0"/>
              </a:rPr>
              <a:pPr>
                <a:spcBef>
                  <a:spcPct val="0"/>
                </a:spcBef>
              </a:pPr>
              <a:t>6</a:t>
            </a:fld>
            <a:endParaRPr lang="en-GB" altLang="en-US">
              <a:latin typeface="Arial" panose="020B0604020202020204" pitchFamily="34" charset="0"/>
            </a:endParaRPr>
          </a:p>
        </p:txBody>
      </p:sp>
      <p:sp>
        <p:nvSpPr>
          <p:cNvPr id="35843" name="Rectangle 7"/>
          <p:cNvSpPr txBox="1">
            <a:spLocks noGrp="1" noChangeArrowheads="1"/>
          </p:cNvSpPr>
          <p:nvPr/>
        </p:nvSpPr>
        <p:spPr bwMode="auto">
          <a:xfrm>
            <a:off x="3819526" y="9455150"/>
            <a:ext cx="297815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pPr>
            <a:fld id="{91C7CAD1-8F47-44CC-B93D-D1090CC197C6}" type="slidenum">
              <a:rPr lang="en-GB" altLang="en-US"/>
              <a:pPr algn="r" eaLnBrk="1" hangingPunct="1">
                <a:spcBef>
                  <a:spcPct val="0"/>
                </a:spcBef>
              </a:pPr>
              <a:t>6</a:t>
            </a:fld>
            <a:endParaRPr lang="en-GB" altLang="en-US"/>
          </a:p>
        </p:txBody>
      </p:sp>
      <p:sp>
        <p:nvSpPr>
          <p:cNvPr id="35844" name="Rectangle 2"/>
          <p:cNvSpPr>
            <a:spLocks noGrp="1" noRot="1" noChangeAspect="1" noChangeArrowheads="1" noTextEdit="1"/>
          </p:cNvSpPr>
          <p:nvPr>
            <p:ph type="sldImg"/>
          </p:nvPr>
        </p:nvSpPr>
        <p:spPr>
          <a:xfrm>
            <a:off x="909638" y="762000"/>
            <a:ext cx="4979987" cy="3736975"/>
          </a:xfrm>
          <a:ln/>
        </p:spPr>
      </p:sp>
      <p:sp>
        <p:nvSpPr>
          <p:cNvPr id="35845" name="Rectangle 3"/>
          <p:cNvSpPr>
            <a:spLocks noGrp="1" noChangeArrowheads="1"/>
          </p:cNvSpPr>
          <p:nvPr>
            <p:ph type="body" idx="1"/>
          </p:nvPr>
        </p:nvSpPr>
        <p:spPr>
          <a:xfrm>
            <a:off x="915988" y="4729164"/>
            <a:ext cx="4965700" cy="4422775"/>
          </a:xfrm>
          <a:noFill/>
        </p:spPr>
        <p:txBody>
          <a:bodyPr/>
          <a:lstStyle/>
          <a:p>
            <a:pPr eaLnBrk="1" hangingPunct="1"/>
            <a:endParaRPr lang="fr-FR" altLang="en-US">
              <a:latin typeface="Arial" panose="020B0604020202020204" pitchFamily="34" charset="0"/>
            </a:endParaRPr>
          </a:p>
        </p:txBody>
      </p:sp>
    </p:spTree>
    <p:extLst>
      <p:ext uri="{BB962C8B-B14F-4D97-AF65-F5344CB8AC3E}">
        <p14:creationId xmlns:p14="http://schemas.microsoft.com/office/powerpoint/2010/main" val="4093564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6877A0C4-BC52-4BD5-853B-BC7FB6EADDFF}" type="slidenum">
              <a:rPr lang="en-GB" altLang="en-US" smtClean="0">
                <a:latin typeface="Arial" panose="020B0604020202020204" pitchFamily="34" charset="0"/>
              </a:rPr>
              <a:pPr>
                <a:spcBef>
                  <a:spcPct val="0"/>
                </a:spcBef>
              </a:pPr>
              <a:t>11</a:t>
            </a:fld>
            <a:endParaRPr lang="en-GB" altLang="en-US">
              <a:latin typeface="Arial" panose="020B0604020202020204" pitchFamily="34" charset="0"/>
            </a:endParaRPr>
          </a:p>
        </p:txBody>
      </p:sp>
      <p:sp>
        <p:nvSpPr>
          <p:cNvPr id="35843" name="Rectangle 7"/>
          <p:cNvSpPr txBox="1">
            <a:spLocks noGrp="1" noChangeArrowheads="1"/>
          </p:cNvSpPr>
          <p:nvPr/>
        </p:nvSpPr>
        <p:spPr bwMode="auto">
          <a:xfrm>
            <a:off x="3819526" y="9455150"/>
            <a:ext cx="297815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pPr>
            <a:fld id="{91C7CAD1-8F47-44CC-B93D-D1090CC197C6}" type="slidenum">
              <a:rPr lang="en-GB" altLang="en-US"/>
              <a:pPr algn="r" eaLnBrk="1" hangingPunct="1">
                <a:spcBef>
                  <a:spcPct val="0"/>
                </a:spcBef>
              </a:pPr>
              <a:t>11</a:t>
            </a:fld>
            <a:endParaRPr lang="en-GB" altLang="en-US"/>
          </a:p>
        </p:txBody>
      </p:sp>
      <p:sp>
        <p:nvSpPr>
          <p:cNvPr id="35844" name="Rectangle 2"/>
          <p:cNvSpPr>
            <a:spLocks noGrp="1" noRot="1" noChangeAspect="1" noChangeArrowheads="1" noTextEdit="1"/>
          </p:cNvSpPr>
          <p:nvPr>
            <p:ph type="sldImg"/>
          </p:nvPr>
        </p:nvSpPr>
        <p:spPr>
          <a:xfrm>
            <a:off x="909638" y="762000"/>
            <a:ext cx="4979987" cy="3736975"/>
          </a:xfrm>
          <a:ln/>
        </p:spPr>
      </p:sp>
      <p:sp>
        <p:nvSpPr>
          <p:cNvPr id="35845" name="Rectangle 3"/>
          <p:cNvSpPr>
            <a:spLocks noGrp="1" noChangeArrowheads="1"/>
          </p:cNvSpPr>
          <p:nvPr>
            <p:ph type="body" idx="1"/>
          </p:nvPr>
        </p:nvSpPr>
        <p:spPr>
          <a:xfrm>
            <a:off x="915988" y="4729164"/>
            <a:ext cx="4965700" cy="4422775"/>
          </a:xfrm>
          <a:noFill/>
        </p:spPr>
        <p:txBody>
          <a:bodyPr/>
          <a:lstStyle/>
          <a:p>
            <a:pPr eaLnBrk="1" hangingPunct="1"/>
            <a:endParaRPr lang="fr-FR" altLang="en-US">
              <a:latin typeface="Arial" panose="020B0604020202020204" pitchFamily="34" charset="0"/>
            </a:endParaRPr>
          </a:p>
        </p:txBody>
      </p:sp>
    </p:spTree>
    <p:extLst>
      <p:ext uri="{BB962C8B-B14F-4D97-AF65-F5344CB8AC3E}">
        <p14:creationId xmlns:p14="http://schemas.microsoft.com/office/powerpoint/2010/main" val="3176610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6877A0C4-BC52-4BD5-853B-BC7FB6EADDFF}" type="slidenum">
              <a:rPr lang="en-GB" altLang="en-US" smtClean="0">
                <a:latin typeface="Arial" panose="020B0604020202020204" pitchFamily="34" charset="0"/>
              </a:rPr>
              <a:pPr>
                <a:spcBef>
                  <a:spcPct val="0"/>
                </a:spcBef>
              </a:pPr>
              <a:t>12</a:t>
            </a:fld>
            <a:endParaRPr lang="en-GB" altLang="en-US">
              <a:latin typeface="Arial" panose="020B0604020202020204" pitchFamily="34" charset="0"/>
            </a:endParaRPr>
          </a:p>
        </p:txBody>
      </p:sp>
      <p:sp>
        <p:nvSpPr>
          <p:cNvPr id="35843" name="Rectangle 7"/>
          <p:cNvSpPr txBox="1">
            <a:spLocks noGrp="1" noChangeArrowheads="1"/>
          </p:cNvSpPr>
          <p:nvPr/>
        </p:nvSpPr>
        <p:spPr bwMode="auto">
          <a:xfrm>
            <a:off x="3819526" y="9455150"/>
            <a:ext cx="297815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pPr>
            <a:fld id="{91C7CAD1-8F47-44CC-B93D-D1090CC197C6}" type="slidenum">
              <a:rPr lang="en-GB" altLang="en-US"/>
              <a:pPr algn="r" eaLnBrk="1" hangingPunct="1">
                <a:spcBef>
                  <a:spcPct val="0"/>
                </a:spcBef>
              </a:pPr>
              <a:t>12</a:t>
            </a:fld>
            <a:endParaRPr lang="en-GB" altLang="en-US"/>
          </a:p>
        </p:txBody>
      </p:sp>
      <p:sp>
        <p:nvSpPr>
          <p:cNvPr id="35844" name="Rectangle 2"/>
          <p:cNvSpPr>
            <a:spLocks noGrp="1" noRot="1" noChangeAspect="1" noChangeArrowheads="1" noTextEdit="1"/>
          </p:cNvSpPr>
          <p:nvPr>
            <p:ph type="sldImg"/>
          </p:nvPr>
        </p:nvSpPr>
        <p:spPr>
          <a:xfrm>
            <a:off x="909638" y="762000"/>
            <a:ext cx="4979987" cy="3736975"/>
          </a:xfrm>
          <a:ln/>
        </p:spPr>
      </p:sp>
      <p:sp>
        <p:nvSpPr>
          <p:cNvPr id="35845" name="Rectangle 3"/>
          <p:cNvSpPr>
            <a:spLocks noGrp="1" noChangeArrowheads="1"/>
          </p:cNvSpPr>
          <p:nvPr>
            <p:ph type="body" idx="1"/>
          </p:nvPr>
        </p:nvSpPr>
        <p:spPr>
          <a:xfrm>
            <a:off x="915988" y="4729164"/>
            <a:ext cx="4965700" cy="4422775"/>
          </a:xfrm>
          <a:noFill/>
        </p:spPr>
        <p:txBody>
          <a:bodyPr/>
          <a:lstStyle/>
          <a:p>
            <a:pPr eaLnBrk="1" hangingPunct="1"/>
            <a:endParaRPr lang="fr-FR" altLang="en-US">
              <a:latin typeface="Arial" panose="020B0604020202020204" pitchFamily="34" charset="0"/>
            </a:endParaRPr>
          </a:p>
        </p:txBody>
      </p:sp>
    </p:spTree>
    <p:extLst>
      <p:ext uri="{BB962C8B-B14F-4D97-AF65-F5344CB8AC3E}">
        <p14:creationId xmlns:p14="http://schemas.microsoft.com/office/powerpoint/2010/main" val="2443592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6877A0C4-BC52-4BD5-853B-BC7FB6EADDFF}" type="slidenum">
              <a:rPr lang="en-GB" altLang="en-US" smtClean="0">
                <a:latin typeface="Arial" panose="020B0604020202020204" pitchFamily="34" charset="0"/>
              </a:rPr>
              <a:pPr>
                <a:spcBef>
                  <a:spcPct val="0"/>
                </a:spcBef>
              </a:pPr>
              <a:t>13</a:t>
            </a:fld>
            <a:endParaRPr lang="en-GB" altLang="en-US">
              <a:latin typeface="Arial" panose="020B0604020202020204" pitchFamily="34" charset="0"/>
            </a:endParaRPr>
          </a:p>
        </p:txBody>
      </p:sp>
      <p:sp>
        <p:nvSpPr>
          <p:cNvPr id="35843" name="Rectangle 7"/>
          <p:cNvSpPr txBox="1">
            <a:spLocks noGrp="1" noChangeArrowheads="1"/>
          </p:cNvSpPr>
          <p:nvPr/>
        </p:nvSpPr>
        <p:spPr bwMode="auto">
          <a:xfrm>
            <a:off x="3819526" y="9455150"/>
            <a:ext cx="297815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pPr>
            <a:fld id="{91C7CAD1-8F47-44CC-B93D-D1090CC197C6}" type="slidenum">
              <a:rPr lang="en-GB" altLang="en-US"/>
              <a:pPr algn="r" eaLnBrk="1" hangingPunct="1">
                <a:spcBef>
                  <a:spcPct val="0"/>
                </a:spcBef>
              </a:pPr>
              <a:t>13</a:t>
            </a:fld>
            <a:endParaRPr lang="en-GB" altLang="en-US"/>
          </a:p>
        </p:txBody>
      </p:sp>
      <p:sp>
        <p:nvSpPr>
          <p:cNvPr id="35844" name="Rectangle 2"/>
          <p:cNvSpPr>
            <a:spLocks noGrp="1" noRot="1" noChangeAspect="1" noChangeArrowheads="1" noTextEdit="1"/>
          </p:cNvSpPr>
          <p:nvPr>
            <p:ph type="sldImg"/>
          </p:nvPr>
        </p:nvSpPr>
        <p:spPr>
          <a:xfrm>
            <a:off x="909638" y="762000"/>
            <a:ext cx="4979987" cy="3736975"/>
          </a:xfrm>
          <a:ln/>
        </p:spPr>
      </p:sp>
      <p:sp>
        <p:nvSpPr>
          <p:cNvPr id="35845" name="Rectangle 3"/>
          <p:cNvSpPr>
            <a:spLocks noGrp="1" noChangeArrowheads="1"/>
          </p:cNvSpPr>
          <p:nvPr>
            <p:ph type="body" idx="1"/>
          </p:nvPr>
        </p:nvSpPr>
        <p:spPr>
          <a:xfrm>
            <a:off x="915988" y="4729164"/>
            <a:ext cx="4965700" cy="4422775"/>
          </a:xfrm>
          <a:noFill/>
        </p:spPr>
        <p:txBody>
          <a:bodyPr/>
          <a:lstStyle/>
          <a:p>
            <a:pPr eaLnBrk="1" hangingPunct="1"/>
            <a:endParaRPr lang="fr-FR" altLang="en-US">
              <a:latin typeface="Arial" panose="020B0604020202020204" pitchFamily="34" charset="0"/>
            </a:endParaRPr>
          </a:p>
        </p:txBody>
      </p:sp>
    </p:spTree>
    <p:extLst>
      <p:ext uri="{BB962C8B-B14F-4D97-AF65-F5344CB8AC3E}">
        <p14:creationId xmlns:p14="http://schemas.microsoft.com/office/powerpoint/2010/main" val="2076092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6877A0C4-BC52-4BD5-853B-BC7FB6EADDFF}" type="slidenum">
              <a:rPr lang="en-GB" altLang="en-US" smtClean="0">
                <a:latin typeface="Arial" panose="020B0604020202020204" pitchFamily="34" charset="0"/>
              </a:rPr>
              <a:pPr>
                <a:spcBef>
                  <a:spcPct val="0"/>
                </a:spcBef>
              </a:pPr>
              <a:t>14</a:t>
            </a:fld>
            <a:endParaRPr lang="en-GB" altLang="en-US">
              <a:latin typeface="Arial" panose="020B0604020202020204" pitchFamily="34" charset="0"/>
            </a:endParaRPr>
          </a:p>
        </p:txBody>
      </p:sp>
      <p:sp>
        <p:nvSpPr>
          <p:cNvPr id="35843" name="Rectangle 7"/>
          <p:cNvSpPr txBox="1">
            <a:spLocks noGrp="1" noChangeArrowheads="1"/>
          </p:cNvSpPr>
          <p:nvPr/>
        </p:nvSpPr>
        <p:spPr bwMode="auto">
          <a:xfrm>
            <a:off x="3819526" y="9455150"/>
            <a:ext cx="297815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pPr>
            <a:fld id="{91C7CAD1-8F47-44CC-B93D-D1090CC197C6}" type="slidenum">
              <a:rPr lang="en-GB" altLang="en-US"/>
              <a:pPr algn="r" eaLnBrk="1" hangingPunct="1">
                <a:spcBef>
                  <a:spcPct val="0"/>
                </a:spcBef>
              </a:pPr>
              <a:t>14</a:t>
            </a:fld>
            <a:endParaRPr lang="en-GB" altLang="en-US"/>
          </a:p>
        </p:txBody>
      </p:sp>
      <p:sp>
        <p:nvSpPr>
          <p:cNvPr id="35844" name="Rectangle 2"/>
          <p:cNvSpPr>
            <a:spLocks noGrp="1" noRot="1" noChangeAspect="1" noChangeArrowheads="1" noTextEdit="1"/>
          </p:cNvSpPr>
          <p:nvPr>
            <p:ph type="sldImg"/>
          </p:nvPr>
        </p:nvSpPr>
        <p:spPr>
          <a:xfrm>
            <a:off x="909638" y="762000"/>
            <a:ext cx="4979987" cy="3736975"/>
          </a:xfrm>
          <a:ln/>
        </p:spPr>
      </p:sp>
      <p:sp>
        <p:nvSpPr>
          <p:cNvPr id="35845" name="Rectangle 3"/>
          <p:cNvSpPr>
            <a:spLocks noGrp="1" noChangeArrowheads="1"/>
          </p:cNvSpPr>
          <p:nvPr>
            <p:ph type="body" idx="1"/>
          </p:nvPr>
        </p:nvSpPr>
        <p:spPr>
          <a:xfrm>
            <a:off x="915988" y="4729164"/>
            <a:ext cx="4965700" cy="4422775"/>
          </a:xfrm>
          <a:noFill/>
        </p:spPr>
        <p:txBody>
          <a:bodyPr/>
          <a:lstStyle/>
          <a:p>
            <a:pPr eaLnBrk="1" hangingPunct="1"/>
            <a:endParaRPr lang="fr-FR" altLang="en-US">
              <a:latin typeface="Arial" panose="020B0604020202020204" pitchFamily="34" charset="0"/>
            </a:endParaRPr>
          </a:p>
        </p:txBody>
      </p:sp>
    </p:spTree>
    <p:extLst>
      <p:ext uri="{BB962C8B-B14F-4D97-AF65-F5344CB8AC3E}">
        <p14:creationId xmlns:p14="http://schemas.microsoft.com/office/powerpoint/2010/main" val="59915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3163" y="219075"/>
            <a:ext cx="14287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3501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9EB13691-0559-4CDB-BDBE-A0CC78BDA01D}" type="datetimeFigureOut">
              <a:rPr lang="en-US"/>
              <a:pPr>
                <a:defRPr/>
              </a:pPr>
              <a:t>21-Nov-18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4F39DE-1710-41E8-804D-2F4F2C96A812}" type="slidenum">
              <a:rPr lang="en-US"/>
              <a:pPr>
                <a:defRPr/>
              </a:pPr>
              <a:t>‹#›</a:t>
            </a:fld>
            <a:endParaRPr lang="en-US"/>
          </a:p>
        </p:txBody>
      </p:sp>
    </p:spTree>
    <p:extLst>
      <p:ext uri="{BB962C8B-B14F-4D97-AF65-F5344CB8AC3E}">
        <p14:creationId xmlns:p14="http://schemas.microsoft.com/office/powerpoint/2010/main" val="3508255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91BFDF01-02B3-48A0-9237-66C4FAFC5680}" type="datetimeFigureOut">
              <a:rPr lang="en-US"/>
              <a:pPr>
                <a:defRPr/>
              </a:pPr>
              <a:t>21-Nov-18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28F847-3172-400B-AADC-0B0520048FBD}" type="slidenum">
              <a:rPr lang="en-US"/>
              <a:pPr>
                <a:defRPr/>
              </a:pPr>
              <a:t>‹#›</a:t>
            </a:fld>
            <a:endParaRPr lang="en-US"/>
          </a:p>
        </p:txBody>
      </p:sp>
    </p:spTree>
    <p:extLst>
      <p:ext uri="{BB962C8B-B14F-4D97-AF65-F5344CB8AC3E}">
        <p14:creationId xmlns:p14="http://schemas.microsoft.com/office/powerpoint/2010/main" val="1749348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b="40022"/>
          <a:stretch>
            <a:fillRect/>
          </a:stretch>
        </p:blipFill>
        <p:spPr bwMode="auto">
          <a:xfrm>
            <a:off x="0" y="5856288"/>
            <a:ext cx="91440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A8A8C506-5B98-4438-8A75-FE24DEB6119C}" type="datetimeFigureOut">
              <a:rPr lang="en-US"/>
              <a:pPr>
                <a:defRPr/>
              </a:pPr>
              <a:t>21-Nov-18</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0760AA06-6304-4C2A-AB90-2369FBC9D90A}" type="slidenum">
              <a:rPr lang="en-US"/>
              <a:pPr>
                <a:defRPr/>
              </a:pPr>
              <a:t>‹#›</a:t>
            </a:fld>
            <a:endParaRPr lang="en-US"/>
          </a:p>
        </p:txBody>
      </p:sp>
    </p:spTree>
    <p:extLst>
      <p:ext uri="{BB962C8B-B14F-4D97-AF65-F5344CB8AC3E}">
        <p14:creationId xmlns:p14="http://schemas.microsoft.com/office/powerpoint/2010/main" val="2412362690"/>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424D7EAE-9214-43B3-BC9B-A234542C1EE1}" type="datetimeFigureOut">
              <a:rPr lang="en-US"/>
              <a:pPr>
                <a:defRPr/>
              </a:pPr>
              <a:t>21-Nov-18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BA9A738-5626-450A-B35F-3F846371A26E}" type="slidenum">
              <a:rPr lang="en-US"/>
              <a:pPr>
                <a:defRPr/>
              </a:pPr>
              <a:t>‹#›</a:t>
            </a:fld>
            <a:endParaRPr lang="en-US"/>
          </a:p>
        </p:txBody>
      </p:sp>
    </p:spTree>
    <p:extLst>
      <p:ext uri="{BB962C8B-B14F-4D97-AF65-F5344CB8AC3E}">
        <p14:creationId xmlns:p14="http://schemas.microsoft.com/office/powerpoint/2010/main" val="3333460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894E2676-E42C-44F6-A8D8-45AC7B954655}" type="datetimeFigureOut">
              <a:rPr lang="en-US"/>
              <a:pPr>
                <a:defRPr/>
              </a:pPr>
              <a:t>21-Nov-18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48406E4-ECE8-461E-849E-77613CCE7076}" type="slidenum">
              <a:rPr lang="en-US"/>
              <a:pPr>
                <a:defRPr/>
              </a:pPr>
              <a:t>‹#›</a:t>
            </a:fld>
            <a:endParaRPr lang="en-US"/>
          </a:p>
        </p:txBody>
      </p:sp>
    </p:spTree>
    <p:extLst>
      <p:ext uri="{BB962C8B-B14F-4D97-AF65-F5344CB8AC3E}">
        <p14:creationId xmlns:p14="http://schemas.microsoft.com/office/powerpoint/2010/main" val="987135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149673-B62B-438C-A1D7-332621DDC7D1}" type="datetimeFigureOut">
              <a:rPr lang="en-US"/>
              <a:pPr>
                <a:defRPr/>
              </a:pPr>
              <a:t>21-Nov-18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E088B0B-54A4-4893-8738-306FE9A44825}" type="slidenum">
              <a:rPr lang="en-US"/>
              <a:pPr>
                <a:defRPr/>
              </a:pPr>
              <a:t>‹#›</a:t>
            </a:fld>
            <a:endParaRPr lang="en-US"/>
          </a:p>
        </p:txBody>
      </p:sp>
    </p:spTree>
    <p:extLst>
      <p:ext uri="{BB962C8B-B14F-4D97-AF65-F5344CB8AC3E}">
        <p14:creationId xmlns:p14="http://schemas.microsoft.com/office/powerpoint/2010/main" val="51347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D233649A-FA84-4DC5-AFCC-7243F9352C4C}" type="datetimeFigureOut">
              <a:rPr lang="en-US"/>
              <a:pPr>
                <a:defRPr/>
              </a:pPr>
              <a:t>21-Nov-18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5E55F5-0D62-43A4-BAED-C4A7931D5F8E}" type="slidenum">
              <a:rPr lang="en-US"/>
              <a:pPr>
                <a:defRPr/>
              </a:pPr>
              <a:t>‹#›</a:t>
            </a:fld>
            <a:endParaRPr lang="en-US"/>
          </a:p>
        </p:txBody>
      </p:sp>
    </p:spTree>
    <p:extLst>
      <p:ext uri="{BB962C8B-B14F-4D97-AF65-F5344CB8AC3E}">
        <p14:creationId xmlns:p14="http://schemas.microsoft.com/office/powerpoint/2010/main" val="761136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7858D450-4937-4F5B-9A4F-F98C989F7836}" type="datetimeFigureOut">
              <a:rPr lang="en-US"/>
              <a:pPr>
                <a:defRPr/>
              </a:pPr>
              <a:t>21-Nov-18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FAD5B6-E516-4396-A79D-6E91ECDD9AF1}" type="slidenum">
              <a:rPr lang="en-US"/>
              <a:pPr>
                <a:defRPr/>
              </a:pPr>
              <a:t>‹#›</a:t>
            </a:fld>
            <a:endParaRPr lang="en-US"/>
          </a:p>
        </p:txBody>
      </p:sp>
    </p:spTree>
    <p:extLst>
      <p:ext uri="{BB962C8B-B14F-4D97-AF65-F5344CB8AC3E}">
        <p14:creationId xmlns:p14="http://schemas.microsoft.com/office/powerpoint/2010/main" val="2602507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52DBD64-37D0-4065-BDC0-6EA23964DC90}" type="datetimeFigureOut">
              <a:rPr lang="en-US"/>
              <a:pPr>
                <a:defRPr/>
              </a:pPr>
              <a:t>21-Nov-18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16C356-9F67-4091-88DA-332E90C5F557}" type="slidenum">
              <a:rPr lang="en-US"/>
              <a:pPr>
                <a:defRPr/>
              </a:pPr>
              <a:t>‹#›</a:t>
            </a:fld>
            <a:endParaRPr lang="en-US"/>
          </a:p>
        </p:txBody>
      </p:sp>
    </p:spTree>
    <p:extLst>
      <p:ext uri="{BB962C8B-B14F-4D97-AF65-F5344CB8AC3E}">
        <p14:creationId xmlns:p14="http://schemas.microsoft.com/office/powerpoint/2010/main" val="2175497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D212445-DC43-4AB0-BC78-2F5A8842F932}" type="datetimeFigureOut">
              <a:rPr lang="en-US"/>
              <a:pPr>
                <a:defRPr/>
              </a:pPr>
              <a:t>21-Nov-18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C657C9-8900-45E7-8B25-C6DF30B7E3DB}" type="slidenum">
              <a:rPr lang="en-US"/>
              <a:pPr>
                <a:defRPr/>
              </a:pPr>
              <a:t>‹#›</a:t>
            </a:fld>
            <a:endParaRPr lang="en-US"/>
          </a:p>
        </p:txBody>
      </p:sp>
    </p:spTree>
    <p:extLst>
      <p:ext uri="{BB962C8B-B14F-4D97-AF65-F5344CB8AC3E}">
        <p14:creationId xmlns:p14="http://schemas.microsoft.com/office/powerpoint/2010/main" val="1806531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b="40022"/>
          <a:stretch>
            <a:fillRect/>
          </a:stretch>
        </p:blipFill>
        <p:spPr bwMode="auto">
          <a:xfrm>
            <a:off x="0" y="5856288"/>
            <a:ext cx="91440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 </a:t>
            </a:r>
          </a:p>
        </p:txBody>
      </p:sp>
    </p:spTree>
    <p:extLst>
      <p:ext uri="{BB962C8B-B14F-4D97-AF65-F5344CB8AC3E}">
        <p14:creationId xmlns:p14="http://schemas.microsoft.com/office/powerpoint/2010/main" val="2018940199"/>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1268416"/>
            <a:ext cx="7920039" cy="865187"/>
          </a:xfrm>
        </p:spPr>
        <p:txBody>
          <a:bodyPr/>
          <a:lstStyle/>
          <a:p>
            <a:r>
              <a:rPr lang="en-US"/>
              <a:t>Click to edit Master title style</a:t>
            </a:r>
            <a:endParaRPr lang="ar-EG"/>
          </a:p>
        </p:txBody>
      </p:sp>
      <p:sp>
        <p:nvSpPr>
          <p:cNvPr id="3" name="Text Placeholder 2"/>
          <p:cNvSpPr>
            <a:spLocks noGrp="1"/>
          </p:cNvSpPr>
          <p:nvPr>
            <p:ph type="body" sz="half" idx="1"/>
          </p:nvPr>
        </p:nvSpPr>
        <p:spPr>
          <a:xfrm>
            <a:off x="533400" y="2276478"/>
            <a:ext cx="3886200"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572000" y="2276478"/>
            <a:ext cx="3886200"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Rectangle 5"/>
          <p:cNvSpPr>
            <a:spLocks noGrp="1" noChangeArrowheads="1"/>
          </p:cNvSpPr>
          <p:nvPr>
            <p:ph type="dt" sz="half" idx="10"/>
          </p:nvPr>
        </p:nvSpPr>
        <p:spPr>
          <a:xfrm>
            <a:off x="0" y="0"/>
            <a:ext cx="0" cy="0"/>
          </a:xfrm>
        </p:spPr>
        <p:txBody>
          <a:bodyPr/>
          <a:lstStyle>
            <a:lvl1pPr>
              <a:defRPr/>
            </a:lvl1pPr>
          </a:lstStyle>
          <a:p>
            <a:pPr>
              <a:defRPr/>
            </a:pPr>
            <a:fld id="{C5627825-A7C1-492D-B513-39623C9378B3}" type="datetime4">
              <a:rPr lang="en-US" altLang="en-US"/>
              <a:pPr>
                <a:defRPr/>
              </a:pPr>
              <a:t>November 21, 2018</a:t>
            </a:fld>
            <a:endParaRPr lang="en-US" altLang="en-US"/>
          </a:p>
        </p:txBody>
      </p:sp>
    </p:spTree>
    <p:extLst>
      <p:ext uri="{BB962C8B-B14F-4D97-AF65-F5344CB8AC3E}">
        <p14:creationId xmlns:p14="http://schemas.microsoft.com/office/powerpoint/2010/main" val="3731526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1268416"/>
            <a:ext cx="7920039" cy="865187"/>
          </a:xfrm>
        </p:spPr>
        <p:txBody>
          <a:bodyPr/>
          <a:lstStyle/>
          <a:p>
            <a:r>
              <a:rPr lang="en-US"/>
              <a:t>Click to edit Master title style</a:t>
            </a:r>
            <a:endParaRPr lang="ar-EG"/>
          </a:p>
        </p:txBody>
      </p:sp>
      <p:sp>
        <p:nvSpPr>
          <p:cNvPr id="3" name="Text Placeholder 2"/>
          <p:cNvSpPr>
            <a:spLocks noGrp="1"/>
          </p:cNvSpPr>
          <p:nvPr>
            <p:ph type="body" sz="half" idx="1"/>
          </p:nvPr>
        </p:nvSpPr>
        <p:spPr>
          <a:xfrm>
            <a:off x="533400" y="2276478"/>
            <a:ext cx="3886200"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572000" y="2276478"/>
            <a:ext cx="3886200"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Rectangle 5"/>
          <p:cNvSpPr>
            <a:spLocks noGrp="1" noChangeArrowheads="1"/>
          </p:cNvSpPr>
          <p:nvPr>
            <p:ph type="dt" sz="half" idx="10"/>
          </p:nvPr>
        </p:nvSpPr>
        <p:spPr>
          <a:xfrm>
            <a:off x="0" y="0"/>
            <a:ext cx="0" cy="0"/>
          </a:xfrm>
        </p:spPr>
        <p:txBody>
          <a:bodyPr/>
          <a:lstStyle>
            <a:lvl1pPr>
              <a:defRPr/>
            </a:lvl1pPr>
          </a:lstStyle>
          <a:p>
            <a:pPr>
              <a:defRPr/>
            </a:pPr>
            <a:fld id="{C5627825-A7C1-492D-B513-39623C9378B3}" type="datetime4">
              <a:rPr lang="en-US" altLang="en-US"/>
              <a:pPr>
                <a:defRPr/>
              </a:pPr>
              <a:t>November 21, 2018</a:t>
            </a:fld>
            <a:endParaRPr lang="en-US" altLang="en-US"/>
          </a:p>
        </p:txBody>
      </p:sp>
    </p:spTree>
    <p:extLst>
      <p:ext uri="{BB962C8B-B14F-4D97-AF65-F5344CB8AC3E}">
        <p14:creationId xmlns:p14="http://schemas.microsoft.com/office/powerpoint/2010/main" val="463916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b="40022"/>
          <a:stretch>
            <a:fillRect/>
          </a:stretch>
        </p:blipFill>
        <p:spPr bwMode="auto">
          <a:xfrm>
            <a:off x="0" y="5856288"/>
            <a:ext cx="91440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762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295401"/>
            <a:ext cx="3986784" cy="4800600"/>
          </a:xfrm>
        </p:spPr>
        <p:txBody>
          <a:bodyPr>
            <a:normAutofit/>
          </a:bodyPr>
          <a:lstStyle>
            <a:lvl1pPr>
              <a:defRPr sz="1500"/>
            </a:lvl1pPr>
            <a:lvl2pPr>
              <a:defRPr sz="1500"/>
            </a:lvl2pPr>
            <a:lvl3pPr>
              <a:defRPr sz="1500"/>
            </a:lvl3pPr>
            <a:lvl4pPr>
              <a:defRPr sz="1500"/>
            </a:lvl4pPr>
            <a:lvl5pPr>
              <a:defRPr sz="900"/>
            </a:lvl5pPr>
            <a:lvl6pPr marL="685800" indent="0">
              <a:buNone/>
              <a:defRPr sz="900"/>
            </a:lvl6pPr>
            <a:lvl7pPr>
              <a:defRPr sz="900"/>
            </a:lvl7pPr>
            <a:lvl8pPr>
              <a:defRPr sz="900"/>
            </a:lvl8pPr>
            <a:lvl9pPr>
              <a:defRPr sz="900"/>
            </a:lvl9pPr>
          </a:lstStyle>
          <a:p>
            <a:pPr lvl="0"/>
            <a:r>
              <a:rPr lang="en-US" dirty="0"/>
              <a:t>Click to edit Master text styles</a:t>
            </a:r>
          </a:p>
          <a:p>
            <a:pPr lvl="1"/>
            <a:r>
              <a:rPr lang="en-US" dirty="0"/>
              <a:t>Second level </a:t>
            </a:r>
          </a:p>
        </p:txBody>
      </p:sp>
      <p:sp>
        <p:nvSpPr>
          <p:cNvPr id="4" name="Content Placeholder 3"/>
          <p:cNvSpPr>
            <a:spLocks noGrp="1"/>
          </p:cNvSpPr>
          <p:nvPr>
            <p:ph sz="half" idx="2"/>
          </p:nvPr>
        </p:nvSpPr>
        <p:spPr>
          <a:xfrm>
            <a:off x="4700016" y="1295401"/>
            <a:ext cx="3986784" cy="4800600"/>
          </a:xfrm>
        </p:spPr>
        <p:txBody>
          <a:bodyPr>
            <a:normAutofit/>
          </a:bodyPr>
          <a:lstStyle>
            <a:lvl1pPr>
              <a:defRPr sz="1500"/>
            </a:lvl1pPr>
            <a:lvl2pPr>
              <a:defRPr sz="1500"/>
            </a:lvl2pPr>
            <a:lvl3pPr>
              <a:defRPr sz="1500"/>
            </a:lvl3pPr>
            <a:lvl4pPr>
              <a:defRPr sz="1500"/>
            </a:lvl4pPr>
            <a:lvl5pPr>
              <a:defRPr sz="900"/>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4830327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806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3163" y="219075"/>
            <a:ext cx="14287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615219"/>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3163" y="219075"/>
            <a:ext cx="14287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3809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3163" y="219075"/>
            <a:ext cx="14287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3836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C3FD13FD-DB85-486F-8A6C-7C0CD6E237FE}" type="datetimeFigureOut">
              <a:rPr lang="en-US"/>
              <a:pPr>
                <a:defRPr/>
              </a:pPr>
              <a:t>21-Nov-18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46FCA7-353B-4110-A48A-C059B365E36C}" type="slidenum">
              <a:rPr lang="en-US"/>
              <a:pPr>
                <a:defRPr/>
              </a:pPr>
              <a:t>‹#›</a:t>
            </a:fld>
            <a:endParaRPr lang="en-US"/>
          </a:p>
        </p:txBody>
      </p:sp>
    </p:spTree>
    <p:extLst>
      <p:ext uri="{BB962C8B-B14F-4D97-AF65-F5344CB8AC3E}">
        <p14:creationId xmlns:p14="http://schemas.microsoft.com/office/powerpoint/2010/main" val="2823129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userDrawn="1"/>
        </p:nvPicPr>
        <p:blipFill>
          <a:blip r:embed="rId8">
            <a:extLst>
              <a:ext uri="{28A0092B-C50C-407E-A947-70E740481C1C}">
                <a14:useLocalDpi xmlns:a14="http://schemas.microsoft.com/office/drawing/2010/main" val="0"/>
              </a:ext>
            </a:extLst>
          </a:blip>
          <a:srcRect b="32306"/>
          <a:stretch>
            <a:fillRect/>
          </a:stretch>
        </p:blipFill>
        <p:spPr bwMode="auto">
          <a:xfrm>
            <a:off x="1138238" y="6021388"/>
            <a:ext cx="68580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14" r:id="rId1"/>
    <p:sldLayoutId id="2147484615" r:id="rId2"/>
    <p:sldLayoutId id="2147484616" r:id="rId3"/>
    <p:sldLayoutId id="2147484617" r:id="rId4"/>
    <p:sldLayoutId id="2147484603" r:id="rId5"/>
    <p:sldLayoutId id="2147484618" r:id="rId6"/>
  </p:sldLayoutIdLst>
  <p:txStyles>
    <p:titleStyle>
      <a:lvl1pPr algn="l" defTabSz="514350" rtl="0" eaLnBrk="0" fontAlgn="base" hangingPunct="0">
        <a:lnSpc>
          <a:spcPct val="90000"/>
        </a:lnSpc>
        <a:spcBef>
          <a:spcPct val="0"/>
        </a:spcBef>
        <a:spcAft>
          <a:spcPct val="0"/>
        </a:spcAft>
        <a:defRPr sz="2400" kern="1200">
          <a:solidFill>
            <a:schemeClr val="tx1"/>
          </a:solidFill>
          <a:latin typeface="+mj-lt"/>
          <a:ea typeface="+mj-ea"/>
          <a:cs typeface="+mj-cs"/>
        </a:defRPr>
      </a:lvl1pPr>
      <a:lvl2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2pPr>
      <a:lvl3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3pPr>
      <a:lvl4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4pPr>
      <a:lvl5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5pPr>
      <a:lvl6pPr marL="342900" algn="l" defTabSz="514350" rtl="0" fontAlgn="base">
        <a:lnSpc>
          <a:spcPct val="90000"/>
        </a:lnSpc>
        <a:spcBef>
          <a:spcPct val="0"/>
        </a:spcBef>
        <a:spcAft>
          <a:spcPct val="0"/>
        </a:spcAft>
        <a:defRPr sz="2475">
          <a:solidFill>
            <a:schemeClr val="tx1"/>
          </a:solidFill>
          <a:latin typeface="Calibri Light" panose="020F0302020204030204" pitchFamily="34" charset="0"/>
        </a:defRPr>
      </a:lvl6pPr>
      <a:lvl7pPr marL="685800" algn="l" defTabSz="514350" rtl="0" fontAlgn="base">
        <a:lnSpc>
          <a:spcPct val="90000"/>
        </a:lnSpc>
        <a:spcBef>
          <a:spcPct val="0"/>
        </a:spcBef>
        <a:spcAft>
          <a:spcPct val="0"/>
        </a:spcAft>
        <a:defRPr sz="2475">
          <a:solidFill>
            <a:schemeClr val="tx1"/>
          </a:solidFill>
          <a:latin typeface="Calibri Light" panose="020F0302020204030204" pitchFamily="34" charset="0"/>
        </a:defRPr>
      </a:lvl7pPr>
      <a:lvl8pPr marL="1028700" algn="l" defTabSz="514350" rtl="0" fontAlgn="base">
        <a:lnSpc>
          <a:spcPct val="90000"/>
        </a:lnSpc>
        <a:spcBef>
          <a:spcPct val="0"/>
        </a:spcBef>
        <a:spcAft>
          <a:spcPct val="0"/>
        </a:spcAft>
        <a:defRPr sz="2475">
          <a:solidFill>
            <a:schemeClr val="tx1"/>
          </a:solidFill>
          <a:latin typeface="Calibri Light" panose="020F0302020204030204" pitchFamily="34" charset="0"/>
        </a:defRPr>
      </a:lvl8pPr>
      <a:lvl9pPr marL="1371600" algn="l" defTabSz="514350" rtl="0" fontAlgn="base">
        <a:lnSpc>
          <a:spcPct val="90000"/>
        </a:lnSpc>
        <a:spcBef>
          <a:spcPct val="0"/>
        </a:spcBef>
        <a:spcAft>
          <a:spcPct val="0"/>
        </a:spcAft>
        <a:defRPr sz="2475">
          <a:solidFill>
            <a:schemeClr val="tx1"/>
          </a:solidFill>
          <a:latin typeface="Calibri Light" panose="020F0302020204030204" pitchFamily="34" charset="0"/>
        </a:defRPr>
      </a:lvl9pPr>
    </p:titleStyle>
    <p:bodyStyle>
      <a:lvl1pPr marL="128588" indent="-128588" algn="l" defTabSz="514350" rtl="0" eaLnBrk="0" fontAlgn="base" hangingPunct="0">
        <a:lnSpc>
          <a:spcPct val="90000"/>
        </a:lnSpc>
        <a:spcBef>
          <a:spcPts val="563"/>
        </a:spcBef>
        <a:spcAft>
          <a:spcPct val="0"/>
        </a:spcAft>
        <a:buFont typeface="Arial" panose="020B0604020202020204" pitchFamily="34" charset="0"/>
        <a:buChar char="•"/>
        <a:defRPr sz="1500" kern="1200">
          <a:solidFill>
            <a:schemeClr val="tx1"/>
          </a:solidFill>
          <a:latin typeface="+mn-lt"/>
          <a:ea typeface="+mn-ea"/>
          <a:cs typeface="+mn-cs"/>
        </a:defRPr>
      </a:lvl1pPr>
      <a:lvl2pPr marL="385763" indent="-128588" algn="l" defTabSz="514350" rtl="0" eaLnBrk="0" fontAlgn="base" hangingPunct="0">
        <a:lnSpc>
          <a:spcPct val="90000"/>
        </a:lnSpc>
        <a:spcBef>
          <a:spcPts val="275"/>
        </a:spcBef>
        <a:spcAft>
          <a:spcPct val="0"/>
        </a:spcAft>
        <a:buFont typeface="Arial" panose="020B0604020202020204" pitchFamily="34" charset="0"/>
        <a:buChar char="•"/>
        <a:defRPr kern="1200">
          <a:solidFill>
            <a:schemeClr val="tx1"/>
          </a:solidFill>
          <a:latin typeface="+mn-lt"/>
          <a:ea typeface="+mn-ea"/>
          <a:cs typeface="+mn-cs"/>
        </a:defRPr>
      </a:lvl2pPr>
      <a:lvl3pPr marL="642938" indent="-128588" algn="l" defTabSz="514350" rtl="0" eaLnBrk="0" fontAlgn="base" hangingPunct="0">
        <a:lnSpc>
          <a:spcPct val="90000"/>
        </a:lnSpc>
        <a:spcBef>
          <a:spcPts val="275"/>
        </a:spcBef>
        <a:spcAft>
          <a:spcPct val="0"/>
        </a:spcAft>
        <a:buFont typeface="Arial" panose="020B0604020202020204" pitchFamily="34" charset="0"/>
        <a:buChar char="•"/>
        <a:defRPr sz="1100" kern="1200">
          <a:solidFill>
            <a:schemeClr val="tx1"/>
          </a:solidFill>
          <a:latin typeface="+mn-lt"/>
          <a:ea typeface="+mn-ea"/>
          <a:cs typeface="+mn-cs"/>
        </a:defRPr>
      </a:lvl3pPr>
      <a:lvl4pPr marL="900113" indent="-128588" algn="l" defTabSz="514350" rtl="0" eaLnBrk="0" fontAlgn="base" hangingPunct="0">
        <a:lnSpc>
          <a:spcPct val="90000"/>
        </a:lnSpc>
        <a:spcBef>
          <a:spcPts val="275"/>
        </a:spcBef>
        <a:spcAft>
          <a:spcPct val="0"/>
        </a:spcAft>
        <a:buFont typeface="Arial" panose="020B0604020202020204" pitchFamily="34" charset="0"/>
        <a:buChar char="•"/>
        <a:defRPr sz="900" kern="1200">
          <a:solidFill>
            <a:schemeClr val="tx1"/>
          </a:solidFill>
          <a:latin typeface="+mn-lt"/>
          <a:ea typeface="+mn-ea"/>
          <a:cs typeface="+mn-cs"/>
        </a:defRPr>
      </a:lvl4pPr>
      <a:lvl5pPr marL="1157288" indent="-128588" algn="l" defTabSz="514350" rtl="0" eaLnBrk="0" fontAlgn="base" hangingPunct="0">
        <a:lnSpc>
          <a:spcPct val="90000"/>
        </a:lnSpc>
        <a:spcBef>
          <a:spcPts val="275"/>
        </a:spcBef>
        <a:spcAft>
          <a:spcPct val="0"/>
        </a:spcAft>
        <a:buFont typeface="Arial" panose="020B0604020202020204" pitchFamily="34" charset="0"/>
        <a:buChar char="•"/>
        <a:defRPr sz="9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p:cNvPicPr>
            <a:picLocks noChangeAspect="1"/>
          </p:cNvPicPr>
          <p:nvPr userDrawn="1"/>
        </p:nvPicPr>
        <p:blipFill>
          <a:blip r:embed="rId4">
            <a:extLst>
              <a:ext uri="{28A0092B-C50C-407E-A947-70E740481C1C}">
                <a14:useLocalDpi xmlns:a14="http://schemas.microsoft.com/office/drawing/2010/main" val="0"/>
              </a:ext>
            </a:extLst>
          </a:blip>
          <a:srcRect b="32306"/>
          <a:stretch>
            <a:fillRect/>
          </a:stretch>
        </p:blipFill>
        <p:spPr bwMode="auto">
          <a:xfrm>
            <a:off x="1138238" y="6021388"/>
            <a:ext cx="68580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19" r:id="rId1"/>
    <p:sldLayoutId id="2147484620" r:id="rId2"/>
  </p:sldLayoutIdLst>
  <p:txStyles>
    <p:titleStyle>
      <a:lvl1pPr algn="l" defTabSz="514350" rtl="0" eaLnBrk="0" fontAlgn="base" hangingPunct="0">
        <a:lnSpc>
          <a:spcPct val="90000"/>
        </a:lnSpc>
        <a:spcBef>
          <a:spcPct val="0"/>
        </a:spcBef>
        <a:spcAft>
          <a:spcPct val="0"/>
        </a:spcAft>
        <a:defRPr sz="2400" kern="1200">
          <a:solidFill>
            <a:schemeClr val="tx1"/>
          </a:solidFill>
          <a:latin typeface="+mj-lt"/>
          <a:ea typeface="+mj-ea"/>
          <a:cs typeface="+mj-cs"/>
        </a:defRPr>
      </a:lvl1pPr>
      <a:lvl2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2pPr>
      <a:lvl3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3pPr>
      <a:lvl4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4pPr>
      <a:lvl5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5pPr>
      <a:lvl6pPr marL="342900" algn="l" defTabSz="514350" rtl="0" fontAlgn="base">
        <a:lnSpc>
          <a:spcPct val="90000"/>
        </a:lnSpc>
        <a:spcBef>
          <a:spcPct val="0"/>
        </a:spcBef>
        <a:spcAft>
          <a:spcPct val="0"/>
        </a:spcAft>
        <a:defRPr sz="2475">
          <a:solidFill>
            <a:schemeClr val="tx1"/>
          </a:solidFill>
          <a:latin typeface="Calibri Light" panose="020F0302020204030204" pitchFamily="34" charset="0"/>
        </a:defRPr>
      </a:lvl6pPr>
      <a:lvl7pPr marL="685800" algn="l" defTabSz="514350" rtl="0" fontAlgn="base">
        <a:lnSpc>
          <a:spcPct val="90000"/>
        </a:lnSpc>
        <a:spcBef>
          <a:spcPct val="0"/>
        </a:spcBef>
        <a:spcAft>
          <a:spcPct val="0"/>
        </a:spcAft>
        <a:defRPr sz="2475">
          <a:solidFill>
            <a:schemeClr val="tx1"/>
          </a:solidFill>
          <a:latin typeface="Calibri Light" panose="020F0302020204030204" pitchFamily="34" charset="0"/>
        </a:defRPr>
      </a:lvl7pPr>
      <a:lvl8pPr marL="1028700" algn="l" defTabSz="514350" rtl="0" fontAlgn="base">
        <a:lnSpc>
          <a:spcPct val="90000"/>
        </a:lnSpc>
        <a:spcBef>
          <a:spcPct val="0"/>
        </a:spcBef>
        <a:spcAft>
          <a:spcPct val="0"/>
        </a:spcAft>
        <a:defRPr sz="2475">
          <a:solidFill>
            <a:schemeClr val="tx1"/>
          </a:solidFill>
          <a:latin typeface="Calibri Light" panose="020F0302020204030204" pitchFamily="34" charset="0"/>
        </a:defRPr>
      </a:lvl8pPr>
      <a:lvl9pPr marL="1371600" algn="l" defTabSz="514350" rtl="0" fontAlgn="base">
        <a:lnSpc>
          <a:spcPct val="90000"/>
        </a:lnSpc>
        <a:spcBef>
          <a:spcPct val="0"/>
        </a:spcBef>
        <a:spcAft>
          <a:spcPct val="0"/>
        </a:spcAft>
        <a:defRPr sz="2475">
          <a:solidFill>
            <a:schemeClr val="tx1"/>
          </a:solidFill>
          <a:latin typeface="Calibri Light" panose="020F0302020204030204" pitchFamily="34" charset="0"/>
        </a:defRPr>
      </a:lvl9pPr>
    </p:titleStyle>
    <p:bodyStyle>
      <a:lvl1pPr marL="128588" indent="-128588" algn="l" defTabSz="514350" rtl="0" eaLnBrk="0" fontAlgn="base" hangingPunct="0">
        <a:lnSpc>
          <a:spcPct val="90000"/>
        </a:lnSpc>
        <a:spcBef>
          <a:spcPts val="563"/>
        </a:spcBef>
        <a:spcAft>
          <a:spcPct val="0"/>
        </a:spcAft>
        <a:buFont typeface="Arial" panose="020B0604020202020204" pitchFamily="34" charset="0"/>
        <a:buChar char="•"/>
        <a:defRPr sz="1500" kern="1200">
          <a:solidFill>
            <a:schemeClr val="tx1"/>
          </a:solidFill>
          <a:latin typeface="+mn-lt"/>
          <a:ea typeface="+mn-ea"/>
          <a:cs typeface="+mn-cs"/>
        </a:defRPr>
      </a:lvl1pPr>
      <a:lvl2pPr marL="385763" indent="-128588" algn="l" defTabSz="514350" rtl="0" eaLnBrk="0" fontAlgn="base" hangingPunct="0">
        <a:lnSpc>
          <a:spcPct val="90000"/>
        </a:lnSpc>
        <a:spcBef>
          <a:spcPts val="275"/>
        </a:spcBef>
        <a:spcAft>
          <a:spcPct val="0"/>
        </a:spcAft>
        <a:buFont typeface="Arial" panose="020B0604020202020204" pitchFamily="34" charset="0"/>
        <a:buChar char="•"/>
        <a:defRPr kern="1200">
          <a:solidFill>
            <a:schemeClr val="tx1"/>
          </a:solidFill>
          <a:latin typeface="+mn-lt"/>
          <a:ea typeface="+mn-ea"/>
          <a:cs typeface="+mn-cs"/>
        </a:defRPr>
      </a:lvl2pPr>
      <a:lvl3pPr marL="642938" indent="-128588" algn="l" defTabSz="514350" rtl="0" eaLnBrk="0" fontAlgn="base" hangingPunct="0">
        <a:lnSpc>
          <a:spcPct val="90000"/>
        </a:lnSpc>
        <a:spcBef>
          <a:spcPts val="275"/>
        </a:spcBef>
        <a:spcAft>
          <a:spcPct val="0"/>
        </a:spcAft>
        <a:buFont typeface="Arial" panose="020B0604020202020204" pitchFamily="34" charset="0"/>
        <a:buChar char="•"/>
        <a:defRPr sz="1100" kern="1200">
          <a:solidFill>
            <a:schemeClr val="tx1"/>
          </a:solidFill>
          <a:latin typeface="+mn-lt"/>
          <a:ea typeface="+mn-ea"/>
          <a:cs typeface="+mn-cs"/>
        </a:defRPr>
      </a:lvl3pPr>
      <a:lvl4pPr marL="900113" indent="-128588" algn="l" defTabSz="514350" rtl="0" eaLnBrk="0" fontAlgn="base" hangingPunct="0">
        <a:lnSpc>
          <a:spcPct val="90000"/>
        </a:lnSpc>
        <a:spcBef>
          <a:spcPts val="275"/>
        </a:spcBef>
        <a:spcAft>
          <a:spcPct val="0"/>
        </a:spcAft>
        <a:buFont typeface="Arial" panose="020B0604020202020204" pitchFamily="34" charset="0"/>
        <a:buChar char="•"/>
        <a:defRPr sz="900" kern="1200">
          <a:solidFill>
            <a:schemeClr val="tx1"/>
          </a:solidFill>
          <a:latin typeface="+mn-lt"/>
          <a:ea typeface="+mn-ea"/>
          <a:cs typeface="+mn-cs"/>
        </a:defRPr>
      </a:lvl4pPr>
      <a:lvl5pPr marL="1157288" indent="-128588" algn="l" defTabSz="514350" rtl="0" eaLnBrk="0" fontAlgn="base" hangingPunct="0">
        <a:lnSpc>
          <a:spcPct val="90000"/>
        </a:lnSpc>
        <a:spcBef>
          <a:spcPts val="275"/>
        </a:spcBef>
        <a:spcAft>
          <a:spcPct val="0"/>
        </a:spcAft>
        <a:buFont typeface="Arial" panose="020B0604020202020204" pitchFamily="34" charset="0"/>
        <a:buChar char="•"/>
        <a:defRPr sz="9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31AB935-238C-46B7-B0D5-BF46F4F49AB6}" type="datetimeFigureOut">
              <a:rPr lang="en-US"/>
              <a:pPr>
                <a:defRPr/>
              </a:pPr>
              <a:t>21-Nov-18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3ECD42F-D35B-4F38-B8AC-6180E9C16E57}" type="slidenum">
              <a:rPr lang="en-US"/>
              <a:pPr>
                <a:defRPr/>
              </a:pPr>
              <a:t>‹#›</a:t>
            </a:fld>
            <a:endParaRPr lang="en-US"/>
          </a:p>
        </p:txBody>
      </p:sp>
      <p:pic>
        <p:nvPicPr>
          <p:cNvPr id="3079" name="Picture 6"/>
          <p:cNvPicPr>
            <a:picLocks noChangeAspect="1"/>
          </p:cNvPicPr>
          <p:nvPr userDrawn="1"/>
        </p:nvPicPr>
        <p:blipFill>
          <a:blip r:embed="rId14">
            <a:extLst>
              <a:ext uri="{28A0092B-C50C-407E-A947-70E740481C1C}">
                <a14:useLocalDpi xmlns:a14="http://schemas.microsoft.com/office/drawing/2010/main" val="0"/>
              </a:ext>
            </a:extLst>
          </a:blip>
          <a:srcRect b="32306"/>
          <a:stretch>
            <a:fillRect/>
          </a:stretch>
        </p:blipFill>
        <p:spPr bwMode="auto">
          <a:xfrm>
            <a:off x="1138238" y="6021388"/>
            <a:ext cx="68580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04" r:id="rId1"/>
    <p:sldLayoutId id="2147484605" r:id="rId2"/>
    <p:sldLayoutId id="2147484606" r:id="rId3"/>
    <p:sldLayoutId id="2147484621" r:id="rId4"/>
    <p:sldLayoutId id="2147484607" r:id="rId5"/>
    <p:sldLayoutId id="2147484608" r:id="rId6"/>
    <p:sldLayoutId id="2147484609" r:id="rId7"/>
    <p:sldLayoutId id="2147484610" r:id="rId8"/>
    <p:sldLayoutId id="2147484611" r:id="rId9"/>
    <p:sldLayoutId id="2147484612" r:id="rId10"/>
    <p:sldLayoutId id="2147484613" r:id="rId11"/>
    <p:sldLayoutId id="2147484622"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hyperlink" Target="https://unstats.un.org/sdgs/indicators/database/"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unece.org/trans/main/wp6/sdg_papers.html" TargetMode="External"/><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25.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hyperlink" Target="https://www.unece.org/index.php?id=46888" TargetMode="External"/><Relationship Id="rId2" Type="http://schemas.openxmlformats.org/officeDocument/2006/relationships/hyperlink" Target="http://w3.unece.org/PXWeb/en" TargetMode="External"/><Relationship Id="rId1" Type="http://schemas.openxmlformats.org/officeDocument/2006/relationships/slideLayout" Target="../slideLayouts/slideLayout20.xml"/><Relationship Id="rId4" Type="http://schemas.openxmlformats.org/officeDocument/2006/relationships/hyperlink" Target="mailto:BlackburnA@un.org"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unece.org/trans/resources/publications/transport-statistics.html" TargetMode="External"/><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idx="1"/>
          </p:nvPr>
        </p:nvSpPr>
        <p:spPr>
          <a:xfrm>
            <a:off x="808608" y="2123458"/>
            <a:ext cx="7723832" cy="2700337"/>
          </a:xfrm>
        </p:spPr>
        <p:txBody>
          <a:bodyPr rtlCol="0">
            <a:noAutofit/>
          </a:bodyPr>
          <a:lstStyle/>
          <a:p>
            <a:pPr marL="0" lvl="4" indent="0" algn="ctr" eaLnBrk="1" fontAlgn="auto" hangingPunct="1">
              <a:lnSpc>
                <a:spcPct val="110000"/>
              </a:lnSpc>
              <a:spcBef>
                <a:spcPct val="0"/>
              </a:spcBef>
              <a:spcAft>
                <a:spcPts val="0"/>
              </a:spcAft>
              <a:buFont typeface="Arial" panose="020B0604020202020204" pitchFamily="34" charset="0"/>
              <a:buNone/>
              <a:defRPr/>
            </a:pPr>
            <a:endParaRPr lang="fr-CH" altLang="en-US" sz="1600" b="1" dirty="0">
              <a:solidFill>
                <a:srgbClr val="000099"/>
              </a:solidFill>
            </a:endParaRPr>
          </a:p>
          <a:p>
            <a:pPr marL="0" lvl="4" indent="0" algn="ctr" eaLnBrk="1" fontAlgn="auto" hangingPunct="1">
              <a:lnSpc>
                <a:spcPct val="110000"/>
              </a:lnSpc>
              <a:spcBef>
                <a:spcPct val="0"/>
              </a:spcBef>
              <a:spcAft>
                <a:spcPts val="0"/>
              </a:spcAft>
              <a:buFont typeface="Arial" panose="020B0604020202020204" pitchFamily="34" charset="0"/>
              <a:buNone/>
              <a:defRPr/>
            </a:pPr>
            <a:endParaRPr lang="fr-CH" altLang="en-US" sz="1600" b="1" dirty="0">
              <a:solidFill>
                <a:srgbClr val="000099"/>
              </a:solidFill>
            </a:endParaRPr>
          </a:p>
          <a:p>
            <a:pPr marL="0" lvl="4" indent="0" algn="r" eaLnBrk="1" fontAlgn="auto" hangingPunct="1">
              <a:lnSpc>
                <a:spcPct val="110000"/>
              </a:lnSpc>
              <a:spcBef>
                <a:spcPct val="0"/>
              </a:spcBef>
              <a:spcAft>
                <a:spcPts val="0"/>
              </a:spcAft>
              <a:buFont typeface="Arial" panose="020B0604020202020204" pitchFamily="34" charset="0"/>
              <a:buNone/>
              <a:defRPr/>
            </a:pPr>
            <a:r>
              <a:rPr lang="en-US" altLang="en-US" sz="3600" b="1" dirty="0" err="1">
                <a:solidFill>
                  <a:srgbClr val="000099"/>
                </a:solidFill>
              </a:rPr>
              <a:t>Intermodality</a:t>
            </a:r>
            <a:r>
              <a:rPr lang="en-US" altLang="en-US" sz="3600" b="1" dirty="0">
                <a:solidFill>
                  <a:srgbClr val="000099"/>
                </a:solidFill>
              </a:rPr>
              <a:t>: what UNECE Transport Statistics can tell us</a:t>
            </a:r>
            <a:endParaRPr lang="fr-CH" altLang="en-US" sz="3600" b="1" dirty="0">
              <a:solidFill>
                <a:srgbClr val="000099"/>
              </a:solidFill>
            </a:endParaRPr>
          </a:p>
          <a:p>
            <a:pPr marL="0" lvl="4" indent="0" algn="r" eaLnBrk="1" fontAlgn="auto" hangingPunct="1">
              <a:lnSpc>
                <a:spcPct val="110000"/>
              </a:lnSpc>
              <a:spcBef>
                <a:spcPct val="0"/>
              </a:spcBef>
              <a:spcAft>
                <a:spcPts val="0"/>
              </a:spcAft>
              <a:buFont typeface="Arial" panose="020B0604020202020204" pitchFamily="34" charset="0"/>
              <a:buNone/>
              <a:defRPr/>
            </a:pPr>
            <a:endParaRPr lang="fr-CH" altLang="en-US" b="1" dirty="0">
              <a:solidFill>
                <a:srgbClr val="000099"/>
              </a:solidFill>
            </a:endParaRPr>
          </a:p>
          <a:p>
            <a:pPr marL="0" lvl="4" indent="0" algn="r" eaLnBrk="1" fontAlgn="auto" hangingPunct="1">
              <a:lnSpc>
                <a:spcPct val="110000"/>
              </a:lnSpc>
              <a:spcBef>
                <a:spcPct val="0"/>
              </a:spcBef>
              <a:spcAft>
                <a:spcPts val="0"/>
              </a:spcAft>
              <a:buFont typeface="Arial" panose="020B0604020202020204" pitchFamily="34" charset="0"/>
              <a:buNone/>
              <a:defRPr/>
            </a:pPr>
            <a:r>
              <a:rPr lang="fr-CH" altLang="en-US" b="1" dirty="0">
                <a:solidFill>
                  <a:srgbClr val="000099"/>
                </a:solidFill>
              </a:rPr>
              <a:t>Alex Blackburn</a:t>
            </a:r>
          </a:p>
          <a:p>
            <a:pPr marL="0" lvl="4" indent="0" algn="r" eaLnBrk="1" fontAlgn="auto" hangingPunct="1">
              <a:lnSpc>
                <a:spcPct val="110000"/>
              </a:lnSpc>
              <a:spcBef>
                <a:spcPct val="0"/>
              </a:spcBef>
              <a:spcAft>
                <a:spcPts val="0"/>
              </a:spcAft>
              <a:buFont typeface="Arial" panose="020B0604020202020204" pitchFamily="34" charset="0"/>
              <a:buNone/>
              <a:defRPr/>
            </a:pPr>
            <a:r>
              <a:rPr lang="fr-CH" altLang="en-US" b="1" i="1" dirty="0" err="1">
                <a:solidFill>
                  <a:srgbClr val="000099"/>
                </a:solidFill>
              </a:rPr>
              <a:t>Secretary</a:t>
            </a:r>
            <a:r>
              <a:rPr lang="fr-CH" altLang="en-US" b="1" i="1" dirty="0">
                <a:solidFill>
                  <a:srgbClr val="000099"/>
                </a:solidFill>
              </a:rPr>
              <a:t>, </a:t>
            </a:r>
            <a:r>
              <a:rPr lang="fr-CH" altLang="en-US" b="1" i="1" dirty="0" err="1">
                <a:solidFill>
                  <a:srgbClr val="000099"/>
                </a:solidFill>
              </a:rPr>
              <a:t>Working</a:t>
            </a:r>
            <a:r>
              <a:rPr lang="fr-CH" altLang="en-US" b="1" i="1" dirty="0">
                <a:solidFill>
                  <a:srgbClr val="000099"/>
                </a:solidFill>
              </a:rPr>
              <a:t> Party on Transport </a:t>
            </a:r>
            <a:r>
              <a:rPr lang="fr-CH" altLang="en-US" b="1" i="1" dirty="0" err="1">
                <a:solidFill>
                  <a:srgbClr val="000099"/>
                </a:solidFill>
              </a:rPr>
              <a:t>Statistics</a:t>
            </a:r>
            <a:r>
              <a:rPr lang="fr-CH" altLang="en-US" b="1" i="1" dirty="0">
                <a:solidFill>
                  <a:srgbClr val="000099"/>
                </a:solidFill>
              </a:rPr>
              <a:t> (WP.6)</a:t>
            </a:r>
          </a:p>
          <a:p>
            <a:pPr marL="0" lvl="4" indent="0" algn="ctr" eaLnBrk="1" fontAlgn="auto" hangingPunct="1">
              <a:lnSpc>
                <a:spcPct val="110000"/>
              </a:lnSpc>
              <a:spcBef>
                <a:spcPct val="0"/>
              </a:spcBef>
              <a:spcAft>
                <a:spcPts val="0"/>
              </a:spcAft>
              <a:buFont typeface="Arial" panose="020B0604020202020204" pitchFamily="34" charset="0"/>
              <a:buNone/>
              <a:defRPr/>
            </a:pPr>
            <a:endParaRPr lang="en-US" altLang="en-US" sz="1600" b="1" dirty="0">
              <a:solidFill>
                <a:schemeClr val="accent2"/>
              </a:solidFill>
              <a:effectLst>
                <a:outerShdw blurRad="38100" dist="38100" dir="2700000" algn="tl">
                  <a:srgbClr val="C0C0C0"/>
                </a:outerShdw>
              </a:effectLst>
              <a:cs typeface="Times New Roman" pitchFamily="18" charset="0"/>
            </a:endParaRPr>
          </a:p>
          <a:p>
            <a:pPr marL="0" lvl="4" indent="0" eaLnBrk="1" fontAlgn="auto" hangingPunct="1">
              <a:lnSpc>
                <a:spcPct val="110000"/>
              </a:lnSpc>
              <a:spcBef>
                <a:spcPct val="0"/>
              </a:spcBef>
              <a:spcAft>
                <a:spcPts val="0"/>
              </a:spcAft>
              <a:buFont typeface="Arial" panose="020B0604020202020204" pitchFamily="34" charset="0"/>
              <a:buNone/>
              <a:defRPr/>
            </a:pPr>
            <a:endParaRPr lang="en-GB" altLang="en-US" sz="2000" b="1" dirty="0">
              <a:solidFill>
                <a:schemeClr val="accent2"/>
              </a:solidFill>
            </a:endParaRPr>
          </a:p>
          <a:p>
            <a:pPr marL="0" indent="0" eaLnBrk="1" fontAlgn="auto" hangingPunct="1">
              <a:lnSpc>
                <a:spcPct val="110000"/>
              </a:lnSpc>
              <a:spcBef>
                <a:spcPct val="0"/>
              </a:spcBef>
              <a:spcAft>
                <a:spcPts val="0"/>
              </a:spcAft>
              <a:buFont typeface="Arial" panose="020B0604020202020204" pitchFamily="34" charset="0"/>
              <a:buNone/>
              <a:defRPr/>
            </a:pPr>
            <a:endParaRPr lang="en-US" altLang="en-US" b="1" dirty="0"/>
          </a:p>
        </p:txBody>
      </p:sp>
      <p:sp>
        <p:nvSpPr>
          <p:cNvPr id="4" name="Content Placeholder 2"/>
          <p:cNvSpPr txBox="1">
            <a:spLocks/>
          </p:cNvSpPr>
          <p:nvPr/>
        </p:nvSpPr>
        <p:spPr>
          <a:xfrm>
            <a:off x="3563887" y="5517232"/>
            <a:ext cx="4959350" cy="5318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lgn="r" fontAlgn="auto">
              <a:spcAft>
                <a:spcPts val="0"/>
              </a:spcAft>
              <a:buFont typeface="Arial" panose="020B0604020202020204" pitchFamily="34" charset="0"/>
              <a:buNone/>
              <a:defRPr/>
            </a:pPr>
            <a:r>
              <a:rPr lang="en-US" sz="1500" i="1" dirty="0">
                <a:solidFill>
                  <a:srgbClr val="C00000"/>
                </a:solidFill>
                <a:effectLst>
                  <a:outerShdw blurRad="38100" dist="38100" dir="2700000" algn="tl">
                    <a:srgbClr val="000000">
                      <a:alpha val="43137"/>
                    </a:srgbClr>
                  </a:outerShdw>
                </a:effectLst>
              </a:rPr>
              <a:t>Presentation to Working Party on Intermodal Transport, 62</a:t>
            </a:r>
            <a:r>
              <a:rPr lang="en-US" sz="1500" i="1" baseline="30000" dirty="0">
                <a:solidFill>
                  <a:srgbClr val="C00000"/>
                </a:solidFill>
                <a:effectLst>
                  <a:outerShdw blurRad="38100" dist="38100" dir="2700000" algn="tl">
                    <a:srgbClr val="000000">
                      <a:alpha val="43137"/>
                    </a:srgbClr>
                  </a:outerShdw>
                </a:effectLst>
              </a:rPr>
              <a:t>nd</a:t>
            </a:r>
            <a:r>
              <a:rPr lang="en-US" sz="1500" i="1" dirty="0">
                <a:solidFill>
                  <a:srgbClr val="C00000"/>
                </a:solidFill>
                <a:effectLst>
                  <a:outerShdw blurRad="38100" dist="38100" dir="2700000" algn="tl">
                    <a:srgbClr val="000000">
                      <a:alpha val="43137"/>
                    </a:srgbClr>
                  </a:outerShdw>
                </a:effectLst>
              </a:rPr>
              <a:t> Session</a:t>
            </a:r>
          </a:p>
          <a:p>
            <a:pPr marL="342900" lvl="1" indent="0" algn="r" fontAlgn="auto">
              <a:spcAft>
                <a:spcPts val="0"/>
              </a:spcAft>
              <a:buFont typeface="Arial" panose="020B0604020202020204" pitchFamily="34" charset="0"/>
              <a:buNone/>
              <a:defRPr/>
            </a:pPr>
            <a:r>
              <a:rPr lang="en-US" sz="1500" i="1" dirty="0">
                <a:solidFill>
                  <a:srgbClr val="C00000"/>
                </a:solidFill>
                <a:effectLst>
                  <a:outerShdw blurRad="38100" dist="38100" dir="2700000" algn="tl">
                    <a:srgbClr val="000000">
                      <a:alpha val="43137"/>
                    </a:srgbClr>
                  </a:outerShdw>
                </a:effectLst>
              </a:rPr>
              <a:t>Geneva, 19-21 November 2018</a:t>
            </a:r>
            <a:endParaRPr lang="en-US" i="1" dirty="0">
              <a:solidFill>
                <a:srgbClr val="C00000"/>
              </a:solidFill>
              <a:effectLst>
                <a:outerShdw blurRad="38100" dist="38100" dir="2700000" algn="tl">
                  <a:srgbClr val="000000">
                    <a:alpha val="43137"/>
                  </a:srgbClr>
                </a:outerShdw>
              </a:effectLst>
            </a:endParaRPr>
          </a:p>
          <a:p>
            <a:pPr marL="342900" lvl="1" indent="0" algn="ctr" fontAlgn="auto">
              <a:spcAft>
                <a:spcPts val="0"/>
              </a:spcAft>
              <a:buFont typeface="Arial" panose="020B0604020202020204" pitchFamily="34" charset="0"/>
              <a:buNone/>
              <a:defRPr/>
            </a:pPr>
            <a:endParaRPr lang="en-US" i="1" dirty="0">
              <a:solidFill>
                <a:srgbClr val="C00000"/>
              </a:solidFill>
              <a:effectLst>
                <a:outerShdw blurRad="38100" dist="38100" dir="2700000" algn="tl">
                  <a:srgbClr val="000000">
                    <a:alpha val="43137"/>
                  </a:srgbClr>
                </a:outerShdw>
              </a:effectLst>
            </a:endParaRPr>
          </a:p>
        </p:txBody>
      </p:sp>
      <p:pic>
        <p:nvPicPr>
          <p:cNvPr id="7" name="Picture 2" descr="Good Health and Well-Being">
            <a:extLst>
              <a:ext uri="{FF2B5EF4-FFF2-40B4-BE49-F238E27FC236}">
                <a16:creationId xmlns:a16="http://schemas.microsoft.com/office/drawing/2014/main" id="{C167ADFF-3D8C-4EDE-A870-4A9B9DA40E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133" y="241448"/>
            <a:ext cx="1871897" cy="187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4A6FA5BF-242A-45C6-BDAF-670BC08CC62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36051" y="241446"/>
            <a:ext cx="1871897" cy="187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a:extLst>
              <a:ext uri="{FF2B5EF4-FFF2-40B4-BE49-F238E27FC236}">
                <a16:creationId xmlns:a16="http://schemas.microsoft.com/office/drawing/2014/main" id="{0BB685B9-FD69-4568-8144-2D305C28156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95970" y="241446"/>
            <a:ext cx="1871897" cy="187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636760E-9CF7-441B-938F-CD8162D17C80}"/>
              </a:ext>
            </a:extLst>
          </p:cNvPr>
          <p:cNvSpPr txBox="1">
            <a:spLocks noChangeArrowheads="1"/>
          </p:cNvSpPr>
          <p:nvPr/>
        </p:nvSpPr>
        <p:spPr bwMode="auto">
          <a:xfrm>
            <a:off x="467544" y="116632"/>
            <a:ext cx="691276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US" altLang="en-US" sz="1800" dirty="0">
                <a:solidFill>
                  <a:schemeClr val="hlink"/>
                </a:solidFill>
                <a:latin typeface="Arial" panose="020B0604020202020204" pitchFamily="34" charset="0"/>
              </a:rPr>
              <a:t>Census added value: putting a value on international rail crossings</a:t>
            </a:r>
          </a:p>
        </p:txBody>
      </p:sp>
      <p:pic>
        <p:nvPicPr>
          <p:cNvPr id="2" name="Picture 1">
            <a:extLst>
              <a:ext uri="{FF2B5EF4-FFF2-40B4-BE49-F238E27FC236}">
                <a16:creationId xmlns:a16="http://schemas.microsoft.com/office/drawing/2014/main" id="{BEF32A94-009F-4E7D-B1A6-BB8A72C85182}"/>
              </a:ext>
            </a:extLst>
          </p:cNvPr>
          <p:cNvPicPr>
            <a:picLocks noChangeAspect="1"/>
          </p:cNvPicPr>
          <p:nvPr/>
        </p:nvPicPr>
        <p:blipFill>
          <a:blip r:embed="rId2"/>
          <a:stretch>
            <a:fillRect/>
          </a:stretch>
        </p:blipFill>
        <p:spPr>
          <a:xfrm>
            <a:off x="287523" y="669646"/>
            <a:ext cx="8280921" cy="3574634"/>
          </a:xfrm>
          <a:prstGeom prst="rect">
            <a:avLst/>
          </a:prstGeom>
        </p:spPr>
      </p:pic>
      <p:sp>
        <p:nvSpPr>
          <p:cNvPr id="6" name="TextBox 5">
            <a:extLst>
              <a:ext uri="{FF2B5EF4-FFF2-40B4-BE49-F238E27FC236}">
                <a16:creationId xmlns:a16="http://schemas.microsoft.com/office/drawing/2014/main" id="{78212CD0-D889-4332-8E7E-EC140695E0EF}"/>
              </a:ext>
            </a:extLst>
          </p:cNvPr>
          <p:cNvSpPr txBox="1"/>
          <p:nvPr/>
        </p:nvSpPr>
        <p:spPr>
          <a:xfrm>
            <a:off x="179512" y="4293256"/>
            <a:ext cx="8496944" cy="1384995"/>
          </a:xfrm>
          <a:prstGeom prst="rect">
            <a:avLst/>
          </a:prstGeom>
          <a:noFill/>
        </p:spPr>
        <p:txBody>
          <a:bodyPr wrap="square" rtlCol="0">
            <a:spAutoFit/>
          </a:bodyPr>
          <a:lstStyle/>
          <a:p>
            <a:r>
              <a:rPr lang="en-US" dirty="0"/>
              <a:t>22786 trains through Simplon tunnel, 30391 trains through Gotthard line (the year before the Gotthard base tunnel opened). Italy imported 159 million euros of goods from CH, and exported 467 million EUR by rail (Eurostat).</a:t>
            </a:r>
          </a:p>
          <a:p>
            <a:endParaRPr lang="en-US" dirty="0"/>
          </a:p>
          <a:p>
            <a:r>
              <a:rPr lang="en-US" dirty="0"/>
              <a:t>Thus Simplon tunnel worth approximately 268 million EUR in trade in 2015, and Gotthard 358 million.</a:t>
            </a:r>
          </a:p>
          <a:p>
            <a:endParaRPr lang="en-US" dirty="0"/>
          </a:p>
        </p:txBody>
      </p:sp>
      <p:sp>
        <p:nvSpPr>
          <p:cNvPr id="9" name="Oval 8">
            <a:extLst>
              <a:ext uri="{FF2B5EF4-FFF2-40B4-BE49-F238E27FC236}">
                <a16:creationId xmlns:a16="http://schemas.microsoft.com/office/drawing/2014/main" id="{F646F11E-7669-443F-89C9-C4372F9C1FB6}"/>
              </a:ext>
            </a:extLst>
          </p:cNvPr>
          <p:cNvSpPr/>
          <p:nvPr/>
        </p:nvSpPr>
        <p:spPr>
          <a:xfrm>
            <a:off x="4355976" y="3114953"/>
            <a:ext cx="648072" cy="504056"/>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 name="Oval 9">
            <a:extLst>
              <a:ext uri="{FF2B5EF4-FFF2-40B4-BE49-F238E27FC236}">
                <a16:creationId xmlns:a16="http://schemas.microsoft.com/office/drawing/2014/main" id="{0C082D3D-1BBA-48A1-B749-4C1DF0C43AB6}"/>
              </a:ext>
            </a:extLst>
          </p:cNvPr>
          <p:cNvSpPr/>
          <p:nvPr/>
        </p:nvSpPr>
        <p:spPr>
          <a:xfrm>
            <a:off x="5508104" y="3471127"/>
            <a:ext cx="648072" cy="504056"/>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56759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2"/>
          <p:cNvSpPr txBox="1">
            <a:spLocks noChangeArrowheads="1"/>
          </p:cNvSpPr>
          <p:nvPr/>
        </p:nvSpPr>
        <p:spPr bwMode="auto">
          <a:xfrm>
            <a:off x="215516" y="64246"/>
            <a:ext cx="9037004" cy="86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3200" dirty="0">
                <a:solidFill>
                  <a:schemeClr val="hlink"/>
                </a:solidFill>
                <a:latin typeface="Arial" panose="020B0604020202020204" pitchFamily="34" charset="0"/>
              </a:rPr>
              <a:t>Combining freight data (with a few assumptions)</a:t>
            </a:r>
          </a:p>
        </p:txBody>
      </p:sp>
      <p:sp>
        <p:nvSpPr>
          <p:cNvPr id="6" name="Content Placeholder 2">
            <a:extLst>
              <a:ext uri="{FF2B5EF4-FFF2-40B4-BE49-F238E27FC236}">
                <a16:creationId xmlns:a16="http://schemas.microsoft.com/office/drawing/2014/main" id="{7F4D6537-6F0B-4F19-B230-9510FC2A1F04}"/>
              </a:ext>
            </a:extLst>
          </p:cNvPr>
          <p:cNvSpPr txBox="1">
            <a:spLocks/>
          </p:cNvSpPr>
          <p:nvPr/>
        </p:nvSpPr>
        <p:spPr>
          <a:xfrm>
            <a:off x="405245" y="4966271"/>
            <a:ext cx="9144000" cy="1397691"/>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FF0000"/>
                </a:solidFill>
              </a:rPr>
              <a:t>Two extra 60-container trains on the route each day both ways would reduce HGV traffic by ≈8%.</a:t>
            </a:r>
          </a:p>
          <a:p>
            <a:endParaRPr lang="en-US" dirty="0"/>
          </a:p>
        </p:txBody>
      </p:sp>
      <p:pic>
        <p:nvPicPr>
          <p:cNvPr id="2" name="Picture 1">
            <a:extLst>
              <a:ext uri="{FF2B5EF4-FFF2-40B4-BE49-F238E27FC236}">
                <a16:creationId xmlns:a16="http://schemas.microsoft.com/office/drawing/2014/main" id="{677BDBAF-7B74-4BC6-A466-84B0636BD4E8}"/>
              </a:ext>
            </a:extLst>
          </p:cNvPr>
          <p:cNvPicPr>
            <a:picLocks noChangeAspect="1"/>
          </p:cNvPicPr>
          <p:nvPr/>
        </p:nvPicPr>
        <p:blipFill>
          <a:blip r:embed="rId3"/>
          <a:stretch>
            <a:fillRect/>
          </a:stretch>
        </p:blipFill>
        <p:spPr>
          <a:xfrm>
            <a:off x="215516" y="1012123"/>
            <a:ext cx="4282232" cy="3968065"/>
          </a:xfrm>
          <a:prstGeom prst="rect">
            <a:avLst/>
          </a:prstGeom>
        </p:spPr>
      </p:pic>
      <p:sp>
        <p:nvSpPr>
          <p:cNvPr id="3" name="TextBox 2">
            <a:extLst>
              <a:ext uri="{FF2B5EF4-FFF2-40B4-BE49-F238E27FC236}">
                <a16:creationId xmlns:a16="http://schemas.microsoft.com/office/drawing/2014/main" id="{335C1877-B2AF-492C-A1D5-07C7981E9C66}"/>
              </a:ext>
            </a:extLst>
          </p:cNvPr>
          <p:cNvSpPr txBox="1"/>
          <p:nvPr/>
        </p:nvSpPr>
        <p:spPr>
          <a:xfrm>
            <a:off x="2152736" y="1165416"/>
            <a:ext cx="2558530" cy="646331"/>
          </a:xfrm>
          <a:prstGeom prst="rect">
            <a:avLst/>
          </a:prstGeom>
          <a:solidFill>
            <a:schemeClr val="accent1">
              <a:lumMod val="20000"/>
              <a:lumOff val="80000"/>
            </a:schemeClr>
          </a:solidFill>
          <a:ln>
            <a:solidFill>
              <a:schemeClr val="accent1"/>
            </a:solidFill>
          </a:ln>
        </p:spPr>
        <p:txBody>
          <a:bodyPr wrap="square" rtlCol="0">
            <a:spAutoFit/>
          </a:bodyPr>
          <a:lstStyle/>
          <a:p>
            <a:r>
              <a:rPr lang="en-US" sz="1800" b="1" dirty="0"/>
              <a:t>27491 trains a year in total, ~75 trains a day </a:t>
            </a:r>
          </a:p>
        </p:txBody>
      </p:sp>
      <p:pic>
        <p:nvPicPr>
          <p:cNvPr id="7" name="Picture 6">
            <a:extLst>
              <a:ext uri="{FF2B5EF4-FFF2-40B4-BE49-F238E27FC236}">
                <a16:creationId xmlns:a16="http://schemas.microsoft.com/office/drawing/2014/main" id="{A78B6DA5-9D41-40EE-BD93-2C92E677F16B}"/>
              </a:ext>
            </a:extLst>
          </p:cNvPr>
          <p:cNvPicPr>
            <a:picLocks noChangeAspect="1"/>
          </p:cNvPicPr>
          <p:nvPr/>
        </p:nvPicPr>
        <p:blipFill>
          <a:blip r:embed="rId4"/>
          <a:stretch>
            <a:fillRect/>
          </a:stretch>
        </p:blipFill>
        <p:spPr>
          <a:xfrm>
            <a:off x="4977245" y="1012123"/>
            <a:ext cx="3519191" cy="3954148"/>
          </a:xfrm>
          <a:prstGeom prst="rect">
            <a:avLst/>
          </a:prstGeom>
        </p:spPr>
      </p:pic>
      <p:sp>
        <p:nvSpPr>
          <p:cNvPr id="9" name="TextBox 8">
            <a:extLst>
              <a:ext uri="{FF2B5EF4-FFF2-40B4-BE49-F238E27FC236}">
                <a16:creationId xmlns:a16="http://schemas.microsoft.com/office/drawing/2014/main" id="{56FAC318-3021-4DE5-BAF7-91F77FE800F6}"/>
              </a:ext>
            </a:extLst>
          </p:cNvPr>
          <p:cNvSpPr txBox="1"/>
          <p:nvPr/>
        </p:nvSpPr>
        <p:spPr>
          <a:xfrm>
            <a:off x="6644877" y="1153981"/>
            <a:ext cx="2340260" cy="923330"/>
          </a:xfrm>
          <a:prstGeom prst="rect">
            <a:avLst/>
          </a:prstGeom>
          <a:solidFill>
            <a:schemeClr val="accent1">
              <a:lumMod val="20000"/>
              <a:lumOff val="80000"/>
            </a:schemeClr>
          </a:solidFill>
          <a:ln>
            <a:solidFill>
              <a:schemeClr val="accent1"/>
            </a:solidFill>
          </a:ln>
        </p:spPr>
        <p:txBody>
          <a:bodyPr wrap="square" rtlCol="0">
            <a:spAutoFit/>
          </a:bodyPr>
          <a:lstStyle/>
          <a:p>
            <a:r>
              <a:rPr lang="en-US" sz="1800" b="1" dirty="0"/>
              <a:t>11939 AADT, of which 2781 heavy vehicles.</a:t>
            </a:r>
          </a:p>
        </p:txBody>
      </p:sp>
      <p:sp>
        <p:nvSpPr>
          <p:cNvPr id="8" name="TextBox 7">
            <a:extLst>
              <a:ext uri="{FF2B5EF4-FFF2-40B4-BE49-F238E27FC236}">
                <a16:creationId xmlns:a16="http://schemas.microsoft.com/office/drawing/2014/main" id="{C1C095B6-CAFB-4356-AEAC-0D3857061F59}"/>
              </a:ext>
            </a:extLst>
          </p:cNvPr>
          <p:cNvSpPr txBox="1"/>
          <p:nvPr/>
        </p:nvSpPr>
        <p:spPr>
          <a:xfrm>
            <a:off x="6569374" y="703364"/>
            <a:ext cx="756084" cy="369332"/>
          </a:xfrm>
          <a:prstGeom prst="rect">
            <a:avLst/>
          </a:prstGeom>
          <a:solidFill>
            <a:schemeClr val="accent1">
              <a:lumMod val="20000"/>
              <a:lumOff val="80000"/>
            </a:schemeClr>
          </a:solidFill>
          <a:ln>
            <a:solidFill>
              <a:schemeClr val="accent1"/>
            </a:solidFill>
          </a:ln>
        </p:spPr>
        <p:txBody>
          <a:bodyPr wrap="square" rtlCol="0">
            <a:spAutoFit/>
          </a:bodyPr>
          <a:lstStyle/>
          <a:p>
            <a:r>
              <a:rPr lang="en-US" sz="1800" b="1" dirty="0"/>
              <a:t>Road</a:t>
            </a:r>
          </a:p>
        </p:txBody>
      </p:sp>
      <p:sp>
        <p:nvSpPr>
          <p:cNvPr id="10" name="TextBox 9">
            <a:extLst>
              <a:ext uri="{FF2B5EF4-FFF2-40B4-BE49-F238E27FC236}">
                <a16:creationId xmlns:a16="http://schemas.microsoft.com/office/drawing/2014/main" id="{8674D142-1FF0-455B-8AE9-2E52C37ABF4B}"/>
              </a:ext>
            </a:extLst>
          </p:cNvPr>
          <p:cNvSpPr txBox="1"/>
          <p:nvPr/>
        </p:nvSpPr>
        <p:spPr>
          <a:xfrm>
            <a:off x="2012876" y="714799"/>
            <a:ext cx="632062" cy="369332"/>
          </a:xfrm>
          <a:prstGeom prst="rect">
            <a:avLst/>
          </a:prstGeom>
          <a:solidFill>
            <a:schemeClr val="accent1">
              <a:lumMod val="20000"/>
              <a:lumOff val="80000"/>
            </a:schemeClr>
          </a:solidFill>
          <a:ln>
            <a:solidFill>
              <a:schemeClr val="accent1"/>
            </a:solidFill>
          </a:ln>
        </p:spPr>
        <p:txBody>
          <a:bodyPr wrap="square" rtlCol="0">
            <a:spAutoFit/>
          </a:bodyPr>
          <a:lstStyle/>
          <a:p>
            <a:r>
              <a:rPr lang="en-US" sz="1800" b="1" dirty="0"/>
              <a:t>Rail</a:t>
            </a:r>
          </a:p>
        </p:txBody>
      </p:sp>
    </p:spTree>
    <p:extLst>
      <p:ext uri="{BB962C8B-B14F-4D97-AF65-F5344CB8AC3E}">
        <p14:creationId xmlns:p14="http://schemas.microsoft.com/office/powerpoint/2010/main" val="1990967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2"/>
          <p:cNvSpPr txBox="1">
            <a:spLocks noChangeArrowheads="1"/>
          </p:cNvSpPr>
          <p:nvPr/>
        </p:nvSpPr>
        <p:spPr bwMode="auto">
          <a:xfrm>
            <a:off x="215516" y="42614"/>
            <a:ext cx="8712968" cy="101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GB" altLang="en-US" sz="3200" dirty="0">
                <a:solidFill>
                  <a:schemeClr val="hlink"/>
                </a:solidFill>
                <a:latin typeface="Arial" panose="020B0604020202020204" pitchFamily="34" charset="0"/>
              </a:rPr>
              <a:t>Combining the Censuses: regional modal split analysis</a:t>
            </a:r>
            <a:endParaRPr lang="en-US" altLang="en-US" sz="3200" dirty="0">
              <a:solidFill>
                <a:schemeClr val="hlink"/>
              </a:solidFill>
              <a:latin typeface="Arial" panose="020B0604020202020204" pitchFamily="34" charset="0"/>
            </a:endParaRPr>
          </a:p>
        </p:txBody>
      </p:sp>
      <p:pic>
        <p:nvPicPr>
          <p:cNvPr id="5" name="Picture 4">
            <a:extLst>
              <a:ext uri="{FF2B5EF4-FFF2-40B4-BE49-F238E27FC236}">
                <a16:creationId xmlns:a16="http://schemas.microsoft.com/office/drawing/2014/main" id="{07529C4B-F949-4A18-AA99-12D58BDC8A49}"/>
              </a:ext>
            </a:extLst>
          </p:cNvPr>
          <p:cNvPicPr>
            <a:picLocks noChangeAspect="1"/>
          </p:cNvPicPr>
          <p:nvPr/>
        </p:nvPicPr>
        <p:blipFill>
          <a:blip r:embed="rId3"/>
          <a:stretch>
            <a:fillRect/>
          </a:stretch>
        </p:blipFill>
        <p:spPr>
          <a:xfrm>
            <a:off x="0" y="1008191"/>
            <a:ext cx="9144000" cy="3788962"/>
          </a:xfrm>
          <a:prstGeom prst="rect">
            <a:avLst/>
          </a:prstGeom>
          <a:ln>
            <a:solidFill>
              <a:schemeClr val="accent1"/>
            </a:solidFill>
          </a:ln>
        </p:spPr>
      </p:pic>
      <p:sp>
        <p:nvSpPr>
          <p:cNvPr id="4" name="Rectangle 2">
            <a:extLst>
              <a:ext uri="{FF2B5EF4-FFF2-40B4-BE49-F238E27FC236}">
                <a16:creationId xmlns:a16="http://schemas.microsoft.com/office/drawing/2014/main" id="{C21D86DC-7B4F-42E3-83BA-85A82272F956}"/>
              </a:ext>
            </a:extLst>
          </p:cNvPr>
          <p:cNvSpPr txBox="1">
            <a:spLocks noChangeArrowheads="1"/>
          </p:cNvSpPr>
          <p:nvPr/>
        </p:nvSpPr>
        <p:spPr bwMode="auto">
          <a:xfrm>
            <a:off x="6588224" y="4543785"/>
            <a:ext cx="2154561"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GB" altLang="en-US" sz="1200" i="1" dirty="0">
                <a:latin typeface="Arial" panose="020B0604020202020204" pitchFamily="34" charset="0"/>
              </a:rPr>
              <a:t>From Statistics Netherlands</a:t>
            </a:r>
            <a:endParaRPr lang="en-US" altLang="en-US" sz="1200" i="1" dirty="0">
              <a:latin typeface="Arial" panose="020B0604020202020204" pitchFamily="34" charset="0"/>
            </a:endParaRPr>
          </a:p>
        </p:txBody>
      </p:sp>
      <p:sp>
        <p:nvSpPr>
          <p:cNvPr id="6" name="Content Placeholder 2">
            <a:extLst>
              <a:ext uri="{FF2B5EF4-FFF2-40B4-BE49-F238E27FC236}">
                <a16:creationId xmlns:a16="http://schemas.microsoft.com/office/drawing/2014/main" id="{7F4D6537-6F0B-4F19-B230-9510FC2A1F04}"/>
              </a:ext>
            </a:extLst>
          </p:cNvPr>
          <p:cNvSpPr txBox="1">
            <a:spLocks/>
          </p:cNvSpPr>
          <p:nvPr/>
        </p:nvSpPr>
        <p:spPr>
          <a:xfrm>
            <a:off x="0" y="4810845"/>
            <a:ext cx="9144000" cy="1296144"/>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Number of trains does not give us numbers of TEU or tonnage moved. </a:t>
            </a:r>
          </a:p>
          <a:p>
            <a:r>
              <a:rPr lang="en-US" sz="2400" dirty="0"/>
              <a:t>Intermodal transport terminal information would give infrastructure capacity  (</a:t>
            </a:r>
            <a:r>
              <a:rPr lang="en-US" sz="2400" dirty="0">
                <a:solidFill>
                  <a:srgbClr val="FF0000"/>
                </a:solidFill>
              </a:rPr>
              <a:t>Formal document 3, Agenda item 11</a:t>
            </a:r>
            <a:r>
              <a:rPr lang="en-US" sz="2400" dirty="0"/>
              <a:t>).</a:t>
            </a:r>
          </a:p>
          <a:p>
            <a:endParaRPr lang="en-US" dirty="0"/>
          </a:p>
        </p:txBody>
      </p:sp>
    </p:spTree>
    <p:extLst>
      <p:ext uri="{BB962C8B-B14F-4D97-AF65-F5344CB8AC3E}">
        <p14:creationId xmlns:p14="http://schemas.microsoft.com/office/powerpoint/2010/main" val="122633116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2"/>
          <p:cNvSpPr txBox="1">
            <a:spLocks noChangeArrowheads="1"/>
          </p:cNvSpPr>
          <p:nvPr/>
        </p:nvSpPr>
        <p:spPr bwMode="auto">
          <a:xfrm>
            <a:off x="0" y="254000"/>
            <a:ext cx="925252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GB" altLang="en-US" sz="3200" dirty="0">
                <a:solidFill>
                  <a:schemeClr val="hlink"/>
                </a:solidFill>
                <a:latin typeface="Arial" panose="020B0604020202020204" pitchFamily="34" charset="0"/>
              </a:rPr>
              <a:t>Eurostat work on Tracking Containerisation</a:t>
            </a:r>
            <a:endParaRPr lang="en-US" altLang="en-US" sz="3200" dirty="0">
              <a:solidFill>
                <a:schemeClr val="hlink"/>
              </a:solidFill>
              <a:latin typeface="Arial" panose="020B0604020202020204" pitchFamily="34" charset="0"/>
            </a:endParaRPr>
          </a:p>
        </p:txBody>
      </p:sp>
      <p:sp>
        <p:nvSpPr>
          <p:cNvPr id="4" name="Rectangle 5">
            <a:extLst>
              <a:ext uri="{FF2B5EF4-FFF2-40B4-BE49-F238E27FC236}">
                <a16:creationId xmlns:a16="http://schemas.microsoft.com/office/drawing/2014/main" id="{1786913F-7283-4074-8774-0BFDD6D525CF}"/>
              </a:ext>
            </a:extLst>
          </p:cNvPr>
          <p:cNvSpPr>
            <a:spLocks noChangeArrowheads="1"/>
          </p:cNvSpPr>
          <p:nvPr/>
        </p:nvSpPr>
        <p:spPr bwMode="auto">
          <a:xfrm>
            <a:off x="24805" y="750971"/>
            <a:ext cx="9119195" cy="8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a:lnSpc>
                <a:spcPct val="150000"/>
              </a:lnSpc>
              <a:spcBef>
                <a:spcPct val="0"/>
              </a:spcBef>
              <a:buNone/>
            </a:pPr>
            <a:r>
              <a:rPr lang="en-US" altLang="en-US" sz="1800" b="1" dirty="0">
                <a:latin typeface="Garamond" panose="02020404030301010803" pitchFamily="18" charset="0"/>
              </a:rPr>
              <a:t>Containerization rates for different modes, EU average (based on “German approach” to data collection) </a:t>
            </a:r>
          </a:p>
        </p:txBody>
      </p:sp>
      <p:pic>
        <p:nvPicPr>
          <p:cNvPr id="1028" name="Picture 4" descr="File:Share of containers in total goods transport by mode of transport, estimated EU totals, 2007-2016 (% of total tonne-kilometres).png">
            <a:extLst>
              <a:ext uri="{FF2B5EF4-FFF2-40B4-BE49-F238E27FC236}">
                <a16:creationId xmlns:a16="http://schemas.microsoft.com/office/drawing/2014/main" id="{D07B8F6E-0C76-4E38-A889-6A3DE83F57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127" y="1748462"/>
            <a:ext cx="8235746" cy="5097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39557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2"/>
          <p:cNvSpPr txBox="1">
            <a:spLocks noChangeArrowheads="1"/>
          </p:cNvSpPr>
          <p:nvPr/>
        </p:nvSpPr>
        <p:spPr bwMode="auto">
          <a:xfrm>
            <a:off x="0" y="254000"/>
            <a:ext cx="925252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GB" altLang="en-US" sz="3200" dirty="0">
                <a:solidFill>
                  <a:schemeClr val="hlink"/>
                </a:solidFill>
                <a:latin typeface="Arial" panose="020B0604020202020204" pitchFamily="34" charset="0"/>
              </a:rPr>
              <a:t>Eurostat work on Tracking Containerisation</a:t>
            </a:r>
            <a:endParaRPr lang="en-US" altLang="en-US" sz="3200" dirty="0">
              <a:solidFill>
                <a:schemeClr val="hlink"/>
              </a:solidFill>
              <a:latin typeface="Arial" panose="020B0604020202020204" pitchFamily="34" charset="0"/>
            </a:endParaRPr>
          </a:p>
        </p:txBody>
      </p:sp>
      <p:pic>
        <p:nvPicPr>
          <p:cNvPr id="1026" name="Picture 2" descr="File:Share of containers in road goods transport, 2016 (% of total tonne-kilometres).png">
            <a:extLst>
              <a:ext uri="{FF2B5EF4-FFF2-40B4-BE49-F238E27FC236}">
                <a16:creationId xmlns:a16="http://schemas.microsoft.com/office/drawing/2014/main" id="{15457080-2D88-469B-B0DB-9DD21AFBE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00808"/>
            <a:ext cx="9012981" cy="4222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5126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7951" y="188913"/>
            <a:ext cx="5544170" cy="647700"/>
          </a:xfrm>
        </p:spPr>
        <p:txBody>
          <a:bodyPr/>
          <a:lstStyle/>
          <a:p>
            <a:pPr algn="ctr" eaLnBrk="1" hangingPunct="1"/>
            <a:r>
              <a:rPr lang="en-GB" altLang="en-US" sz="3000" dirty="0">
                <a:solidFill>
                  <a:schemeClr val="hlink"/>
                </a:solidFill>
                <a:latin typeface="Arial" panose="020B0604020202020204" pitchFamily="34" charset="0"/>
              </a:rPr>
              <a:t>Transport-related SDGs</a:t>
            </a:r>
            <a:endParaRPr lang="en-US" altLang="en-US" sz="3000" dirty="0">
              <a:solidFill>
                <a:schemeClr val="hlink"/>
              </a:solidFill>
              <a:latin typeface="Arial" panose="020B0604020202020204" pitchFamily="34" charset="0"/>
            </a:endParaRPr>
          </a:p>
        </p:txBody>
      </p:sp>
      <p:sp>
        <p:nvSpPr>
          <p:cNvPr id="20483" name="Rectangle 3"/>
          <p:cNvSpPr>
            <a:spLocks noGrp="1" noChangeArrowheads="1"/>
          </p:cNvSpPr>
          <p:nvPr>
            <p:ph idx="1"/>
          </p:nvPr>
        </p:nvSpPr>
        <p:spPr>
          <a:xfrm>
            <a:off x="-1" y="952500"/>
            <a:ext cx="7537452" cy="5140796"/>
          </a:xfrm>
        </p:spPr>
        <p:txBody>
          <a:bodyPr/>
          <a:lstStyle/>
          <a:p>
            <a:pPr algn="just" eaLnBrk="1" hangingPunct="1">
              <a:lnSpc>
                <a:spcPct val="110000"/>
              </a:lnSpc>
            </a:pPr>
            <a:r>
              <a:rPr lang="en-US" altLang="en-US" sz="2400" dirty="0">
                <a:latin typeface="Garamond" panose="02020404030301010803" pitchFamily="18" charset="0"/>
              </a:rPr>
              <a:t>3.6: 		Halving the number of road accident fatalities by 2020. TIER 1</a:t>
            </a:r>
          </a:p>
          <a:p>
            <a:pPr algn="just" eaLnBrk="1" hangingPunct="1">
              <a:lnSpc>
                <a:spcPct val="110000"/>
              </a:lnSpc>
            </a:pPr>
            <a:r>
              <a:rPr lang="en-US" altLang="en-US" sz="2400" dirty="0">
                <a:solidFill>
                  <a:srgbClr val="FF0000"/>
                </a:solidFill>
                <a:latin typeface="Garamond" panose="02020404030301010803" pitchFamily="18" charset="0"/>
              </a:rPr>
              <a:t>9.1.2:		Passenger and freight volumes (passenger-km and </a:t>
            </a:r>
            <a:r>
              <a:rPr lang="en-US" altLang="en-US" sz="2400" dirty="0" err="1">
                <a:solidFill>
                  <a:srgbClr val="FF0000"/>
                </a:solidFill>
                <a:latin typeface="Garamond" panose="02020404030301010803" pitchFamily="18" charset="0"/>
              </a:rPr>
              <a:t>tonne</a:t>
            </a:r>
            <a:r>
              <a:rPr lang="en-US" altLang="en-US" sz="2400" dirty="0">
                <a:solidFill>
                  <a:srgbClr val="FF0000"/>
                </a:solidFill>
                <a:latin typeface="Garamond" panose="02020404030301010803" pitchFamily="18" charset="0"/>
              </a:rPr>
              <a:t>-km) by mode. TIER I</a:t>
            </a:r>
          </a:p>
          <a:p>
            <a:pPr algn="just" eaLnBrk="1" hangingPunct="1">
              <a:lnSpc>
                <a:spcPct val="110000"/>
              </a:lnSpc>
            </a:pPr>
            <a:r>
              <a:rPr lang="en-US" altLang="en-US" sz="2400" dirty="0">
                <a:latin typeface="Garamond" panose="02020404030301010803" pitchFamily="18" charset="0"/>
              </a:rPr>
              <a:t>11.2.1:	Proportion of urban population with convenient access to public transport. TIER II</a:t>
            </a:r>
          </a:p>
          <a:p>
            <a:pPr lvl="1" algn="just" eaLnBrk="1" hangingPunct="1">
              <a:lnSpc>
                <a:spcPct val="110000"/>
              </a:lnSpc>
            </a:pPr>
            <a:r>
              <a:rPr lang="en-US" altLang="en-US" sz="2000" dirty="0">
                <a:latin typeface="Garamond" panose="02020404030301010803" pitchFamily="18" charset="0"/>
              </a:rPr>
              <a:t>Current indicator: proportion of population within 500m of a transport stop. </a:t>
            </a:r>
          </a:p>
        </p:txBody>
      </p:sp>
      <p:pic>
        <p:nvPicPr>
          <p:cNvPr id="20484" name="Picture 2" descr="Good Health and Well-Be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0626" y="1547814"/>
            <a:ext cx="1558924" cy="155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descr="https://sustainabledevelopment.un.org/content/images/sdgsfirs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0625" y="9332"/>
            <a:ext cx="1555751" cy="155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40626" y="3103564"/>
            <a:ext cx="15557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40626" y="4656140"/>
            <a:ext cx="15557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7950" y="188913"/>
            <a:ext cx="6408265" cy="647700"/>
          </a:xfrm>
        </p:spPr>
        <p:txBody>
          <a:bodyPr/>
          <a:lstStyle/>
          <a:p>
            <a:pPr algn="ctr" eaLnBrk="1" hangingPunct="1"/>
            <a:r>
              <a:rPr lang="en-GB" altLang="en-US" sz="3000" dirty="0">
                <a:solidFill>
                  <a:schemeClr val="hlink"/>
                </a:solidFill>
                <a:latin typeface="Arial" panose="020B0604020202020204" pitchFamily="34" charset="0"/>
              </a:rPr>
              <a:t>Improving measurement of 9.1.2</a:t>
            </a:r>
            <a:endParaRPr lang="en-US" altLang="en-US" sz="3000" dirty="0">
              <a:solidFill>
                <a:schemeClr val="hlink"/>
              </a:solidFill>
              <a:latin typeface="Arial" panose="020B0604020202020204" pitchFamily="34" charset="0"/>
            </a:endParaRPr>
          </a:p>
        </p:txBody>
      </p:sp>
      <p:sp>
        <p:nvSpPr>
          <p:cNvPr id="20483" name="Rectangle 3"/>
          <p:cNvSpPr>
            <a:spLocks noGrp="1" noChangeArrowheads="1"/>
          </p:cNvSpPr>
          <p:nvPr>
            <p:ph idx="1"/>
          </p:nvPr>
        </p:nvSpPr>
        <p:spPr>
          <a:xfrm>
            <a:off x="-1" y="952500"/>
            <a:ext cx="6868171" cy="4924772"/>
          </a:xfrm>
        </p:spPr>
        <p:txBody>
          <a:bodyPr/>
          <a:lstStyle/>
          <a:p>
            <a:pPr algn="just" eaLnBrk="1" hangingPunct="1">
              <a:lnSpc>
                <a:spcPct val="110000"/>
              </a:lnSpc>
            </a:pPr>
            <a:r>
              <a:rPr lang="en-US" altLang="en-US" sz="2000" dirty="0">
                <a:latin typeface="Garamond" panose="02020404030301010803" pitchFamily="18" charset="0"/>
              </a:rPr>
              <a:t>See currently reported data at </a:t>
            </a:r>
            <a:r>
              <a:rPr lang="en-US" altLang="en-US" sz="2000" dirty="0">
                <a:latin typeface="Garamond" panose="02020404030301010803" pitchFamily="18" charset="0"/>
                <a:hlinkClick r:id="rId3"/>
              </a:rPr>
              <a:t>https://unstats.un.org/sdgs/indicators/database/</a:t>
            </a:r>
            <a:r>
              <a:rPr lang="en-US" altLang="en-US" sz="2000" dirty="0">
                <a:latin typeface="Garamond" panose="02020404030301010803" pitchFamily="18" charset="0"/>
              </a:rPr>
              <a:t>. </a:t>
            </a:r>
          </a:p>
          <a:p>
            <a:pPr algn="just" eaLnBrk="1" hangingPunct="1">
              <a:lnSpc>
                <a:spcPct val="110000"/>
              </a:lnSpc>
            </a:pPr>
            <a:r>
              <a:rPr lang="en-US" altLang="en-US" sz="2000" dirty="0">
                <a:latin typeface="Garamond" panose="02020404030301010803" pitchFamily="18" charset="0"/>
              </a:rPr>
              <a:t>Custodian agencies: ICAO and ITF-OECD, with UNECE as a partner agency. Ongoing discussions.</a:t>
            </a:r>
          </a:p>
          <a:p>
            <a:pPr algn="just" eaLnBrk="1" hangingPunct="1">
              <a:lnSpc>
                <a:spcPct val="110000"/>
              </a:lnSpc>
            </a:pPr>
            <a:r>
              <a:rPr lang="en-US" altLang="en-US" sz="2000" dirty="0">
                <a:latin typeface="Garamond" panose="02020404030301010803" pitchFamily="18" charset="0"/>
              </a:rPr>
              <a:t>Implementation and refinement of the indicator</a:t>
            </a:r>
          </a:p>
          <a:p>
            <a:pPr lvl="1" algn="just" eaLnBrk="1" hangingPunct="1">
              <a:lnSpc>
                <a:spcPct val="110000"/>
              </a:lnSpc>
            </a:pPr>
            <a:r>
              <a:rPr lang="en-US" altLang="en-US" sz="2000" dirty="0">
                <a:latin typeface="Garamond" panose="02020404030301010803" pitchFamily="18" charset="0"/>
              </a:rPr>
              <a:t>Currently does not use available official statistics.</a:t>
            </a:r>
          </a:p>
          <a:p>
            <a:pPr lvl="1" algn="just" eaLnBrk="1" hangingPunct="1">
              <a:lnSpc>
                <a:spcPct val="110000"/>
              </a:lnSpc>
            </a:pPr>
            <a:r>
              <a:rPr lang="en-US" altLang="en-US" sz="2000" dirty="0">
                <a:latin typeface="Garamond" panose="02020404030301010803" pitchFamily="18" charset="0"/>
              </a:rPr>
              <a:t>Reported data exclude inland water transport (significant for many European countries).</a:t>
            </a:r>
          </a:p>
          <a:p>
            <a:pPr lvl="1" algn="just" eaLnBrk="1" hangingPunct="1">
              <a:lnSpc>
                <a:spcPct val="110000"/>
              </a:lnSpc>
            </a:pPr>
            <a:r>
              <a:rPr lang="en-US" altLang="en-US" sz="2000" dirty="0">
                <a:latin typeface="Garamond" panose="02020404030301010803" pitchFamily="18" charset="0"/>
              </a:rPr>
              <a:t>Indicator doesn’t try to </a:t>
            </a:r>
            <a:r>
              <a:rPr lang="en-US" altLang="en-US" sz="2000" b="1" dirty="0">
                <a:latin typeface="Garamond" panose="02020404030301010803" pitchFamily="18" charset="0"/>
              </a:rPr>
              <a:t>measure</a:t>
            </a:r>
            <a:r>
              <a:rPr lang="en-US" altLang="en-US" sz="2000" dirty="0">
                <a:latin typeface="Garamond" panose="02020404030301010803" pitchFamily="18" charset="0"/>
              </a:rPr>
              <a:t> anything. Could be improved as tracking share of non-road freight </a:t>
            </a:r>
            <a:r>
              <a:rPr lang="en-US" altLang="en-US" sz="2000" dirty="0" err="1">
                <a:latin typeface="Garamond" panose="02020404030301010803" pitchFamily="18" charset="0"/>
              </a:rPr>
              <a:t>tkm</a:t>
            </a:r>
            <a:r>
              <a:rPr lang="en-US" altLang="en-US" sz="2000" dirty="0">
                <a:latin typeface="Garamond" panose="02020404030301010803" pitchFamily="18" charset="0"/>
              </a:rPr>
              <a:t> and share of public transport pkm (see Eurostat’s SDG report for an example of this).</a:t>
            </a:r>
          </a:p>
        </p:txBody>
      </p:sp>
      <p:pic>
        <p:nvPicPr>
          <p:cNvPr id="2048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69591" y="0"/>
            <a:ext cx="2275830" cy="2275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340635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7950" y="188913"/>
            <a:ext cx="6192241" cy="647700"/>
          </a:xfrm>
        </p:spPr>
        <p:txBody>
          <a:bodyPr/>
          <a:lstStyle/>
          <a:p>
            <a:pPr algn="ctr" eaLnBrk="1" hangingPunct="1"/>
            <a:r>
              <a:rPr lang="en-GB" altLang="en-US" sz="3000" dirty="0">
                <a:solidFill>
                  <a:schemeClr val="hlink"/>
                </a:solidFill>
                <a:latin typeface="Arial" panose="020B0604020202020204" pitchFamily="34" charset="0"/>
              </a:rPr>
              <a:t>SDG Papers: Freight modal split</a:t>
            </a:r>
            <a:endParaRPr lang="en-US" altLang="en-US" sz="3000" dirty="0">
              <a:solidFill>
                <a:schemeClr val="hlink"/>
              </a:solidFill>
              <a:latin typeface="Arial" panose="020B0604020202020204" pitchFamily="34" charset="0"/>
            </a:endParaRPr>
          </a:p>
        </p:txBody>
      </p:sp>
      <p:sp>
        <p:nvSpPr>
          <p:cNvPr id="20483" name="Rectangle 3"/>
          <p:cNvSpPr>
            <a:spLocks noGrp="1" noChangeArrowheads="1"/>
          </p:cNvSpPr>
          <p:nvPr>
            <p:ph idx="1"/>
          </p:nvPr>
        </p:nvSpPr>
        <p:spPr>
          <a:xfrm>
            <a:off x="-1" y="952500"/>
            <a:ext cx="7537451" cy="4852764"/>
          </a:xfrm>
        </p:spPr>
        <p:txBody>
          <a:bodyPr/>
          <a:lstStyle/>
          <a:p>
            <a:pPr algn="just" eaLnBrk="1" hangingPunct="1">
              <a:lnSpc>
                <a:spcPct val="110000"/>
              </a:lnSpc>
            </a:pPr>
            <a:r>
              <a:rPr lang="en-US" altLang="en-US" sz="2400" dirty="0">
                <a:latin typeface="Garamond" panose="02020404030301010803" pitchFamily="18" charset="0"/>
              </a:rPr>
              <a:t>Read our transport data SDG papers at </a:t>
            </a:r>
            <a:r>
              <a:rPr lang="en-US" altLang="en-US" sz="1800" dirty="0">
                <a:latin typeface="Garamond" panose="02020404030301010803" pitchFamily="18" charset="0"/>
                <a:hlinkClick r:id="rId3"/>
              </a:rPr>
              <a:t>https://www.unece.org/trans/main/wp6/sdg_papers.html</a:t>
            </a:r>
            <a:r>
              <a:rPr lang="en-US" altLang="en-US" sz="1800" dirty="0">
                <a:latin typeface="Garamond" panose="02020404030301010803" pitchFamily="18" charset="0"/>
              </a:rPr>
              <a:t> </a:t>
            </a:r>
            <a:endParaRPr lang="en-US" altLang="en-US" dirty="0">
              <a:latin typeface="Garamond" panose="02020404030301010803" pitchFamily="18" charset="0"/>
            </a:endParaRPr>
          </a:p>
        </p:txBody>
      </p:sp>
      <p:pic>
        <p:nvPicPr>
          <p:cNvPr id="20484" name="Picture 2" descr="Good Health and Well-Be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0626" y="1547814"/>
            <a:ext cx="1558924" cy="155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descr="https://sustainabledevelopment.un.org/content/images/sdgsfirs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0625" y="9332"/>
            <a:ext cx="1555751" cy="155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40626" y="3103564"/>
            <a:ext cx="15557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40626" y="4656140"/>
            <a:ext cx="15557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C1A8A72A-664D-47A9-AB13-648D912F7220}"/>
              </a:ext>
            </a:extLst>
          </p:cNvPr>
          <p:cNvPicPr/>
          <p:nvPr/>
        </p:nvPicPr>
        <p:blipFill>
          <a:blip r:embed="rId8"/>
          <a:stretch>
            <a:fillRect/>
          </a:stretch>
        </p:blipFill>
        <p:spPr>
          <a:xfrm>
            <a:off x="107504" y="2060848"/>
            <a:ext cx="6480720" cy="3960440"/>
          </a:xfrm>
          <a:prstGeom prst="rect">
            <a:avLst/>
          </a:prstGeom>
        </p:spPr>
      </p:pic>
    </p:spTree>
    <p:extLst>
      <p:ext uri="{BB962C8B-B14F-4D97-AF65-F5344CB8AC3E}">
        <p14:creationId xmlns:p14="http://schemas.microsoft.com/office/powerpoint/2010/main" val="339929394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D588A-DBBE-4D00-956E-B7709BBBF6C9}"/>
              </a:ext>
            </a:extLst>
          </p:cNvPr>
          <p:cNvSpPr>
            <a:spLocks noGrp="1"/>
          </p:cNvSpPr>
          <p:nvPr>
            <p:ph type="title"/>
          </p:nvPr>
        </p:nvSpPr>
        <p:spPr>
          <a:xfrm>
            <a:off x="539552" y="18661"/>
            <a:ext cx="7920039" cy="674035"/>
          </a:xfrm>
        </p:spPr>
        <p:txBody>
          <a:bodyPr/>
          <a:lstStyle/>
          <a:p>
            <a:r>
              <a:rPr lang="en-US" sz="3000" dirty="0">
                <a:solidFill>
                  <a:schemeClr val="hlink"/>
                </a:solidFill>
                <a:latin typeface="Arial" panose="020B0604020202020204" pitchFamily="34" charset="0"/>
              </a:rPr>
              <a:t>Summary</a:t>
            </a:r>
          </a:p>
        </p:txBody>
      </p:sp>
      <p:sp>
        <p:nvSpPr>
          <p:cNvPr id="3" name="Text Placeholder 2">
            <a:extLst>
              <a:ext uri="{FF2B5EF4-FFF2-40B4-BE49-F238E27FC236}">
                <a16:creationId xmlns:a16="http://schemas.microsoft.com/office/drawing/2014/main" id="{BC8C43D8-39D5-4852-A3A0-E34248811B55}"/>
              </a:ext>
            </a:extLst>
          </p:cNvPr>
          <p:cNvSpPr>
            <a:spLocks noGrp="1"/>
          </p:cNvSpPr>
          <p:nvPr>
            <p:ph type="body" sz="half" idx="1"/>
          </p:nvPr>
        </p:nvSpPr>
        <p:spPr>
          <a:xfrm>
            <a:off x="0" y="872286"/>
            <a:ext cx="9144000" cy="4827243"/>
          </a:xfrm>
        </p:spPr>
        <p:txBody>
          <a:bodyPr/>
          <a:lstStyle/>
          <a:p>
            <a:r>
              <a:rPr lang="en-US" dirty="0">
                <a:latin typeface="Garamond" panose="02020404030301010803" pitchFamily="18" charset="0"/>
              </a:rPr>
              <a:t>All UNECE transport statistics are free to download and use </a:t>
            </a:r>
            <a:r>
              <a:rPr lang="en-US" dirty="0">
                <a:latin typeface="Garamond" panose="02020404030301010803" pitchFamily="18" charset="0"/>
                <a:hlinkClick r:id="rId2"/>
              </a:rPr>
              <a:t>w3.unece.org/PXWeb/en</a:t>
            </a:r>
            <a:r>
              <a:rPr lang="en-US" dirty="0">
                <a:latin typeface="Garamond" panose="02020404030301010803" pitchFamily="18" charset="0"/>
              </a:rPr>
              <a:t>. </a:t>
            </a:r>
          </a:p>
          <a:p>
            <a:r>
              <a:rPr lang="en-US" dirty="0">
                <a:latin typeface="Garamond" panose="02020404030301010803" pitchFamily="18" charset="0"/>
              </a:rPr>
              <a:t>Next meeting June 2019 (details of last meeting at </a:t>
            </a:r>
            <a:r>
              <a:rPr lang="en-US" dirty="0">
                <a:latin typeface="Garamond" panose="02020404030301010803" pitchFamily="18" charset="0"/>
                <a:hlinkClick r:id="rId3"/>
              </a:rPr>
              <a:t>unece.org/</a:t>
            </a:r>
            <a:r>
              <a:rPr lang="en-US" dirty="0" err="1">
                <a:latin typeface="Garamond" panose="02020404030301010803" pitchFamily="18" charset="0"/>
                <a:hlinkClick r:id="rId3"/>
              </a:rPr>
              <a:t>index.php?id</a:t>
            </a:r>
            <a:r>
              <a:rPr lang="en-US" dirty="0">
                <a:latin typeface="Garamond" panose="02020404030301010803" pitchFamily="18" charset="0"/>
                <a:hlinkClick r:id="rId3"/>
              </a:rPr>
              <a:t>=46888</a:t>
            </a:r>
            <a:r>
              <a:rPr lang="en-US" dirty="0">
                <a:latin typeface="Garamond" panose="02020404030301010803" pitchFamily="18" charset="0"/>
              </a:rPr>
              <a:t>.) More cooperation on rail statistics is welcome.</a:t>
            </a:r>
          </a:p>
          <a:p>
            <a:r>
              <a:rPr lang="en-US" dirty="0">
                <a:latin typeface="Garamond" panose="02020404030301010803" pitchFamily="18" charset="0"/>
              </a:rPr>
              <a:t>E-Rail census visualizes traffic volumes and could have uses in modal shifting. Better data would help.</a:t>
            </a:r>
          </a:p>
          <a:p>
            <a:r>
              <a:rPr lang="en-US" dirty="0">
                <a:latin typeface="Garamond" panose="02020404030301010803" pitchFamily="18" charset="0"/>
              </a:rPr>
              <a:t>Rail p-km and t-km data directly monitor SDG 9. Reporting for this indicator can be improved.</a:t>
            </a:r>
          </a:p>
          <a:p>
            <a:endParaRPr lang="en-US" dirty="0">
              <a:latin typeface="Garamond" panose="02020404030301010803" pitchFamily="18" charset="0"/>
            </a:endParaRPr>
          </a:p>
        </p:txBody>
      </p:sp>
      <p:sp>
        <p:nvSpPr>
          <p:cNvPr id="5" name="Rectangle 4">
            <a:extLst>
              <a:ext uri="{FF2B5EF4-FFF2-40B4-BE49-F238E27FC236}">
                <a16:creationId xmlns:a16="http://schemas.microsoft.com/office/drawing/2014/main" id="{D9844A1F-4206-40D2-B84C-491D17022D5E}"/>
              </a:ext>
            </a:extLst>
          </p:cNvPr>
          <p:cNvSpPr/>
          <p:nvPr/>
        </p:nvSpPr>
        <p:spPr>
          <a:xfrm>
            <a:off x="143175" y="5462494"/>
            <a:ext cx="8316416" cy="523220"/>
          </a:xfrm>
          <a:prstGeom prst="rect">
            <a:avLst/>
          </a:prstGeom>
        </p:spPr>
        <p:txBody>
          <a:bodyPr wrap="square">
            <a:spAutoFit/>
          </a:bodyPr>
          <a:lstStyle/>
          <a:p>
            <a:pPr marL="0" indent="0" algn="ctr">
              <a:buFont typeface="Arial" panose="020B0604020202020204" pitchFamily="34" charset="0"/>
              <a:buNone/>
            </a:pPr>
            <a:r>
              <a:rPr lang="en-US" altLang="en-US" sz="2800" dirty="0">
                <a:latin typeface="Garamond" panose="02020404030301010803" pitchFamily="18" charset="0"/>
              </a:rPr>
              <a:t>Thanks! Questions? </a:t>
            </a:r>
            <a:r>
              <a:rPr lang="en-US" altLang="en-US" sz="2800" b="1" i="1" dirty="0">
                <a:latin typeface="Garamond" panose="02020404030301010803" pitchFamily="18" charset="0"/>
                <a:hlinkClick r:id="rId4"/>
              </a:rPr>
              <a:t>BlackburnA@un.org</a:t>
            </a:r>
            <a:endParaRPr lang="en-US" altLang="en-US" sz="2800" b="1" i="1" dirty="0">
              <a:latin typeface="Garamond" panose="02020404030301010803" pitchFamily="18" charset="0"/>
            </a:endParaRPr>
          </a:p>
        </p:txBody>
      </p:sp>
    </p:spTree>
    <p:extLst>
      <p:ext uri="{BB962C8B-B14F-4D97-AF65-F5344CB8AC3E}">
        <p14:creationId xmlns:p14="http://schemas.microsoft.com/office/powerpoint/2010/main" val="3550874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D588A-DBBE-4D00-956E-B7709BBBF6C9}"/>
              </a:ext>
            </a:extLst>
          </p:cNvPr>
          <p:cNvSpPr>
            <a:spLocks noGrp="1"/>
          </p:cNvSpPr>
          <p:nvPr>
            <p:ph type="title"/>
          </p:nvPr>
        </p:nvSpPr>
        <p:spPr>
          <a:xfrm>
            <a:off x="611980" y="0"/>
            <a:ext cx="7920039" cy="674035"/>
          </a:xfrm>
        </p:spPr>
        <p:txBody>
          <a:bodyPr/>
          <a:lstStyle/>
          <a:p>
            <a:r>
              <a:rPr lang="en-US" sz="3000" dirty="0">
                <a:solidFill>
                  <a:schemeClr val="hlink"/>
                </a:solidFill>
                <a:latin typeface="Arial" panose="020B0604020202020204" pitchFamily="34" charset="0"/>
              </a:rPr>
              <a:t>Annex</a:t>
            </a:r>
          </a:p>
        </p:txBody>
      </p:sp>
      <p:sp>
        <p:nvSpPr>
          <p:cNvPr id="5" name="Rectangle 4">
            <a:extLst>
              <a:ext uri="{FF2B5EF4-FFF2-40B4-BE49-F238E27FC236}">
                <a16:creationId xmlns:a16="http://schemas.microsoft.com/office/drawing/2014/main" id="{D9844A1F-4206-40D2-B84C-491D17022D5E}"/>
              </a:ext>
            </a:extLst>
          </p:cNvPr>
          <p:cNvSpPr/>
          <p:nvPr/>
        </p:nvSpPr>
        <p:spPr>
          <a:xfrm>
            <a:off x="215603" y="548680"/>
            <a:ext cx="8316416" cy="461665"/>
          </a:xfrm>
          <a:prstGeom prst="rect">
            <a:avLst/>
          </a:prstGeom>
        </p:spPr>
        <p:txBody>
          <a:bodyPr wrap="square">
            <a:spAutoFit/>
          </a:bodyPr>
          <a:lstStyle/>
          <a:p>
            <a:pPr marL="0" indent="0" algn="ctr">
              <a:buFont typeface="Arial" panose="020B0604020202020204" pitchFamily="34" charset="0"/>
              <a:buNone/>
            </a:pPr>
            <a:r>
              <a:rPr lang="en-US" altLang="en-US" sz="2400" b="1" dirty="0">
                <a:latin typeface="Garamond" panose="02020404030301010803" pitchFamily="18" charset="0"/>
              </a:rPr>
              <a:t>Description of existing European data collection on containers</a:t>
            </a:r>
          </a:p>
        </p:txBody>
      </p:sp>
      <p:pic>
        <p:nvPicPr>
          <p:cNvPr id="6" name="Picture 5">
            <a:extLst>
              <a:ext uri="{FF2B5EF4-FFF2-40B4-BE49-F238E27FC236}">
                <a16:creationId xmlns:a16="http://schemas.microsoft.com/office/drawing/2014/main" id="{CD8C6DBB-3068-42DD-AF3B-F4276C414CCE}"/>
              </a:ext>
            </a:extLst>
          </p:cNvPr>
          <p:cNvPicPr/>
          <p:nvPr/>
        </p:nvPicPr>
        <p:blipFill>
          <a:blip r:embed="rId2">
            <a:extLst>
              <a:ext uri="{28A0092B-C50C-407E-A947-70E740481C1C}">
                <a14:useLocalDpi xmlns:a14="http://schemas.microsoft.com/office/drawing/2010/main" val="0"/>
              </a:ext>
            </a:extLst>
          </a:blip>
          <a:stretch>
            <a:fillRect/>
          </a:stretch>
        </p:blipFill>
        <p:spPr>
          <a:xfrm>
            <a:off x="395536" y="1222715"/>
            <a:ext cx="7128792" cy="5374637"/>
          </a:xfrm>
          <a:prstGeom prst="rect">
            <a:avLst/>
          </a:prstGeom>
          <a:ln>
            <a:solidFill>
              <a:schemeClr val="accent1"/>
            </a:solidFill>
          </a:ln>
        </p:spPr>
      </p:pic>
    </p:spTree>
    <p:extLst>
      <p:ext uri="{BB962C8B-B14F-4D97-AF65-F5344CB8AC3E}">
        <p14:creationId xmlns:p14="http://schemas.microsoft.com/office/powerpoint/2010/main" val="1196318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07950" y="230188"/>
            <a:ext cx="6858000" cy="431800"/>
          </a:xfrm>
        </p:spPr>
        <p:txBody>
          <a:bodyPr rtlCol="0">
            <a:normAutofit fontScale="90000"/>
          </a:bodyPr>
          <a:lstStyle/>
          <a:p>
            <a:pPr algn="ctr" eaLnBrk="1" fontAlgn="auto" hangingPunct="1">
              <a:spcAft>
                <a:spcPts val="0"/>
              </a:spcAft>
              <a:defRPr/>
            </a:pPr>
            <a:br>
              <a:rPr lang="en-GB" altLang="en-US" sz="3000" dirty="0">
                <a:solidFill>
                  <a:schemeClr val="hlink"/>
                </a:solidFill>
                <a:latin typeface="Arial" panose="020B0604020202020204" pitchFamily="34" charset="0"/>
              </a:rPr>
            </a:br>
            <a:r>
              <a:rPr lang="en-GB" altLang="en-US" sz="3000" dirty="0">
                <a:solidFill>
                  <a:schemeClr val="hlink"/>
                </a:solidFill>
                <a:latin typeface="Arial" panose="020B0604020202020204" pitchFamily="34" charset="0"/>
              </a:rPr>
              <a:t>Overview</a:t>
            </a:r>
            <a:endParaRPr lang="en-US" altLang="en-US" sz="3000" dirty="0">
              <a:solidFill>
                <a:schemeClr val="hlink"/>
              </a:solidFill>
              <a:latin typeface="Arial" panose="020B0604020202020204" pitchFamily="34" charset="0"/>
            </a:endParaRPr>
          </a:p>
        </p:txBody>
      </p:sp>
      <p:sp>
        <p:nvSpPr>
          <p:cNvPr id="17411" name="Rectangle 3"/>
          <p:cNvSpPr>
            <a:spLocks noGrp="1" noChangeArrowheads="1"/>
          </p:cNvSpPr>
          <p:nvPr>
            <p:ph idx="1"/>
          </p:nvPr>
        </p:nvSpPr>
        <p:spPr>
          <a:xfrm>
            <a:off x="107504" y="1340768"/>
            <a:ext cx="9036496" cy="3960440"/>
          </a:xfrm>
        </p:spPr>
        <p:txBody>
          <a:bodyPr/>
          <a:lstStyle/>
          <a:p>
            <a:pPr eaLnBrk="1" hangingPunct="1">
              <a:lnSpc>
                <a:spcPct val="110000"/>
              </a:lnSpc>
              <a:spcBef>
                <a:spcPct val="0"/>
              </a:spcBef>
            </a:pPr>
            <a:r>
              <a:rPr lang="en-US" altLang="en-US" sz="3600" dirty="0">
                <a:latin typeface="Garamond" panose="02020404030301010803" pitchFamily="18" charset="0"/>
              </a:rPr>
              <a:t>WP.6 Introduction</a:t>
            </a:r>
          </a:p>
          <a:p>
            <a:pPr eaLnBrk="1" hangingPunct="1">
              <a:lnSpc>
                <a:spcPct val="110000"/>
              </a:lnSpc>
              <a:spcBef>
                <a:spcPct val="0"/>
              </a:spcBef>
            </a:pPr>
            <a:r>
              <a:rPr lang="en-US" altLang="en-US" sz="3600" dirty="0">
                <a:latin typeface="Garamond" panose="02020404030301010803" pitchFamily="18" charset="0"/>
              </a:rPr>
              <a:t>Glossary for Transport Statistics</a:t>
            </a:r>
          </a:p>
          <a:p>
            <a:pPr eaLnBrk="1" hangingPunct="1">
              <a:lnSpc>
                <a:spcPct val="110000"/>
              </a:lnSpc>
              <a:spcBef>
                <a:spcPct val="0"/>
              </a:spcBef>
            </a:pPr>
            <a:r>
              <a:rPr lang="en-US" altLang="en-US" sz="3600" dirty="0">
                <a:latin typeface="Garamond" panose="02020404030301010803" pitchFamily="18" charset="0"/>
              </a:rPr>
              <a:t>Eurostat Intermodal statistics</a:t>
            </a:r>
          </a:p>
          <a:p>
            <a:pPr eaLnBrk="1" hangingPunct="1">
              <a:lnSpc>
                <a:spcPct val="110000"/>
              </a:lnSpc>
              <a:spcBef>
                <a:spcPct val="0"/>
              </a:spcBef>
            </a:pPr>
            <a:r>
              <a:rPr lang="en-US" altLang="en-US" sz="3600" dirty="0">
                <a:latin typeface="Garamond" panose="02020404030301010803" pitchFamily="18" charset="0"/>
              </a:rPr>
              <a:t>E-Rail and E-Road Censuses and potential for modal shifting</a:t>
            </a:r>
          </a:p>
          <a:p>
            <a:pPr eaLnBrk="1" hangingPunct="1">
              <a:lnSpc>
                <a:spcPct val="110000"/>
              </a:lnSpc>
              <a:spcBef>
                <a:spcPct val="0"/>
              </a:spcBef>
            </a:pPr>
            <a:r>
              <a:rPr lang="en-US" altLang="en-US" sz="3600" dirty="0">
                <a:latin typeface="Garamond" panose="02020404030301010803" pitchFamily="18" charset="0"/>
              </a:rPr>
              <a:t>Data for SDG Monitoring</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95535" y="260648"/>
            <a:ext cx="6048673" cy="431800"/>
          </a:xfrm>
        </p:spPr>
        <p:txBody>
          <a:bodyPr rtlCol="0">
            <a:normAutofit fontScale="90000"/>
          </a:bodyPr>
          <a:lstStyle/>
          <a:p>
            <a:pPr algn="ctr" eaLnBrk="1" fontAlgn="auto" hangingPunct="1">
              <a:spcAft>
                <a:spcPts val="0"/>
              </a:spcAft>
              <a:defRPr/>
            </a:pPr>
            <a:r>
              <a:rPr lang="en-GB" altLang="en-US" sz="3000" dirty="0">
                <a:solidFill>
                  <a:schemeClr val="hlink"/>
                </a:solidFill>
                <a:latin typeface="Arial" panose="020B0604020202020204" pitchFamily="34" charset="0"/>
              </a:rPr>
              <a:t>Transport Statistics at UNECE</a:t>
            </a:r>
            <a:endParaRPr lang="en-US" altLang="en-US" sz="3000" dirty="0">
              <a:solidFill>
                <a:schemeClr val="hlink"/>
              </a:solidFill>
              <a:latin typeface="Arial" panose="020B0604020202020204" pitchFamily="34" charset="0"/>
            </a:endParaRPr>
          </a:p>
        </p:txBody>
      </p:sp>
      <p:sp>
        <p:nvSpPr>
          <p:cNvPr id="17411" name="Rectangle 3"/>
          <p:cNvSpPr>
            <a:spLocks noGrp="1" noChangeArrowheads="1"/>
          </p:cNvSpPr>
          <p:nvPr>
            <p:ph idx="1"/>
          </p:nvPr>
        </p:nvSpPr>
        <p:spPr>
          <a:xfrm>
            <a:off x="0" y="1124744"/>
            <a:ext cx="9144000" cy="5040560"/>
          </a:xfrm>
        </p:spPr>
        <p:txBody>
          <a:bodyPr/>
          <a:lstStyle/>
          <a:p>
            <a:pPr eaLnBrk="1" hangingPunct="1">
              <a:lnSpc>
                <a:spcPct val="110000"/>
              </a:lnSpc>
              <a:spcBef>
                <a:spcPct val="0"/>
              </a:spcBef>
            </a:pPr>
            <a:r>
              <a:rPr lang="en-US" altLang="en-US" sz="3200" dirty="0">
                <a:latin typeface="Garamond" panose="02020404030301010803" pitchFamily="18" charset="0"/>
              </a:rPr>
              <a:t>WP.6 is a forum for inland transport statistics, covering:</a:t>
            </a:r>
          </a:p>
          <a:p>
            <a:pPr lvl="1" eaLnBrk="1" hangingPunct="1">
              <a:lnSpc>
                <a:spcPct val="110000"/>
              </a:lnSpc>
              <a:spcBef>
                <a:spcPct val="0"/>
              </a:spcBef>
            </a:pPr>
            <a:r>
              <a:rPr lang="en-US" altLang="en-US" sz="2800" dirty="0">
                <a:latin typeface="Garamond" panose="02020404030301010803" pitchFamily="18" charset="0"/>
              </a:rPr>
              <a:t>Rail, road, inland waterways, pipeline</a:t>
            </a:r>
          </a:p>
          <a:p>
            <a:pPr lvl="1" eaLnBrk="1" hangingPunct="1">
              <a:lnSpc>
                <a:spcPct val="110000"/>
              </a:lnSpc>
              <a:spcBef>
                <a:spcPct val="0"/>
              </a:spcBef>
            </a:pPr>
            <a:r>
              <a:rPr lang="en-US" altLang="en-US" sz="2800" dirty="0">
                <a:latin typeface="Garamond" panose="02020404030301010803" pitchFamily="18" charset="0"/>
              </a:rPr>
              <a:t>Infrastructure, vehicle fleet, traffic, transport measurement, safety</a:t>
            </a:r>
          </a:p>
          <a:p>
            <a:pPr eaLnBrk="1" hangingPunct="1">
              <a:lnSpc>
                <a:spcPct val="110000"/>
              </a:lnSpc>
              <a:spcBef>
                <a:spcPct val="0"/>
              </a:spcBef>
            </a:pPr>
            <a:r>
              <a:rPr lang="en-US" altLang="en-US" sz="3200" dirty="0">
                <a:latin typeface="Garamond" panose="02020404030301010803" pitchFamily="18" charset="0"/>
              </a:rPr>
              <a:t>UNECE data come through a common questionnaire with ITF and Eurostat, minimizing the reporting burden and improving international comparability</a:t>
            </a:r>
          </a:p>
        </p:txBody>
      </p:sp>
    </p:spTree>
    <p:extLst>
      <p:ext uri="{BB962C8B-B14F-4D97-AF65-F5344CB8AC3E}">
        <p14:creationId xmlns:p14="http://schemas.microsoft.com/office/powerpoint/2010/main" val="64205683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129787-81BD-4364-A0F0-616452131E84}"/>
              </a:ext>
            </a:extLst>
          </p:cNvPr>
          <p:cNvPicPr>
            <a:picLocks noChangeAspect="1"/>
          </p:cNvPicPr>
          <p:nvPr/>
        </p:nvPicPr>
        <p:blipFill>
          <a:blip r:embed="rId2"/>
          <a:stretch>
            <a:fillRect/>
          </a:stretch>
        </p:blipFill>
        <p:spPr>
          <a:xfrm>
            <a:off x="2051720" y="2330866"/>
            <a:ext cx="1557323" cy="2183130"/>
          </a:xfrm>
          <a:prstGeom prst="rect">
            <a:avLst/>
          </a:prstGeom>
          <a:ln>
            <a:solidFill>
              <a:schemeClr val="tx1"/>
            </a:solidFill>
          </a:ln>
        </p:spPr>
      </p:pic>
      <p:sp>
        <p:nvSpPr>
          <p:cNvPr id="22534" name="Rectangle 1"/>
          <p:cNvSpPr>
            <a:spLocks noChangeArrowheads="1"/>
          </p:cNvSpPr>
          <p:nvPr/>
        </p:nvSpPr>
        <p:spPr bwMode="auto">
          <a:xfrm>
            <a:off x="571029" y="5875822"/>
            <a:ext cx="71215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b="1" dirty="0">
                <a:solidFill>
                  <a:srgbClr val="FF0000"/>
                </a:solidFill>
                <a:latin typeface="Book Antiqua" panose="02040602050305030304" pitchFamily="18" charset="0"/>
              </a:rPr>
              <a:t>All available from </a:t>
            </a:r>
            <a:r>
              <a:rPr lang="en-US" altLang="en-US" sz="1200" b="1" dirty="0">
                <a:solidFill>
                  <a:srgbClr val="FF0000"/>
                </a:solidFill>
                <a:latin typeface="Book Antiqua" panose="02040602050305030304" pitchFamily="18" charset="0"/>
                <a:hlinkClick r:id="rId3"/>
              </a:rPr>
              <a:t>unece.org/trans/resources/publications/transport-statistics.html</a:t>
            </a:r>
            <a:r>
              <a:rPr lang="en-US" altLang="en-US" sz="1200" b="1" dirty="0">
                <a:solidFill>
                  <a:srgbClr val="FF0000"/>
                </a:solidFill>
                <a:latin typeface="Book Antiqua" panose="02040602050305030304" pitchFamily="18" charset="0"/>
              </a:rPr>
              <a:t> </a:t>
            </a:r>
          </a:p>
        </p:txBody>
      </p:sp>
      <p:pic>
        <p:nvPicPr>
          <p:cNvPr id="22536"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311" y="92232"/>
            <a:ext cx="1650101" cy="237499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530"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20341" y="400492"/>
            <a:ext cx="1953530" cy="274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a:extLst>
              <a:ext uri="{FF2B5EF4-FFF2-40B4-BE49-F238E27FC236}">
                <a16:creationId xmlns:a16="http://schemas.microsoft.com/office/drawing/2014/main" id="{9373D137-801A-4FFC-BF7F-9E91918D4F8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169" y="4869160"/>
            <a:ext cx="3707175" cy="931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20C85296-7B2B-4F94-ADDB-B8F0B52E54C0}"/>
              </a:ext>
            </a:extLst>
          </p:cNvPr>
          <p:cNvPicPr>
            <a:picLocks noChangeAspect="1"/>
          </p:cNvPicPr>
          <p:nvPr/>
        </p:nvPicPr>
        <p:blipFill>
          <a:blip r:embed="rId7"/>
          <a:stretch>
            <a:fillRect/>
          </a:stretch>
        </p:blipFill>
        <p:spPr>
          <a:xfrm>
            <a:off x="6443262" y="3844660"/>
            <a:ext cx="2709510" cy="2374993"/>
          </a:xfrm>
          <a:prstGeom prst="rect">
            <a:avLst/>
          </a:prstGeom>
          <a:noFill/>
          <a:ln w="9525">
            <a:solidFill>
              <a:schemeClr val="tx1"/>
            </a:solidFill>
            <a:miter lim="800000"/>
            <a:headEnd/>
            <a:tailEnd/>
          </a:ln>
        </p:spPr>
      </p:pic>
      <p:sp>
        <p:nvSpPr>
          <p:cNvPr id="19460" name="TextBox 2"/>
          <p:cNvSpPr txBox="1">
            <a:spLocks noChangeArrowheads="1"/>
          </p:cNvSpPr>
          <p:nvPr/>
        </p:nvSpPr>
        <p:spPr bwMode="auto">
          <a:xfrm>
            <a:off x="82170" y="201509"/>
            <a:ext cx="636203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lgn="just">
              <a:lnSpc>
                <a:spcPct val="100000"/>
              </a:lnSpc>
              <a:spcBef>
                <a:spcPct val="0"/>
              </a:spcBef>
              <a:defRPr/>
            </a:pPr>
            <a:r>
              <a:rPr lang="en-US" altLang="en-US" sz="2400" b="1" dirty="0">
                <a:latin typeface="Garamond" panose="02020404030301010803" pitchFamily="18" charset="0"/>
              </a:rPr>
              <a:t>Inland Transport Statistics</a:t>
            </a:r>
            <a:r>
              <a:rPr lang="en-US" altLang="en-US" sz="2400" dirty="0">
                <a:latin typeface="Garamond" panose="02020404030301010803" pitchFamily="18" charset="0"/>
              </a:rPr>
              <a:t>: to be published </a:t>
            </a:r>
            <a:br>
              <a:rPr lang="en-US" altLang="en-US" sz="2400" dirty="0">
                <a:latin typeface="Garamond" panose="02020404030301010803" pitchFamily="18" charset="0"/>
              </a:rPr>
            </a:br>
            <a:r>
              <a:rPr lang="en-US" altLang="en-US" sz="2400" dirty="0">
                <a:latin typeface="Garamond" panose="02020404030301010803" pitchFamily="18" charset="0"/>
              </a:rPr>
              <a:t>end-2018</a:t>
            </a:r>
          </a:p>
          <a:p>
            <a:pPr marL="342900" indent="-342900" algn="just">
              <a:lnSpc>
                <a:spcPct val="100000"/>
              </a:lnSpc>
              <a:spcBef>
                <a:spcPct val="0"/>
              </a:spcBef>
              <a:defRPr/>
            </a:pPr>
            <a:r>
              <a:rPr lang="en-US" altLang="en-US" sz="2400" b="1" dirty="0">
                <a:latin typeface="Garamond" panose="02020404030301010803" pitchFamily="18" charset="0"/>
              </a:rPr>
              <a:t>Road Accident Statistics</a:t>
            </a:r>
            <a:r>
              <a:rPr lang="en-US" altLang="en-US" sz="2400" dirty="0">
                <a:latin typeface="Garamond" panose="02020404030301010803" pitchFamily="18" charset="0"/>
              </a:rPr>
              <a:t>: Published November 2017</a:t>
            </a:r>
          </a:p>
          <a:p>
            <a:pPr marL="342900" indent="-342900" algn="just">
              <a:lnSpc>
                <a:spcPct val="100000"/>
              </a:lnSpc>
              <a:spcBef>
                <a:spcPct val="0"/>
              </a:spcBef>
              <a:defRPr/>
            </a:pPr>
            <a:r>
              <a:rPr lang="en-US" altLang="en-US" sz="2400" b="1" dirty="0" err="1">
                <a:latin typeface="Garamond" panose="02020404030301010803" pitchFamily="18" charset="0"/>
              </a:rPr>
              <a:t>Infocards</a:t>
            </a:r>
            <a:r>
              <a:rPr lang="en-US" altLang="en-US" sz="2400" dirty="0">
                <a:latin typeface="Garamond" panose="02020404030301010803" pitchFamily="18" charset="0"/>
              </a:rPr>
              <a:t>: produced annually for the ITC (February)</a:t>
            </a:r>
          </a:p>
        </p:txBody>
      </p:sp>
      <p:pic>
        <p:nvPicPr>
          <p:cNvPr id="8" name="Picture 3">
            <a:extLst>
              <a:ext uri="{FF2B5EF4-FFF2-40B4-BE49-F238E27FC236}">
                <a16:creationId xmlns:a16="http://schemas.microsoft.com/office/drawing/2014/main" id="{1832E6AB-5BD4-4064-8367-8E497857EDE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79412" y="2067394"/>
            <a:ext cx="1741272" cy="2447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F3EC696-0B07-45C2-A3CB-3F7192A1555C}"/>
              </a:ext>
            </a:extLst>
          </p:cNvPr>
          <p:cNvPicPr>
            <a:picLocks noChangeAspect="1"/>
          </p:cNvPicPr>
          <p:nvPr/>
        </p:nvPicPr>
        <p:blipFill>
          <a:blip r:embed="rId9"/>
          <a:stretch>
            <a:fillRect/>
          </a:stretch>
        </p:blipFill>
        <p:spPr>
          <a:xfrm>
            <a:off x="3933079" y="2561438"/>
            <a:ext cx="1641029" cy="2374164"/>
          </a:xfrm>
          <a:prstGeom prst="rect">
            <a:avLst/>
          </a:prstGeom>
          <a:ln>
            <a:solidFill>
              <a:schemeClr val="tx1"/>
            </a:solidFill>
          </a:ln>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5"/>
          <p:cNvSpPr>
            <a:spLocks noChangeArrowheads="1"/>
          </p:cNvSpPr>
          <p:nvPr/>
        </p:nvSpPr>
        <p:spPr bwMode="auto">
          <a:xfrm>
            <a:off x="0" y="550020"/>
            <a:ext cx="8901202" cy="281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50000"/>
              </a:lnSpc>
              <a:spcBef>
                <a:spcPct val="0"/>
              </a:spcBef>
            </a:pPr>
            <a:r>
              <a:rPr lang="en-US" altLang="en-US" sz="2000" dirty="0">
                <a:latin typeface="Garamond" panose="02020404030301010803" pitchFamily="18" charset="0"/>
              </a:rPr>
              <a:t>Existed as a joint UNECE/ITF/Eurostat publication since the early 1990s</a:t>
            </a:r>
          </a:p>
          <a:p>
            <a:pPr algn="just">
              <a:lnSpc>
                <a:spcPct val="150000"/>
              </a:lnSpc>
              <a:spcBef>
                <a:spcPct val="0"/>
              </a:spcBef>
            </a:pPr>
            <a:r>
              <a:rPr lang="en-US" altLang="en-US" sz="2000" dirty="0">
                <a:latin typeface="Garamond" panose="02020404030301010803" pitchFamily="18" charset="0"/>
              </a:rPr>
              <a:t>Covers ALL transport modes. Infrastructure, vehicles, traffic, transport measurement, safety, energy use.</a:t>
            </a:r>
          </a:p>
          <a:p>
            <a:pPr algn="just">
              <a:lnSpc>
                <a:spcPct val="150000"/>
              </a:lnSpc>
              <a:spcBef>
                <a:spcPct val="0"/>
              </a:spcBef>
            </a:pPr>
            <a:r>
              <a:rPr lang="en-US" altLang="en-US" sz="2000" dirty="0">
                <a:latin typeface="Garamond" panose="02020404030301010803" pitchFamily="18" charset="0"/>
              </a:rPr>
              <a:t>Allows transport statistics to be produced consistently across countries and modes</a:t>
            </a:r>
          </a:p>
          <a:p>
            <a:pPr algn="just">
              <a:lnSpc>
                <a:spcPct val="150000"/>
              </a:lnSpc>
              <a:spcBef>
                <a:spcPct val="0"/>
              </a:spcBef>
            </a:pPr>
            <a:r>
              <a:rPr lang="en-US" altLang="en-US" sz="2000" dirty="0">
                <a:latin typeface="Garamond" panose="02020404030301010803" pitchFamily="18" charset="0"/>
              </a:rPr>
              <a:t>Fifth edition currently being finalized.</a:t>
            </a:r>
          </a:p>
          <a:p>
            <a:pPr algn="just">
              <a:lnSpc>
                <a:spcPct val="150000"/>
              </a:lnSpc>
              <a:spcBef>
                <a:spcPct val="0"/>
              </a:spcBef>
            </a:pPr>
            <a:endParaRPr lang="en-US" altLang="en-US" sz="2000" dirty="0">
              <a:latin typeface="Garamond" panose="02020404030301010803" pitchFamily="18" charset="0"/>
            </a:endParaRPr>
          </a:p>
        </p:txBody>
      </p:sp>
      <p:pic>
        <p:nvPicPr>
          <p:cNvPr id="34821" name="Picture 8" descr="https://www.unece.org/fileadmin/_migrated/pics/stats_glossary_l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2979164"/>
            <a:ext cx="2616309" cy="370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Rectangle 2"/>
          <p:cNvSpPr txBox="1">
            <a:spLocks noChangeArrowheads="1"/>
          </p:cNvSpPr>
          <p:nvPr/>
        </p:nvSpPr>
        <p:spPr bwMode="auto">
          <a:xfrm>
            <a:off x="251520" y="116632"/>
            <a:ext cx="536408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GB" altLang="en-US" sz="3200" dirty="0">
                <a:solidFill>
                  <a:schemeClr val="hlink"/>
                </a:solidFill>
                <a:latin typeface="Arial" panose="020B0604020202020204" pitchFamily="34" charset="0"/>
              </a:rPr>
              <a:t>Transport Statistics Glossary</a:t>
            </a:r>
            <a:endParaRPr lang="en-US" altLang="en-US" sz="3200" dirty="0">
              <a:solidFill>
                <a:schemeClr val="hlink"/>
              </a:solidFill>
              <a:latin typeface="Arial" panose="020B0604020202020204" pitchFamily="34" charset="0"/>
            </a:endParaRPr>
          </a:p>
        </p:txBody>
      </p:sp>
      <p:pic>
        <p:nvPicPr>
          <p:cNvPr id="3" name="Picture 2">
            <a:extLst>
              <a:ext uri="{FF2B5EF4-FFF2-40B4-BE49-F238E27FC236}">
                <a16:creationId xmlns:a16="http://schemas.microsoft.com/office/drawing/2014/main" id="{FC164028-BDAD-45A9-9317-DC27123D07B5}"/>
              </a:ext>
            </a:extLst>
          </p:cNvPr>
          <p:cNvPicPr>
            <a:picLocks noChangeAspect="1"/>
          </p:cNvPicPr>
          <p:nvPr/>
        </p:nvPicPr>
        <p:blipFill>
          <a:blip r:embed="rId4"/>
          <a:stretch>
            <a:fillRect/>
          </a:stretch>
        </p:blipFill>
        <p:spPr>
          <a:xfrm>
            <a:off x="17208" y="2958096"/>
            <a:ext cx="5202864" cy="3839838"/>
          </a:xfrm>
          <a:prstGeom prst="rect">
            <a:avLst/>
          </a:prstGeom>
          <a:ln>
            <a:solidFill>
              <a:schemeClr val="accent1"/>
            </a:solidFill>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5"/>
          <p:cNvSpPr>
            <a:spLocks noChangeArrowheads="1"/>
          </p:cNvSpPr>
          <p:nvPr/>
        </p:nvSpPr>
        <p:spPr bwMode="auto">
          <a:xfrm>
            <a:off x="-2029" y="908720"/>
            <a:ext cx="8990538" cy="4749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50000"/>
              </a:lnSpc>
              <a:spcBef>
                <a:spcPct val="0"/>
              </a:spcBef>
            </a:pPr>
            <a:r>
              <a:rPr lang="en-US" altLang="en-US" sz="2400" dirty="0">
                <a:latin typeface="Garamond" panose="02020404030301010803" pitchFamily="18" charset="0"/>
              </a:rPr>
              <a:t>All intermodal terminology taken from the modal chapters and collated in the Intermodal chapter.</a:t>
            </a:r>
          </a:p>
          <a:p>
            <a:pPr lvl="1" algn="just">
              <a:lnSpc>
                <a:spcPct val="150000"/>
              </a:lnSpc>
              <a:spcBef>
                <a:spcPct val="0"/>
              </a:spcBef>
            </a:pPr>
            <a:r>
              <a:rPr lang="en-US" altLang="en-US" sz="1800" dirty="0">
                <a:latin typeface="Garamond" panose="02020404030301010803" pitchFamily="18" charset="0"/>
              </a:rPr>
              <a:t>This has </a:t>
            </a:r>
            <a:r>
              <a:rPr lang="en-US" altLang="en-US" sz="1800" b="1" dirty="0">
                <a:latin typeface="Garamond" panose="02020404030301010803" pitchFamily="18" charset="0"/>
              </a:rPr>
              <a:t>improved harmonization</a:t>
            </a:r>
            <a:r>
              <a:rPr lang="en-US" altLang="en-US" sz="1800" dirty="0">
                <a:latin typeface="Garamond" panose="02020404030301010803" pitchFamily="18" charset="0"/>
              </a:rPr>
              <a:t> — container type </a:t>
            </a:r>
            <a:r>
              <a:rPr lang="en-US" altLang="en-US" sz="1800" dirty="0" err="1">
                <a:latin typeface="Garamond" panose="02020404030301010803" pitchFamily="18" charset="0"/>
              </a:rPr>
              <a:t>definitionss</a:t>
            </a:r>
            <a:r>
              <a:rPr lang="en-US" altLang="en-US" sz="1800" dirty="0">
                <a:latin typeface="Garamond" panose="02020404030301010803" pitchFamily="18" charset="0"/>
              </a:rPr>
              <a:t> now the same regardless of the mode reporting.</a:t>
            </a:r>
          </a:p>
          <a:p>
            <a:pPr algn="just">
              <a:lnSpc>
                <a:spcPct val="150000"/>
              </a:lnSpc>
              <a:spcBef>
                <a:spcPct val="0"/>
              </a:spcBef>
            </a:pPr>
            <a:r>
              <a:rPr lang="en-US" altLang="en-US" sz="2400" dirty="0">
                <a:latin typeface="Garamond" panose="02020404030301010803" pitchFamily="18" charset="0"/>
              </a:rPr>
              <a:t>Some clarifications added to improve understanding of terms in North America.</a:t>
            </a:r>
          </a:p>
          <a:p>
            <a:pPr algn="just">
              <a:lnSpc>
                <a:spcPct val="150000"/>
              </a:lnSpc>
              <a:spcBef>
                <a:spcPct val="0"/>
              </a:spcBef>
            </a:pPr>
            <a:r>
              <a:rPr lang="en-US" altLang="en-US" sz="2400" dirty="0">
                <a:latin typeface="Garamond" panose="02020404030301010803" pitchFamily="18" charset="0"/>
              </a:rPr>
              <a:t>Energy consumption terminology now in dedicated chapter.</a:t>
            </a:r>
          </a:p>
          <a:p>
            <a:pPr algn="just">
              <a:lnSpc>
                <a:spcPct val="150000"/>
              </a:lnSpc>
              <a:spcBef>
                <a:spcPct val="0"/>
              </a:spcBef>
            </a:pPr>
            <a:r>
              <a:rPr lang="en-US" altLang="en-US" sz="2400" dirty="0">
                <a:latin typeface="Garamond" panose="02020404030301010803" pitchFamily="18" charset="0"/>
              </a:rPr>
              <a:t>Added chapters on passenger mobility and environmental impact of transport.</a:t>
            </a:r>
          </a:p>
        </p:txBody>
      </p:sp>
      <p:sp>
        <p:nvSpPr>
          <p:cNvPr id="34822" name="Rectangle 2"/>
          <p:cNvSpPr txBox="1">
            <a:spLocks noChangeArrowheads="1"/>
          </p:cNvSpPr>
          <p:nvPr/>
        </p:nvSpPr>
        <p:spPr bwMode="auto">
          <a:xfrm>
            <a:off x="0" y="254000"/>
            <a:ext cx="925252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GB" altLang="en-US" sz="3200" dirty="0">
                <a:solidFill>
                  <a:schemeClr val="hlink"/>
                </a:solidFill>
                <a:latin typeface="Arial" panose="020B0604020202020204" pitchFamily="34" charset="0"/>
              </a:rPr>
              <a:t>Glossary: Main Changes to Intermodal Definitions</a:t>
            </a:r>
            <a:endParaRPr lang="en-US" altLang="en-US" sz="3200" dirty="0">
              <a:solidFill>
                <a:schemeClr val="hlink"/>
              </a:solidFill>
              <a:latin typeface="Arial" panose="020B0604020202020204" pitchFamily="34" charset="0"/>
            </a:endParaRPr>
          </a:p>
        </p:txBody>
      </p:sp>
    </p:spTree>
    <p:extLst>
      <p:ext uri="{BB962C8B-B14F-4D97-AF65-F5344CB8AC3E}">
        <p14:creationId xmlns:p14="http://schemas.microsoft.com/office/powerpoint/2010/main" val="100992580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D09072-7DB8-4A4F-B71E-5B9D97D330E8}"/>
              </a:ext>
            </a:extLst>
          </p:cNvPr>
          <p:cNvSpPr>
            <a:spLocks noGrp="1"/>
          </p:cNvSpPr>
          <p:nvPr>
            <p:ph idx="1"/>
          </p:nvPr>
        </p:nvSpPr>
        <p:spPr>
          <a:xfrm>
            <a:off x="0" y="665856"/>
            <a:ext cx="9144000" cy="4351338"/>
          </a:xfrm>
        </p:spPr>
        <p:txBody>
          <a:bodyPr/>
          <a:lstStyle/>
          <a:p>
            <a:r>
              <a:rPr lang="en-US" dirty="0"/>
              <a:t>E-Road and E-Rail censuses ask for infrastructure information and traffic volumes on the AGR and AGC networks every 5 years</a:t>
            </a:r>
          </a:p>
          <a:p>
            <a:r>
              <a:rPr lang="en-US" dirty="0"/>
              <a:t>Since 2017 the E-Road census interactive map has been available; Rail map now in development.</a:t>
            </a:r>
          </a:p>
        </p:txBody>
      </p:sp>
      <p:sp>
        <p:nvSpPr>
          <p:cNvPr id="5" name="Rectangle 2">
            <a:extLst>
              <a:ext uri="{FF2B5EF4-FFF2-40B4-BE49-F238E27FC236}">
                <a16:creationId xmlns:a16="http://schemas.microsoft.com/office/drawing/2014/main" id="{4636760E-9CF7-441B-938F-CD8162D17C80}"/>
              </a:ext>
            </a:extLst>
          </p:cNvPr>
          <p:cNvSpPr txBox="1">
            <a:spLocks noChangeArrowheads="1"/>
          </p:cNvSpPr>
          <p:nvPr/>
        </p:nvSpPr>
        <p:spPr bwMode="auto">
          <a:xfrm>
            <a:off x="683568" y="116632"/>
            <a:ext cx="604867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fontAlgn="auto" hangingPunct="1">
              <a:spcAft>
                <a:spcPts val="0"/>
              </a:spcAft>
              <a:defRPr/>
            </a:pPr>
            <a:r>
              <a:rPr lang="en-GB" altLang="en-US" sz="3000" dirty="0">
                <a:solidFill>
                  <a:schemeClr val="hlink"/>
                </a:solidFill>
                <a:latin typeface="Arial" panose="020B0604020202020204" pitchFamily="34" charset="0"/>
              </a:rPr>
              <a:t>E-Rail Census</a:t>
            </a:r>
            <a:endParaRPr lang="en-US" altLang="en-US" sz="3000" dirty="0">
              <a:solidFill>
                <a:schemeClr val="hlink"/>
              </a:solidFill>
              <a:latin typeface="Arial" panose="020B0604020202020204" pitchFamily="34" charset="0"/>
            </a:endParaRPr>
          </a:p>
        </p:txBody>
      </p:sp>
      <p:pic>
        <p:nvPicPr>
          <p:cNvPr id="4" name="Picture 2" descr="https://www.unece.org/fileadmin/DAM/trans/main/wp6/census2015/road/_Static_map.jpg">
            <a:extLst>
              <a:ext uri="{FF2B5EF4-FFF2-40B4-BE49-F238E27FC236}">
                <a16:creationId xmlns:a16="http://schemas.microsoft.com/office/drawing/2014/main" id="{169B1504-EF8A-41D2-83FD-E44580C8F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54" y="2880947"/>
            <a:ext cx="8247062" cy="3875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7828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D09072-7DB8-4A4F-B71E-5B9D97D330E8}"/>
              </a:ext>
            </a:extLst>
          </p:cNvPr>
          <p:cNvSpPr>
            <a:spLocks noGrp="1"/>
          </p:cNvSpPr>
          <p:nvPr>
            <p:ph idx="1"/>
          </p:nvPr>
        </p:nvSpPr>
        <p:spPr>
          <a:xfrm>
            <a:off x="0" y="665856"/>
            <a:ext cx="9144000" cy="4351338"/>
          </a:xfrm>
        </p:spPr>
        <p:txBody>
          <a:bodyPr/>
          <a:lstStyle/>
          <a:p>
            <a:r>
              <a:rPr lang="en-US" sz="2400" dirty="0"/>
              <a:t>Only point-to-point, so doesn’t follow rail lines’ true path (not v. important for the main corridors)</a:t>
            </a:r>
          </a:p>
          <a:p>
            <a:r>
              <a:rPr lang="en-US" sz="2400" dirty="0"/>
              <a:t>More lines included than TEN-T (and the TEN-T network is bigger than the AGC</a:t>
            </a:r>
          </a:p>
          <a:p>
            <a:r>
              <a:rPr lang="en-US" sz="2400" dirty="0"/>
              <a:t>Data quality: some lines start/end in the sea</a:t>
            </a:r>
          </a:p>
          <a:p>
            <a:endParaRPr lang="en-US" sz="2400" dirty="0"/>
          </a:p>
        </p:txBody>
      </p:sp>
      <p:sp>
        <p:nvSpPr>
          <p:cNvPr id="5" name="Rectangle 2">
            <a:extLst>
              <a:ext uri="{FF2B5EF4-FFF2-40B4-BE49-F238E27FC236}">
                <a16:creationId xmlns:a16="http://schemas.microsoft.com/office/drawing/2014/main" id="{4636760E-9CF7-441B-938F-CD8162D17C80}"/>
              </a:ext>
            </a:extLst>
          </p:cNvPr>
          <p:cNvSpPr txBox="1">
            <a:spLocks noChangeArrowheads="1"/>
          </p:cNvSpPr>
          <p:nvPr/>
        </p:nvSpPr>
        <p:spPr bwMode="auto">
          <a:xfrm>
            <a:off x="683568" y="116632"/>
            <a:ext cx="604867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fontAlgn="auto" hangingPunct="1">
              <a:spcAft>
                <a:spcPts val="0"/>
              </a:spcAft>
              <a:defRPr/>
            </a:pPr>
            <a:r>
              <a:rPr lang="en-GB" altLang="en-US" sz="3000" dirty="0">
                <a:solidFill>
                  <a:schemeClr val="hlink"/>
                </a:solidFill>
                <a:latin typeface="Arial" panose="020B0604020202020204" pitchFamily="34" charset="0"/>
              </a:rPr>
              <a:t>E-Rail Census: limitations</a:t>
            </a:r>
            <a:endParaRPr lang="en-US" altLang="en-US" sz="3000" dirty="0">
              <a:solidFill>
                <a:schemeClr val="hlink"/>
              </a:solidFill>
              <a:latin typeface="Arial" panose="020B0604020202020204" pitchFamily="34" charset="0"/>
            </a:endParaRPr>
          </a:p>
        </p:txBody>
      </p:sp>
      <p:pic>
        <p:nvPicPr>
          <p:cNvPr id="2" name="Picture 1">
            <a:extLst>
              <a:ext uri="{FF2B5EF4-FFF2-40B4-BE49-F238E27FC236}">
                <a16:creationId xmlns:a16="http://schemas.microsoft.com/office/drawing/2014/main" id="{316BDA11-16F5-468A-987F-8F602A3B21ED}"/>
              </a:ext>
            </a:extLst>
          </p:cNvPr>
          <p:cNvPicPr>
            <a:picLocks noChangeAspect="1"/>
          </p:cNvPicPr>
          <p:nvPr/>
        </p:nvPicPr>
        <p:blipFill>
          <a:blip r:embed="rId2"/>
          <a:stretch>
            <a:fillRect/>
          </a:stretch>
        </p:blipFill>
        <p:spPr>
          <a:xfrm>
            <a:off x="179512" y="2564904"/>
            <a:ext cx="5924550" cy="3857625"/>
          </a:xfrm>
          <a:prstGeom prst="rect">
            <a:avLst/>
          </a:prstGeom>
        </p:spPr>
      </p:pic>
      <p:sp>
        <p:nvSpPr>
          <p:cNvPr id="6" name="TextBox 5">
            <a:extLst>
              <a:ext uri="{FF2B5EF4-FFF2-40B4-BE49-F238E27FC236}">
                <a16:creationId xmlns:a16="http://schemas.microsoft.com/office/drawing/2014/main" id="{1D811F49-5820-4A48-AADA-AFE245D41A1A}"/>
              </a:ext>
            </a:extLst>
          </p:cNvPr>
          <p:cNvSpPr txBox="1"/>
          <p:nvPr/>
        </p:nvSpPr>
        <p:spPr>
          <a:xfrm>
            <a:off x="6516216" y="2708920"/>
            <a:ext cx="1944216" cy="3539430"/>
          </a:xfrm>
          <a:prstGeom prst="rect">
            <a:avLst/>
          </a:prstGeom>
          <a:noFill/>
        </p:spPr>
        <p:txBody>
          <a:bodyPr wrap="square" rtlCol="0">
            <a:spAutoFit/>
          </a:bodyPr>
          <a:lstStyle/>
          <a:p>
            <a:r>
              <a:rPr lang="en-US" sz="2800" b="1" dirty="0">
                <a:solidFill>
                  <a:srgbClr val="7030A0"/>
                </a:solidFill>
              </a:rPr>
              <a:t>TEN-T network</a:t>
            </a:r>
            <a:endParaRPr lang="en-US" sz="2800" dirty="0"/>
          </a:p>
          <a:p>
            <a:endParaRPr lang="en-US" sz="2800" dirty="0"/>
          </a:p>
          <a:p>
            <a:endParaRPr lang="en-US" sz="2800" dirty="0"/>
          </a:p>
          <a:p>
            <a:endParaRPr lang="en-US" sz="2800" dirty="0"/>
          </a:p>
          <a:p>
            <a:r>
              <a:rPr lang="en-US" sz="2800" b="1" dirty="0">
                <a:solidFill>
                  <a:srgbClr val="C00000"/>
                </a:solidFill>
              </a:rPr>
              <a:t>E-Rail census data</a:t>
            </a:r>
          </a:p>
        </p:txBody>
      </p:sp>
    </p:spTree>
    <p:extLst>
      <p:ext uri="{BB962C8B-B14F-4D97-AF65-F5344CB8AC3E}">
        <p14:creationId xmlns:p14="http://schemas.microsoft.com/office/powerpoint/2010/main" val="3518560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D09072-7DB8-4A4F-B71E-5B9D97D330E8}"/>
              </a:ext>
            </a:extLst>
          </p:cNvPr>
          <p:cNvSpPr>
            <a:spLocks noGrp="1"/>
          </p:cNvSpPr>
          <p:nvPr>
            <p:ph idx="1"/>
          </p:nvPr>
        </p:nvSpPr>
        <p:spPr>
          <a:xfrm>
            <a:off x="0" y="665856"/>
            <a:ext cx="9144000" cy="1250976"/>
          </a:xfrm>
        </p:spPr>
        <p:txBody>
          <a:bodyPr/>
          <a:lstStyle/>
          <a:p>
            <a:r>
              <a:rPr lang="en-US" dirty="0"/>
              <a:t>E-Road data give some insights into goods traffic, but E-Rail’s split between passenger and freight trains makes this distinction much clearer.</a:t>
            </a:r>
          </a:p>
        </p:txBody>
      </p:sp>
      <p:sp>
        <p:nvSpPr>
          <p:cNvPr id="5" name="Rectangle 2">
            <a:extLst>
              <a:ext uri="{FF2B5EF4-FFF2-40B4-BE49-F238E27FC236}">
                <a16:creationId xmlns:a16="http://schemas.microsoft.com/office/drawing/2014/main" id="{4636760E-9CF7-441B-938F-CD8162D17C80}"/>
              </a:ext>
            </a:extLst>
          </p:cNvPr>
          <p:cNvSpPr txBox="1">
            <a:spLocks noChangeArrowheads="1"/>
          </p:cNvSpPr>
          <p:nvPr/>
        </p:nvSpPr>
        <p:spPr bwMode="auto">
          <a:xfrm>
            <a:off x="683568" y="116632"/>
            <a:ext cx="604867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fontAlgn="auto" hangingPunct="1">
              <a:spcAft>
                <a:spcPts val="0"/>
              </a:spcAft>
              <a:defRPr/>
            </a:pPr>
            <a:r>
              <a:rPr lang="en-GB" altLang="en-US" sz="3000" dirty="0">
                <a:solidFill>
                  <a:schemeClr val="hlink"/>
                </a:solidFill>
                <a:latin typeface="Arial" panose="020B0604020202020204" pitchFamily="34" charset="0"/>
              </a:rPr>
              <a:t>E-Rail Census</a:t>
            </a:r>
            <a:endParaRPr lang="en-US" altLang="en-US" sz="3000" dirty="0">
              <a:solidFill>
                <a:schemeClr val="hlink"/>
              </a:solidFill>
              <a:latin typeface="Arial" panose="020B0604020202020204" pitchFamily="34" charset="0"/>
            </a:endParaRPr>
          </a:p>
        </p:txBody>
      </p:sp>
      <p:pic>
        <p:nvPicPr>
          <p:cNvPr id="4" name="Picture 3">
            <a:extLst>
              <a:ext uri="{FF2B5EF4-FFF2-40B4-BE49-F238E27FC236}">
                <a16:creationId xmlns:a16="http://schemas.microsoft.com/office/drawing/2014/main" id="{02FFA180-35CB-4135-B5EC-6E86BE2657ED}"/>
              </a:ext>
            </a:extLst>
          </p:cNvPr>
          <p:cNvPicPr>
            <a:picLocks noChangeAspect="1"/>
          </p:cNvPicPr>
          <p:nvPr/>
        </p:nvPicPr>
        <p:blipFill>
          <a:blip r:embed="rId2"/>
          <a:stretch>
            <a:fillRect/>
          </a:stretch>
        </p:blipFill>
        <p:spPr>
          <a:xfrm>
            <a:off x="107504" y="2486025"/>
            <a:ext cx="4305299" cy="4371975"/>
          </a:xfrm>
          <a:prstGeom prst="rect">
            <a:avLst/>
          </a:prstGeom>
        </p:spPr>
      </p:pic>
      <p:pic>
        <p:nvPicPr>
          <p:cNvPr id="7" name="Picture 6">
            <a:extLst>
              <a:ext uri="{FF2B5EF4-FFF2-40B4-BE49-F238E27FC236}">
                <a16:creationId xmlns:a16="http://schemas.microsoft.com/office/drawing/2014/main" id="{FC8358B5-C5C9-44E5-822B-1ECCBCC9089F}"/>
              </a:ext>
            </a:extLst>
          </p:cNvPr>
          <p:cNvPicPr>
            <a:picLocks noChangeAspect="1"/>
          </p:cNvPicPr>
          <p:nvPr/>
        </p:nvPicPr>
        <p:blipFill>
          <a:blip r:embed="rId3"/>
          <a:stretch>
            <a:fillRect/>
          </a:stretch>
        </p:blipFill>
        <p:spPr>
          <a:xfrm>
            <a:off x="4412804" y="2474328"/>
            <a:ext cx="4557020" cy="4295775"/>
          </a:xfrm>
          <a:prstGeom prst="rect">
            <a:avLst/>
          </a:prstGeom>
        </p:spPr>
      </p:pic>
      <p:sp>
        <p:nvSpPr>
          <p:cNvPr id="6" name="TextBox 5">
            <a:extLst>
              <a:ext uri="{FF2B5EF4-FFF2-40B4-BE49-F238E27FC236}">
                <a16:creationId xmlns:a16="http://schemas.microsoft.com/office/drawing/2014/main" id="{CB0F2E99-7082-4F28-92EA-07006B201FE3}"/>
              </a:ext>
            </a:extLst>
          </p:cNvPr>
          <p:cNvSpPr txBox="1"/>
          <p:nvPr/>
        </p:nvSpPr>
        <p:spPr>
          <a:xfrm>
            <a:off x="1288045" y="2031873"/>
            <a:ext cx="1944216" cy="369332"/>
          </a:xfrm>
          <a:prstGeom prst="rect">
            <a:avLst/>
          </a:prstGeom>
          <a:solidFill>
            <a:schemeClr val="accent1">
              <a:lumMod val="20000"/>
              <a:lumOff val="80000"/>
            </a:schemeClr>
          </a:solidFill>
          <a:ln>
            <a:solidFill>
              <a:schemeClr val="accent1"/>
            </a:solidFill>
          </a:ln>
        </p:spPr>
        <p:txBody>
          <a:bodyPr wrap="square" rtlCol="0">
            <a:spAutoFit/>
          </a:bodyPr>
          <a:lstStyle/>
          <a:p>
            <a:r>
              <a:rPr lang="en-US" sz="1800" b="1" dirty="0"/>
              <a:t>Rail passengers</a:t>
            </a:r>
          </a:p>
        </p:txBody>
      </p:sp>
      <p:sp>
        <p:nvSpPr>
          <p:cNvPr id="8" name="TextBox 7">
            <a:extLst>
              <a:ext uri="{FF2B5EF4-FFF2-40B4-BE49-F238E27FC236}">
                <a16:creationId xmlns:a16="http://schemas.microsoft.com/office/drawing/2014/main" id="{796CE12E-6949-455E-8428-33ADB7401178}"/>
              </a:ext>
            </a:extLst>
          </p:cNvPr>
          <p:cNvSpPr txBox="1"/>
          <p:nvPr/>
        </p:nvSpPr>
        <p:spPr>
          <a:xfrm>
            <a:off x="6261942" y="2028308"/>
            <a:ext cx="1478410" cy="369332"/>
          </a:xfrm>
          <a:prstGeom prst="rect">
            <a:avLst/>
          </a:prstGeom>
          <a:solidFill>
            <a:schemeClr val="accent1">
              <a:lumMod val="20000"/>
              <a:lumOff val="80000"/>
            </a:schemeClr>
          </a:solidFill>
          <a:ln>
            <a:solidFill>
              <a:schemeClr val="accent1"/>
            </a:solidFill>
          </a:ln>
        </p:spPr>
        <p:txBody>
          <a:bodyPr wrap="square" rtlCol="0">
            <a:spAutoFit/>
          </a:bodyPr>
          <a:lstStyle/>
          <a:p>
            <a:r>
              <a:rPr lang="en-US" sz="1800" b="1" dirty="0"/>
              <a:t>Rail freight</a:t>
            </a:r>
          </a:p>
        </p:txBody>
      </p:sp>
    </p:spTree>
    <p:extLst>
      <p:ext uri="{BB962C8B-B14F-4D97-AF65-F5344CB8AC3E}">
        <p14:creationId xmlns:p14="http://schemas.microsoft.com/office/powerpoint/2010/main" val="106242740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15065</TotalTime>
  <Words>840</Words>
  <Application>Microsoft Office PowerPoint</Application>
  <PresentationFormat>On-screen Show (4:3)</PresentationFormat>
  <Paragraphs>108</Paragraphs>
  <Slides>19</Slides>
  <Notes>12</Notes>
  <HiddenSlides>2</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Arial</vt:lpstr>
      <vt:lpstr>Book Antiqua</vt:lpstr>
      <vt:lpstr>Calibri</vt:lpstr>
      <vt:lpstr>Calibri Light</vt:lpstr>
      <vt:lpstr>Garamond</vt:lpstr>
      <vt:lpstr>Times New Roman</vt:lpstr>
      <vt:lpstr>1_Office Theme</vt:lpstr>
      <vt:lpstr>Office Theme</vt:lpstr>
      <vt:lpstr>2_Office Theme</vt:lpstr>
      <vt:lpstr>PowerPoint Presentation</vt:lpstr>
      <vt:lpstr> Overview</vt:lpstr>
      <vt:lpstr>Transport Statistics at UNECE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Transport-related SDGs</vt:lpstr>
      <vt:lpstr>Improving measurement of 9.1.2</vt:lpstr>
      <vt:lpstr>SDG Papers: Freight modal split</vt:lpstr>
      <vt:lpstr>Summary</vt:lpstr>
      <vt:lpstr>Annex</vt:lpstr>
    </vt:vector>
  </TitlesOfParts>
  <Company>UNECE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Gardner</dc:creator>
  <cp:lastModifiedBy>Alexander Blackburn</cp:lastModifiedBy>
  <cp:revision>452</cp:revision>
  <cp:lastPrinted>2018-10-25T09:45:16Z</cp:lastPrinted>
  <dcterms:created xsi:type="dcterms:W3CDTF">2006-08-10T12:43:08Z</dcterms:created>
  <dcterms:modified xsi:type="dcterms:W3CDTF">2018-11-21T10:59:08Z</dcterms:modified>
</cp:coreProperties>
</file>