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86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69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0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9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6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63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4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1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9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D78A-B6D1-4FF2-8163-5BA55D234ED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E2B7-B0DD-4011-9EBC-3BAA49CDA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4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>
            <a:off x="39996" y="5093062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11774" y="3811833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380931" y="3437909"/>
            <a:ext cx="27296" cy="11737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90002" y="2593745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6640887" y="3391317"/>
            <a:ext cx="691611" cy="339475"/>
          </a:xfrm>
          <a:prstGeom prst="rect">
            <a:avLst/>
          </a:prstGeom>
        </p:spPr>
      </p:pic>
      <p:cxnSp>
        <p:nvCxnSpPr>
          <p:cNvPr id="75" name="Straight Connector 74"/>
          <p:cNvCxnSpPr/>
          <p:nvPr/>
        </p:nvCxnSpPr>
        <p:spPr>
          <a:xfrm flipV="1">
            <a:off x="725796" y="3883902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>
            <a:off x="1171820" y="3474467"/>
            <a:ext cx="2387600" cy="485633"/>
          </a:xfrm>
          <a:custGeom>
            <a:avLst/>
            <a:gdLst>
              <a:gd name="connsiteX0" fmla="*/ 2387600 w 2387600"/>
              <a:gd name="connsiteY0" fmla="*/ 495313 h 495313"/>
              <a:gd name="connsiteX1" fmla="*/ 1701800 w 2387600"/>
              <a:gd name="connsiteY1" fmla="*/ 177813 h 495313"/>
              <a:gd name="connsiteX2" fmla="*/ 901700 w 2387600"/>
              <a:gd name="connsiteY2" fmla="*/ 12713 h 495313"/>
              <a:gd name="connsiteX3" fmla="*/ 266700 w 2387600"/>
              <a:gd name="connsiteY3" fmla="*/ 12713 h 495313"/>
              <a:gd name="connsiteX4" fmla="*/ 0 w 2387600"/>
              <a:gd name="connsiteY4" fmla="*/ 25413 h 49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600" h="495313">
                <a:moveTo>
                  <a:pt x="2387600" y="495313"/>
                </a:moveTo>
                <a:cubicBezTo>
                  <a:pt x="2168525" y="376779"/>
                  <a:pt x="1949450" y="258246"/>
                  <a:pt x="1701800" y="177813"/>
                </a:cubicBezTo>
                <a:cubicBezTo>
                  <a:pt x="1454150" y="97380"/>
                  <a:pt x="1140883" y="40230"/>
                  <a:pt x="901700" y="12713"/>
                </a:cubicBezTo>
                <a:cubicBezTo>
                  <a:pt x="662517" y="-14804"/>
                  <a:pt x="416983" y="10596"/>
                  <a:pt x="266700" y="12713"/>
                </a:cubicBezTo>
                <a:cubicBezTo>
                  <a:pt x="116417" y="14830"/>
                  <a:pt x="58208" y="20121"/>
                  <a:pt x="0" y="25413"/>
                </a:cubicBezTo>
              </a:path>
            </a:pathLst>
          </a:custGeom>
          <a:ln w="38100">
            <a:solidFill>
              <a:schemeClr val="bg2">
                <a:lumMod val="1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8" name="Picture 2" descr="Image result for car top view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1832">
            <a:off x="3533044" y="3872527"/>
            <a:ext cx="890165" cy="4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3404517" y="893579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2361" y="119239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11018677" y="392907"/>
            <a:ext cx="691611" cy="339475"/>
          </a:xfrm>
          <a:prstGeom prst="rect">
            <a:avLst/>
          </a:prstGeom>
        </p:spPr>
      </p:pic>
      <p:cxnSp>
        <p:nvCxnSpPr>
          <p:cNvPr id="43" name="Straight Connector 42"/>
          <p:cNvCxnSpPr>
            <a:endCxn id="83" idx="3"/>
          </p:cNvCxnSpPr>
          <p:nvPr/>
        </p:nvCxnSpPr>
        <p:spPr>
          <a:xfrm>
            <a:off x="10986462" y="599175"/>
            <a:ext cx="27281" cy="58733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18539" y="856464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082579" y="1326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130 km/h</a:t>
            </a:r>
            <a:endParaRPr lang="en-GB" b="1" dirty="0"/>
          </a:p>
        </p:txBody>
      </p:sp>
      <p:pic>
        <p:nvPicPr>
          <p:cNvPr id="50" name="Picture 2" descr="Image result for car top view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31" y="1061180"/>
            <a:ext cx="890165" cy="4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8384546" y="5889043"/>
            <a:ext cx="125867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108m = 3s</a:t>
            </a:r>
            <a:endParaRPr lang="en-GB" sz="2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6619164" y="3562066"/>
            <a:ext cx="0" cy="28523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2305418" y="5298551"/>
            <a:ext cx="691611" cy="339475"/>
          </a:xfrm>
          <a:prstGeom prst="rect">
            <a:avLst/>
          </a:prstGeom>
        </p:spPr>
      </p:pic>
      <p:cxnSp>
        <p:nvCxnSpPr>
          <p:cNvPr id="88" name="Straight Connector 87"/>
          <p:cNvCxnSpPr/>
          <p:nvPr/>
        </p:nvCxnSpPr>
        <p:spPr>
          <a:xfrm flipV="1">
            <a:off x="747570" y="5825608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2" descr="Image result for car top view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29" y="5244711"/>
            <a:ext cx="890165" cy="4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6082022" y="670089"/>
            <a:ext cx="9925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6894991" y="305825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130 km/h</a:t>
            </a:r>
            <a:endParaRPr lang="en-GB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3354736" y="344211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-373" y="4888208"/>
            <a:ext cx="9925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2357659" y="4931424"/>
            <a:ext cx="9925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36718"/>
            <a:ext cx="148925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1/ </a:t>
            </a:r>
            <a:r>
              <a:rPr lang="en-GB" b="1" u="sng" dirty="0" smtClean="0"/>
              <a:t>LCP Starts</a:t>
            </a:r>
            <a:endParaRPr lang="en-GB" b="1" u="sng" dirty="0"/>
          </a:p>
        </p:txBody>
      </p:sp>
      <p:sp>
        <p:nvSpPr>
          <p:cNvPr id="55" name="TextBox 54"/>
          <p:cNvSpPr txBox="1"/>
          <p:nvPr/>
        </p:nvSpPr>
        <p:spPr>
          <a:xfrm>
            <a:off x="15918" y="2922148"/>
            <a:ext cx="156780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/>
              <a:t>3</a:t>
            </a:r>
            <a:r>
              <a:rPr lang="en-GB" sz="2400" b="1" u="sng" dirty="0" smtClean="0"/>
              <a:t>/ </a:t>
            </a:r>
            <a:r>
              <a:rPr lang="en-GB" b="1" u="sng" dirty="0" smtClean="0"/>
              <a:t>LCM Starts</a:t>
            </a:r>
            <a:endParaRPr lang="en-GB" b="1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18193" y="4395530"/>
            <a:ext cx="157863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/>
              <a:t>4</a:t>
            </a:r>
            <a:r>
              <a:rPr lang="en-GB" sz="2400" b="1" u="sng" dirty="0" smtClean="0"/>
              <a:t>/ </a:t>
            </a:r>
            <a:r>
              <a:rPr lang="en-GB" b="1" u="sng" dirty="0" smtClean="0"/>
              <a:t>Delta V = 0</a:t>
            </a:r>
            <a:endParaRPr lang="en-GB" b="1" u="sng" dirty="0"/>
          </a:p>
        </p:txBody>
      </p:sp>
      <p:grpSp>
        <p:nvGrpSpPr>
          <p:cNvPr id="5" name="Group 4"/>
          <p:cNvGrpSpPr/>
          <p:nvPr/>
        </p:nvGrpSpPr>
        <p:grpSpPr>
          <a:xfrm>
            <a:off x="6179308" y="992440"/>
            <a:ext cx="973398" cy="186945"/>
            <a:chOff x="6179308" y="1483768"/>
            <a:chExt cx="973398" cy="186945"/>
          </a:xfrm>
        </p:grpSpPr>
        <p:sp>
          <p:nvSpPr>
            <p:cNvPr id="4" name="Explosion 2 3"/>
            <p:cNvSpPr/>
            <p:nvPr/>
          </p:nvSpPr>
          <p:spPr>
            <a:xfrm>
              <a:off x="6988933" y="1483768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Explosion 2 57"/>
            <p:cNvSpPr/>
            <p:nvPr/>
          </p:nvSpPr>
          <p:spPr>
            <a:xfrm>
              <a:off x="6179308" y="1493293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9" name="Group 58"/>
          <p:cNvGrpSpPr/>
          <p:nvPr/>
        </p:nvGrpSpPr>
        <p:grpSpPr>
          <a:xfrm rot="735469">
            <a:off x="3550408" y="3811812"/>
            <a:ext cx="973398" cy="186945"/>
            <a:chOff x="6179308" y="1483768"/>
            <a:chExt cx="973398" cy="186945"/>
          </a:xfrm>
        </p:grpSpPr>
        <p:sp>
          <p:nvSpPr>
            <p:cNvPr id="62" name="Explosion 2 61"/>
            <p:cNvSpPr/>
            <p:nvPr/>
          </p:nvSpPr>
          <p:spPr>
            <a:xfrm>
              <a:off x="6988933" y="1483768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Explosion 2 65"/>
            <p:cNvSpPr/>
            <p:nvPr/>
          </p:nvSpPr>
          <p:spPr>
            <a:xfrm>
              <a:off x="6179308" y="1493293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47901" y="6285553"/>
            <a:ext cx="437372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Braking at 3m/s²</a:t>
            </a:r>
            <a:endParaRPr lang="en-GB" b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3447733" y="2308231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9069319" y="1834853"/>
            <a:ext cx="691611" cy="339475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 flipV="1">
            <a:off x="761755" y="2271116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133221" y="145521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130 km/h</a:t>
            </a:r>
            <a:endParaRPr lang="en-GB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5918" y="1851370"/>
            <a:ext cx="39259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2/ </a:t>
            </a:r>
            <a:r>
              <a:rPr lang="en-GB" b="1" u="sng" dirty="0" smtClean="0"/>
              <a:t>vehicle moves towards the marking</a:t>
            </a:r>
            <a:endParaRPr lang="en-GB" b="1" u="sng" dirty="0"/>
          </a:p>
        </p:txBody>
      </p:sp>
      <p:grpSp>
        <p:nvGrpSpPr>
          <p:cNvPr id="3" name="Group 2"/>
          <p:cNvGrpSpPr/>
          <p:nvPr/>
        </p:nvGrpSpPr>
        <p:grpSpPr>
          <a:xfrm rot="279321">
            <a:off x="4966930" y="2297909"/>
            <a:ext cx="973398" cy="473637"/>
            <a:chOff x="4966930" y="2646120"/>
            <a:chExt cx="973398" cy="473637"/>
          </a:xfrm>
        </p:grpSpPr>
        <p:pic>
          <p:nvPicPr>
            <p:cNvPr id="69" name="Picture 2" descr="Image result for car top view 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9753" y="2714860"/>
              <a:ext cx="890165" cy="404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4" name="Group 73"/>
            <p:cNvGrpSpPr/>
            <p:nvPr/>
          </p:nvGrpSpPr>
          <p:grpSpPr>
            <a:xfrm>
              <a:off x="4966930" y="2646120"/>
              <a:ext cx="973398" cy="186945"/>
              <a:chOff x="6179308" y="1483768"/>
              <a:chExt cx="973398" cy="186945"/>
            </a:xfrm>
          </p:grpSpPr>
          <p:sp>
            <p:nvSpPr>
              <p:cNvPr id="76" name="Explosion 2 75"/>
              <p:cNvSpPr/>
              <p:nvPr/>
            </p:nvSpPr>
            <p:spPr>
              <a:xfrm>
                <a:off x="6988933" y="1483768"/>
                <a:ext cx="163773" cy="177420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" name="Explosion 2 77"/>
              <p:cNvSpPr/>
              <p:nvPr/>
            </p:nvSpPr>
            <p:spPr>
              <a:xfrm>
                <a:off x="6179308" y="1493293"/>
                <a:ext cx="163773" cy="177420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6" name="Down Arrow 5"/>
          <p:cNvSpPr/>
          <p:nvPr/>
        </p:nvSpPr>
        <p:spPr>
          <a:xfrm rot="10800000">
            <a:off x="4858602" y="1876376"/>
            <a:ext cx="382137" cy="3957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016000" y="5223491"/>
            <a:ext cx="7582" cy="121540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260600" y="5253061"/>
            <a:ext cx="1896" cy="11731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35085" y="6287828"/>
            <a:ext cx="437865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Reaction time</a:t>
            </a:r>
            <a:endParaRPr lang="en-GB" b="1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388414" y="4278766"/>
            <a:ext cx="2187433" cy="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032562" y="4099060"/>
            <a:ext cx="6527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55m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9200" y="11430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dV</a:t>
            </a:r>
            <a:r>
              <a:rPr lang="fr-FR" sz="2400" b="1" dirty="0" smtClean="0"/>
              <a:t> = 50km/h – </a:t>
            </a:r>
            <a:r>
              <a:rPr lang="fr-FR" sz="2400" b="1" u="sng" dirty="0" smtClean="0">
                <a:solidFill>
                  <a:srgbClr val="FF0000"/>
                </a:solidFill>
              </a:rPr>
              <a:t>3s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flashing</a:t>
            </a:r>
            <a:endParaRPr lang="fr-FR" sz="24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4054662" y="590246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137m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286062" y="5915160"/>
            <a:ext cx="6527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22m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028700" y="6285553"/>
            <a:ext cx="1219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smtClean="0"/>
              <a:t>[1.0s]</a:t>
            </a:r>
            <a:endParaRPr lang="en-GB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896" y="12065"/>
            <a:ext cx="1953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Submitted</a:t>
            </a:r>
            <a:r>
              <a:rPr lang="fr-CH" dirty="0" smtClean="0"/>
              <a:t> by </a:t>
            </a:r>
            <a:r>
              <a:rPr lang="fr-CH" dirty="0" smtClean="0"/>
              <a:t>OICA</a:t>
            </a:r>
            <a:endParaRPr lang="en-US" dirty="0"/>
          </a:p>
        </p:txBody>
      </p:sp>
      <p:sp>
        <p:nvSpPr>
          <p:cNvPr id="72" name="Textfeld 12"/>
          <p:cNvSpPr txBox="1">
            <a:spLocks noChangeArrowheads="1"/>
          </p:cNvSpPr>
          <p:nvPr/>
        </p:nvSpPr>
        <p:spPr bwMode="auto">
          <a:xfrm>
            <a:off x="8030732" y="13264"/>
            <a:ext cx="2573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GRRF-84-30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84th GRRF, 19–22 September 2017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9b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>
            <a:off x="39996" y="5093062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11774" y="3811833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380931" y="3437909"/>
            <a:ext cx="27296" cy="11737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90002" y="2593745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6640887" y="3391317"/>
            <a:ext cx="691611" cy="339475"/>
          </a:xfrm>
          <a:prstGeom prst="rect">
            <a:avLst/>
          </a:prstGeom>
        </p:spPr>
      </p:pic>
      <p:cxnSp>
        <p:nvCxnSpPr>
          <p:cNvPr id="75" name="Straight Connector 74"/>
          <p:cNvCxnSpPr/>
          <p:nvPr/>
        </p:nvCxnSpPr>
        <p:spPr>
          <a:xfrm flipV="1">
            <a:off x="725796" y="3883902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>
            <a:off x="1171820" y="3474467"/>
            <a:ext cx="2387600" cy="485633"/>
          </a:xfrm>
          <a:custGeom>
            <a:avLst/>
            <a:gdLst>
              <a:gd name="connsiteX0" fmla="*/ 2387600 w 2387600"/>
              <a:gd name="connsiteY0" fmla="*/ 495313 h 495313"/>
              <a:gd name="connsiteX1" fmla="*/ 1701800 w 2387600"/>
              <a:gd name="connsiteY1" fmla="*/ 177813 h 495313"/>
              <a:gd name="connsiteX2" fmla="*/ 901700 w 2387600"/>
              <a:gd name="connsiteY2" fmla="*/ 12713 h 495313"/>
              <a:gd name="connsiteX3" fmla="*/ 266700 w 2387600"/>
              <a:gd name="connsiteY3" fmla="*/ 12713 h 495313"/>
              <a:gd name="connsiteX4" fmla="*/ 0 w 2387600"/>
              <a:gd name="connsiteY4" fmla="*/ 25413 h 49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600" h="495313">
                <a:moveTo>
                  <a:pt x="2387600" y="495313"/>
                </a:moveTo>
                <a:cubicBezTo>
                  <a:pt x="2168525" y="376779"/>
                  <a:pt x="1949450" y="258246"/>
                  <a:pt x="1701800" y="177813"/>
                </a:cubicBezTo>
                <a:cubicBezTo>
                  <a:pt x="1454150" y="97380"/>
                  <a:pt x="1140883" y="40230"/>
                  <a:pt x="901700" y="12713"/>
                </a:cubicBezTo>
                <a:cubicBezTo>
                  <a:pt x="662517" y="-14804"/>
                  <a:pt x="416983" y="10596"/>
                  <a:pt x="266700" y="12713"/>
                </a:cubicBezTo>
                <a:cubicBezTo>
                  <a:pt x="116417" y="14830"/>
                  <a:pt x="58208" y="20121"/>
                  <a:pt x="0" y="25413"/>
                </a:cubicBezTo>
              </a:path>
            </a:pathLst>
          </a:custGeom>
          <a:ln w="38100">
            <a:solidFill>
              <a:schemeClr val="bg2">
                <a:lumMod val="1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8" name="Picture 2" descr="Image result for car top view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1832">
            <a:off x="3533044" y="3872527"/>
            <a:ext cx="890165" cy="4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3404517" y="893579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2361" y="119239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11018677" y="392907"/>
            <a:ext cx="691611" cy="339475"/>
          </a:xfrm>
          <a:prstGeom prst="rect">
            <a:avLst/>
          </a:prstGeom>
        </p:spPr>
      </p:pic>
      <p:cxnSp>
        <p:nvCxnSpPr>
          <p:cNvPr id="43" name="Straight Connector 42"/>
          <p:cNvCxnSpPr>
            <a:endCxn id="83" idx="3"/>
          </p:cNvCxnSpPr>
          <p:nvPr/>
        </p:nvCxnSpPr>
        <p:spPr>
          <a:xfrm>
            <a:off x="10986462" y="599175"/>
            <a:ext cx="1205538" cy="58733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18539" y="856464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082579" y="1326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130 km/h</a:t>
            </a:r>
            <a:endParaRPr lang="en-GB" b="1" dirty="0"/>
          </a:p>
        </p:txBody>
      </p:sp>
      <p:pic>
        <p:nvPicPr>
          <p:cNvPr id="50" name="Picture 2" descr="Image result for car top view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31" y="1061180"/>
            <a:ext cx="890165" cy="4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4" name="Straight Connector 53"/>
          <p:cNvCxnSpPr/>
          <p:nvPr/>
        </p:nvCxnSpPr>
        <p:spPr>
          <a:xfrm>
            <a:off x="6619164" y="3562066"/>
            <a:ext cx="0" cy="28523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2305418" y="5298551"/>
            <a:ext cx="691611" cy="339475"/>
          </a:xfrm>
          <a:prstGeom prst="rect">
            <a:avLst/>
          </a:prstGeom>
        </p:spPr>
      </p:pic>
      <p:cxnSp>
        <p:nvCxnSpPr>
          <p:cNvPr id="88" name="Straight Connector 87"/>
          <p:cNvCxnSpPr/>
          <p:nvPr/>
        </p:nvCxnSpPr>
        <p:spPr>
          <a:xfrm flipV="1">
            <a:off x="747570" y="5825608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2" descr="Image result for car top view 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29" y="5244711"/>
            <a:ext cx="890165" cy="4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6082022" y="670089"/>
            <a:ext cx="9925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6894991" y="305825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130 km/h</a:t>
            </a:r>
            <a:endParaRPr lang="en-GB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3354736" y="344211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-373" y="4888208"/>
            <a:ext cx="9925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2357659" y="4931424"/>
            <a:ext cx="9925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80 km/h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36718"/>
            <a:ext cx="148925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1/ </a:t>
            </a:r>
            <a:r>
              <a:rPr lang="en-GB" b="1" u="sng" dirty="0" smtClean="0"/>
              <a:t>LCP Starts</a:t>
            </a:r>
            <a:endParaRPr lang="en-GB" b="1" u="sng" dirty="0"/>
          </a:p>
        </p:txBody>
      </p:sp>
      <p:sp>
        <p:nvSpPr>
          <p:cNvPr id="55" name="TextBox 54"/>
          <p:cNvSpPr txBox="1"/>
          <p:nvPr/>
        </p:nvSpPr>
        <p:spPr>
          <a:xfrm>
            <a:off x="15918" y="2922148"/>
            <a:ext cx="156780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/>
              <a:t>3</a:t>
            </a:r>
            <a:r>
              <a:rPr lang="en-GB" sz="2400" b="1" u="sng" dirty="0" smtClean="0"/>
              <a:t>/ </a:t>
            </a:r>
            <a:r>
              <a:rPr lang="en-GB" b="1" u="sng" dirty="0" smtClean="0"/>
              <a:t>LCM Starts</a:t>
            </a:r>
            <a:endParaRPr lang="en-GB" b="1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18193" y="4395530"/>
            <a:ext cx="157863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/>
              <a:t>4</a:t>
            </a:r>
            <a:r>
              <a:rPr lang="en-GB" sz="2400" b="1" u="sng" dirty="0" smtClean="0"/>
              <a:t>/ </a:t>
            </a:r>
            <a:r>
              <a:rPr lang="en-GB" b="1" u="sng" dirty="0" smtClean="0"/>
              <a:t>Delta V = 0</a:t>
            </a:r>
            <a:endParaRPr lang="en-GB" b="1" u="sng" dirty="0"/>
          </a:p>
        </p:txBody>
      </p:sp>
      <p:grpSp>
        <p:nvGrpSpPr>
          <p:cNvPr id="5" name="Group 4"/>
          <p:cNvGrpSpPr/>
          <p:nvPr/>
        </p:nvGrpSpPr>
        <p:grpSpPr>
          <a:xfrm>
            <a:off x="6179308" y="992440"/>
            <a:ext cx="973398" cy="186945"/>
            <a:chOff x="6179308" y="1483768"/>
            <a:chExt cx="973398" cy="186945"/>
          </a:xfrm>
        </p:grpSpPr>
        <p:sp>
          <p:nvSpPr>
            <p:cNvPr id="4" name="Explosion 2 3"/>
            <p:cNvSpPr/>
            <p:nvPr/>
          </p:nvSpPr>
          <p:spPr>
            <a:xfrm>
              <a:off x="6988933" y="1483768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Explosion 2 57"/>
            <p:cNvSpPr/>
            <p:nvPr/>
          </p:nvSpPr>
          <p:spPr>
            <a:xfrm>
              <a:off x="6179308" y="1493293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9" name="Group 58"/>
          <p:cNvGrpSpPr/>
          <p:nvPr/>
        </p:nvGrpSpPr>
        <p:grpSpPr>
          <a:xfrm rot="735469">
            <a:off x="3550408" y="3811812"/>
            <a:ext cx="973398" cy="186945"/>
            <a:chOff x="6179308" y="1483768"/>
            <a:chExt cx="973398" cy="186945"/>
          </a:xfrm>
        </p:grpSpPr>
        <p:sp>
          <p:nvSpPr>
            <p:cNvPr id="62" name="Explosion 2 61"/>
            <p:cNvSpPr/>
            <p:nvPr/>
          </p:nvSpPr>
          <p:spPr>
            <a:xfrm>
              <a:off x="6988933" y="1483768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Explosion 2 65"/>
            <p:cNvSpPr/>
            <p:nvPr/>
          </p:nvSpPr>
          <p:spPr>
            <a:xfrm>
              <a:off x="6179308" y="1493293"/>
              <a:ext cx="163773" cy="177420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47901" y="6285553"/>
            <a:ext cx="437372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Braking at 3m/s²</a:t>
            </a:r>
            <a:endParaRPr lang="en-GB" b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3447733" y="2308231"/>
            <a:ext cx="7357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2"/>
          <a:srcRect b="12469"/>
          <a:stretch/>
        </p:blipFill>
        <p:spPr>
          <a:xfrm>
            <a:off x="9069319" y="1834853"/>
            <a:ext cx="691611" cy="339475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 flipV="1">
            <a:off x="761755" y="2271116"/>
            <a:ext cx="10876318" cy="284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133221" y="145521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130 km/h</a:t>
            </a:r>
            <a:endParaRPr lang="en-GB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5918" y="1851370"/>
            <a:ext cx="39259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2/ </a:t>
            </a:r>
            <a:r>
              <a:rPr lang="en-GB" b="1" u="sng" dirty="0" smtClean="0"/>
              <a:t>vehicle moves towards the marking</a:t>
            </a:r>
            <a:endParaRPr lang="en-GB" b="1" u="sng" dirty="0"/>
          </a:p>
        </p:txBody>
      </p:sp>
      <p:grpSp>
        <p:nvGrpSpPr>
          <p:cNvPr id="3" name="Group 2"/>
          <p:cNvGrpSpPr/>
          <p:nvPr/>
        </p:nvGrpSpPr>
        <p:grpSpPr>
          <a:xfrm rot="279321">
            <a:off x="4966930" y="2297909"/>
            <a:ext cx="973398" cy="473637"/>
            <a:chOff x="4966930" y="2646120"/>
            <a:chExt cx="973398" cy="473637"/>
          </a:xfrm>
        </p:grpSpPr>
        <p:pic>
          <p:nvPicPr>
            <p:cNvPr id="69" name="Picture 2" descr="Image result for car top view 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9753" y="2714860"/>
              <a:ext cx="890165" cy="404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4" name="Group 73"/>
            <p:cNvGrpSpPr/>
            <p:nvPr/>
          </p:nvGrpSpPr>
          <p:grpSpPr>
            <a:xfrm>
              <a:off x="4966930" y="2646120"/>
              <a:ext cx="973398" cy="186945"/>
              <a:chOff x="6179308" y="1483768"/>
              <a:chExt cx="973398" cy="186945"/>
            </a:xfrm>
          </p:grpSpPr>
          <p:sp>
            <p:nvSpPr>
              <p:cNvPr id="76" name="Explosion 2 75"/>
              <p:cNvSpPr/>
              <p:nvPr/>
            </p:nvSpPr>
            <p:spPr>
              <a:xfrm>
                <a:off x="6988933" y="1483768"/>
                <a:ext cx="163773" cy="177420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" name="Explosion 2 77"/>
              <p:cNvSpPr/>
              <p:nvPr/>
            </p:nvSpPr>
            <p:spPr>
              <a:xfrm>
                <a:off x="6179308" y="1493293"/>
                <a:ext cx="163773" cy="177420"/>
              </a:xfrm>
              <a:prstGeom prst="irregularSeal2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6" name="Down Arrow 5"/>
          <p:cNvSpPr/>
          <p:nvPr/>
        </p:nvSpPr>
        <p:spPr>
          <a:xfrm rot="10800000">
            <a:off x="4858602" y="1876376"/>
            <a:ext cx="382137" cy="3957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016000" y="5223491"/>
            <a:ext cx="7582" cy="121540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260600" y="5253061"/>
            <a:ext cx="1896" cy="11731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35084" y="6287828"/>
            <a:ext cx="555691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Reaction time</a:t>
            </a:r>
            <a:endParaRPr lang="en-GB" b="1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388414" y="4278766"/>
            <a:ext cx="2187433" cy="0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032562" y="4099060"/>
            <a:ext cx="6527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55m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9200" y="11430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dV</a:t>
            </a:r>
            <a:r>
              <a:rPr lang="fr-FR" sz="2400" b="1" dirty="0" smtClean="0"/>
              <a:t> = 50km/h – </a:t>
            </a:r>
            <a:r>
              <a:rPr lang="fr-FR" sz="2400" b="1" u="sng" dirty="0" smtClean="0">
                <a:solidFill>
                  <a:srgbClr val="FF0000"/>
                </a:solidFill>
              </a:rPr>
              <a:t>5s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flashing</a:t>
            </a:r>
            <a:endParaRPr lang="fr-FR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286062" y="5915160"/>
            <a:ext cx="6527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22m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028700" y="6285553"/>
            <a:ext cx="1219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[1.0s]</a:t>
            </a:r>
            <a:endParaRPr lang="en-GB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054662" y="590246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137m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84546" y="5889043"/>
            <a:ext cx="125867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GB" sz="2000" dirty="0" smtClean="0"/>
              <a:t>181m = 5s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61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125</Words>
  <Application>Microsoft Office PowerPoint</Application>
  <PresentationFormat>Custom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Barnaby Simkin</dc:creator>
  <cp:lastModifiedBy>Francois E. Guichard</cp:lastModifiedBy>
  <cp:revision>27</cp:revision>
  <dcterms:created xsi:type="dcterms:W3CDTF">2017-08-30T17:18:49Z</dcterms:created>
  <dcterms:modified xsi:type="dcterms:W3CDTF">2017-09-21T06:40:43Z</dcterms:modified>
</cp:coreProperties>
</file>