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28" r:id="rId2"/>
    <p:sldId id="530" r:id="rId3"/>
    <p:sldId id="524" r:id="rId4"/>
    <p:sldId id="532" r:id="rId5"/>
    <p:sldId id="533" r:id="rId6"/>
    <p:sldId id="531" r:id="rId7"/>
    <p:sldId id="534" r:id="rId8"/>
    <p:sldId id="521" r:id="rId9"/>
    <p:sldId id="501" r:id="rId10"/>
  </p:sldIdLst>
  <p:sldSz cx="9144000" cy="6858000" type="screen4x3"/>
  <p:notesSz cx="7104063" cy="102346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45">
          <p15:clr>
            <a:srgbClr val="A4A3A4"/>
          </p15:clr>
        </p15:guide>
        <p15:guide id="2" orient="horz" pos="1253">
          <p15:clr>
            <a:srgbClr val="A4A3A4"/>
          </p15:clr>
        </p15:guide>
        <p15:guide id="3" pos="70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5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교통안전공단" initials="KOTSA" lastIdx="1" clrIdx="0">
    <p:extLst>
      <p:ext uri="{19B8F6BF-5375-455C-9EA6-DF929625EA0E}">
        <p15:presenceInfo xmlns="" xmlns:p15="http://schemas.microsoft.com/office/powerpoint/2012/main" userId="교통안전공단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99"/>
    <a:srgbClr val="FF0000"/>
    <a:srgbClr val="676161"/>
    <a:srgbClr val="FF9900"/>
    <a:srgbClr val="438146"/>
    <a:srgbClr val="808080"/>
    <a:srgbClr val="C0BCBC"/>
    <a:srgbClr val="77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891" autoAdjust="0"/>
  </p:normalViewPr>
  <p:slideViewPr>
    <p:cSldViewPr>
      <p:cViewPr varScale="1">
        <p:scale>
          <a:sx n="85" d="100"/>
          <a:sy n="85" d="100"/>
        </p:scale>
        <p:origin x="-1181" y="-82"/>
      </p:cViewPr>
      <p:guideLst>
        <p:guide orient="horz" pos="845"/>
        <p:guide orient="horz" pos="1253"/>
        <p:guide pos="70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996" y="114"/>
      </p:cViewPr>
      <p:guideLst>
        <p:guide orient="horz" pos="3225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1%20Work\&#44397;&#51228;&#51312;&#54868;\1%20&#47928;&#49436;%20&#48143;%20&#52636;&#51109;\2017\3%209&#50900;%20GRB\&#48156;&#54364;&#51088;&#47308;\&#54980;&#51652;&#51473;%20&#48372;&#54665;&#51088;%20&#44368;&#53685;&#49324;&#44256;%20&#53685;&#44228;&#48516;&#49437;+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D:\1%20Work\&#44397;&#51228;&#51312;&#54868;\1%20&#47928;&#49436;%20&#48143;%20&#52636;&#51109;\2017\3%209&#50900;%20GRB\&#48156;&#54364;&#51088;&#47308;\&#54980;&#51652;&#51473;%20&#48372;&#54665;&#51088;%20&#44368;&#53685;&#49324;&#44256;%20&#53685;&#44228;&#48516;&#49437;+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D:\1%20Work\&#44397;&#51228;&#51312;&#54868;\1%20&#47928;&#49436;%20&#48143;%20&#52636;&#51109;\2017\3%209&#50900;%20GRB\&#48156;&#54364;&#51088;&#47308;\&#54980;&#51652;&#51473;%20&#48372;&#54665;&#51088;%20&#44368;&#53685;&#49324;&#44256;%20&#53685;&#44228;&#48516;&#49437;+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D:\1%20Work\&#44397;&#51228;&#51312;&#54868;\1%20&#47928;&#49436;%20&#48143;%20&#52636;&#51109;\2017\3%209&#50900;%20GRB\&#48156;&#54364;&#51088;&#47308;\&#54980;&#51652;&#51473;%20&#48372;&#54665;&#51088;%20&#44368;&#53685;&#49324;&#44256;%20&#53685;&#44228;&#48516;&#49437;+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D:\1%20Work\&#44397;&#51228;&#51312;&#54868;\1%20&#47928;&#49436;%20&#48143;%20&#52636;&#51109;\2017\3%209&#50900;%20GRB\&#48156;&#54364;&#51088;&#47308;\&#54980;&#51652;&#51473;%20&#48372;&#54665;&#51088;%20&#44368;&#53685;&#49324;&#44256;%20&#53685;&#44228;&#48516;&#49437;+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D:\1%20Work\&#44397;&#51228;&#51312;&#54868;\1%20&#47928;&#49436;%20&#48143;%20&#52636;&#51109;\2017\3%209&#50900;%20GRB\&#48156;&#54364;&#51088;&#47308;\&#54980;&#51652;&#51473;%20&#48372;&#54665;&#51088;%20&#44368;&#53685;&#49324;&#44256;%20&#53685;&#44228;&#48516;&#49437;+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dirty="0" smtClean="0"/>
              <a:t>Fatality</a:t>
            </a:r>
            <a:r>
              <a:rPr lang="en-US" altLang="ko-KR" baseline="0" dirty="0" smtClean="0"/>
              <a:t> status</a:t>
            </a:r>
            <a:endParaRPr lang="ko-KR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경찰!$A$18:$A$20</c:f>
              <c:strCache>
                <c:ptCount val="3"/>
                <c:pt idx="0">
                  <c:v>M1</c:v>
                </c:pt>
                <c:pt idx="1">
                  <c:v>M2, M3</c:v>
                </c:pt>
                <c:pt idx="2">
                  <c:v>N</c:v>
                </c:pt>
              </c:strCache>
            </c:strRef>
          </c:cat>
          <c:val>
            <c:numRef>
              <c:f>경찰!$B$18:$B$20</c:f>
              <c:numCache>
                <c:formatCode>0</c:formatCode>
                <c:ptCount val="3"/>
                <c:pt idx="0">
                  <c:v>85</c:v>
                </c:pt>
                <c:pt idx="1">
                  <c:v>23</c:v>
                </c:pt>
                <c:pt idx="2">
                  <c:v>208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dirty="0"/>
              <a:t>Accident</a:t>
            </a:r>
            <a:r>
              <a:rPr lang="en-US" altLang="ko-KR" baseline="0" dirty="0"/>
              <a:t> </a:t>
            </a:r>
            <a:r>
              <a:rPr lang="en-US" altLang="ko-KR" baseline="0" dirty="0" smtClean="0"/>
              <a:t>status</a:t>
            </a:r>
            <a:endParaRPr lang="ko-KR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경찰!$A$22:$A$24</c:f>
              <c:strCache>
                <c:ptCount val="3"/>
                <c:pt idx="0">
                  <c:v>M1</c:v>
                </c:pt>
                <c:pt idx="1">
                  <c:v>M2, M3</c:v>
                </c:pt>
                <c:pt idx="2">
                  <c:v>N</c:v>
                </c:pt>
              </c:strCache>
            </c:strRef>
          </c:cat>
          <c:val>
            <c:numRef>
              <c:f>경찰!$B$22:$B$24</c:f>
              <c:numCache>
                <c:formatCode>#,##0</c:formatCode>
                <c:ptCount val="3"/>
                <c:pt idx="0">
                  <c:v>13067</c:v>
                </c:pt>
                <c:pt idx="1">
                  <c:v>1218</c:v>
                </c:pt>
                <c:pt idx="2">
                  <c:v>4242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/>
              <a:t>Accident</a:t>
            </a:r>
            <a:r>
              <a:rPr lang="en-US" altLang="ko-KR" baseline="0"/>
              <a:t> rate</a:t>
            </a:r>
            <a:endParaRPr lang="ko-KR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삼성!$A$14:$A$16</c:f>
              <c:strCache>
                <c:ptCount val="3"/>
                <c:pt idx="0">
                  <c:v>M1</c:v>
                </c:pt>
                <c:pt idx="1">
                  <c:v>M2&amp;M3</c:v>
                </c:pt>
                <c:pt idx="2">
                  <c:v>N</c:v>
                </c:pt>
              </c:strCache>
            </c:strRef>
          </c:cat>
          <c:val>
            <c:numRef>
              <c:f>삼성!$B$14:$B$16</c:f>
              <c:numCache>
                <c:formatCode>#,##0</c:formatCode>
                <c:ptCount val="3"/>
                <c:pt idx="0">
                  <c:v>20148</c:v>
                </c:pt>
                <c:pt idx="1">
                  <c:v>2391</c:v>
                </c:pt>
                <c:pt idx="2">
                  <c:v>5429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/>
              <a:t>Fatalities rate</a:t>
            </a:r>
            <a:endParaRPr lang="ko-KR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삼성!$A$19:$A$21</c:f>
              <c:strCache>
                <c:ptCount val="3"/>
                <c:pt idx="0">
                  <c:v>M1</c:v>
                </c:pt>
                <c:pt idx="1">
                  <c:v>M2&amp;M3</c:v>
                </c:pt>
                <c:pt idx="2">
                  <c:v>N</c:v>
                </c:pt>
              </c:strCache>
            </c:strRef>
          </c:cat>
          <c:val>
            <c:numRef>
              <c:f>삼성!$B$19:$B$21</c:f>
              <c:numCache>
                <c:formatCode>0</c:formatCode>
                <c:ptCount val="3"/>
                <c:pt idx="0">
                  <c:v>70</c:v>
                </c:pt>
                <c:pt idx="1">
                  <c:v>12</c:v>
                </c:pt>
                <c:pt idx="2">
                  <c:v>73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dirty="0"/>
              <a:t>Accidents by </a:t>
            </a:r>
            <a:r>
              <a:rPr lang="en-US" altLang="ko-KR" dirty="0">
                <a:solidFill>
                  <a:srgbClr val="FF0000"/>
                </a:solidFill>
              </a:rPr>
              <a:t>N</a:t>
            </a:r>
            <a:r>
              <a:rPr lang="en-US" altLang="ko-KR" dirty="0"/>
              <a:t> vehicles</a:t>
            </a:r>
            <a:endParaRPr lang="ko-KR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후진통계!$B$43:$B$45</c:f>
              <c:strCache>
                <c:ptCount val="3"/>
                <c:pt idx="0">
                  <c:v>N1&amp;N2(Cargo)</c:v>
                </c:pt>
                <c:pt idx="1">
                  <c:v>N1&amp;N2
(Box or Ban)</c:v>
                </c:pt>
                <c:pt idx="2">
                  <c:v>N3</c:v>
                </c:pt>
              </c:strCache>
            </c:strRef>
          </c:cat>
          <c:val>
            <c:numRef>
              <c:f>후진통계!$C$43:$C$45</c:f>
              <c:numCache>
                <c:formatCode>0</c:formatCode>
                <c:ptCount val="3"/>
                <c:pt idx="0" formatCode="#,##0">
                  <c:v>4601</c:v>
                </c:pt>
                <c:pt idx="1">
                  <c:v>533</c:v>
                </c:pt>
                <c:pt idx="2">
                  <c:v>295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/>
              <a:t>Accident</a:t>
            </a:r>
            <a:r>
              <a:rPr lang="en-US" altLang="ko-KR" baseline="0"/>
              <a:t> rate</a:t>
            </a:r>
            <a:endParaRPr lang="ko-KR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삼성!$A$14:$A$16</c:f>
              <c:strCache>
                <c:ptCount val="3"/>
                <c:pt idx="0">
                  <c:v>M1</c:v>
                </c:pt>
                <c:pt idx="1">
                  <c:v>M2&amp;M3</c:v>
                </c:pt>
                <c:pt idx="2">
                  <c:v>N</c:v>
                </c:pt>
              </c:strCache>
            </c:strRef>
          </c:cat>
          <c:val>
            <c:numRef>
              <c:f>삼성!$B$14:$B$16</c:f>
              <c:numCache>
                <c:formatCode>#,##0</c:formatCode>
                <c:ptCount val="3"/>
                <c:pt idx="0">
                  <c:v>20148</c:v>
                </c:pt>
                <c:pt idx="1">
                  <c:v>2391</c:v>
                </c:pt>
                <c:pt idx="2">
                  <c:v>5429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 bwMode="auto">
          <a:xfrm>
            <a:off x="2" y="0"/>
            <a:ext cx="3079201" cy="51222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4735" tIns="47366" rIns="94735" bIns="47366" numCol="1" anchor="t" anchorCtr="0" compatLnSpc="1">
            <a:prstTxWarp prst="textNoShape">
              <a:avLst/>
            </a:prstTxWarp>
          </a:bodyPr>
          <a:lstStyle>
            <a:lvl1pPr defTabSz="947288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 bwMode="auto">
          <a:xfrm>
            <a:off x="4023206" y="0"/>
            <a:ext cx="3079201" cy="51222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4735" tIns="47366" rIns="94735" bIns="47366" numCol="1" anchor="t" anchorCtr="0" compatLnSpc="1">
            <a:prstTxWarp prst="textNoShape">
              <a:avLst/>
            </a:prstTxWarp>
          </a:bodyPr>
          <a:lstStyle>
            <a:lvl1pPr algn="r" defTabSz="947288">
              <a:defRPr sz="1200"/>
            </a:lvl1pPr>
          </a:lstStyle>
          <a:p>
            <a:pPr>
              <a:defRPr/>
            </a:pPr>
            <a:fld id="{B37F45ED-8BA0-4267-8E07-8C5E6C180D25}" type="datetimeFigureOut">
              <a:rPr lang="ko-KR" altLang="en-US"/>
              <a:pPr>
                <a:defRPr/>
              </a:pPr>
              <a:t>2017-08-17</a:t>
            </a:fld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 bwMode="auto">
          <a:xfrm>
            <a:off x="2" y="9720755"/>
            <a:ext cx="3079201" cy="51222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4735" tIns="47366" rIns="94735" bIns="47366" numCol="1" anchor="b" anchorCtr="0" compatLnSpc="1">
            <a:prstTxWarp prst="textNoShape">
              <a:avLst/>
            </a:prstTxWarp>
          </a:bodyPr>
          <a:lstStyle>
            <a:lvl1pPr defTabSz="947288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 bwMode="auto">
          <a:xfrm>
            <a:off x="4023206" y="9720755"/>
            <a:ext cx="3079201" cy="51222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4735" tIns="47366" rIns="94735" bIns="47366" numCol="1" anchor="b" anchorCtr="0" compatLnSpc="1">
            <a:prstTxWarp prst="textNoShape">
              <a:avLst/>
            </a:prstTxWarp>
          </a:bodyPr>
          <a:lstStyle>
            <a:lvl1pPr algn="r" defTabSz="947288">
              <a:defRPr sz="1200"/>
            </a:lvl1pPr>
          </a:lstStyle>
          <a:p>
            <a:pPr>
              <a:defRPr/>
            </a:pPr>
            <a:fld id="{71821962-CBAC-4A57-B512-4D14FACD1F0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5729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 bwMode="auto">
          <a:xfrm>
            <a:off x="2" y="0"/>
            <a:ext cx="3079201" cy="51222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4735" tIns="47366" rIns="94735" bIns="47366" numCol="1" anchor="t" anchorCtr="0" compatLnSpc="1">
            <a:prstTxWarp prst="textNoShape">
              <a:avLst/>
            </a:prstTxWarp>
          </a:bodyPr>
          <a:lstStyle>
            <a:lvl1pPr defTabSz="947288">
              <a:defRPr kumimoji="0" sz="1200">
                <a:ea typeface="맑은 고딕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 bwMode="auto">
          <a:xfrm>
            <a:off x="4023206" y="0"/>
            <a:ext cx="3079201" cy="51222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4735" tIns="47366" rIns="94735" bIns="47366" numCol="1" anchor="t" anchorCtr="0" compatLnSpc="1">
            <a:prstTxWarp prst="textNoShape">
              <a:avLst/>
            </a:prstTxWarp>
          </a:bodyPr>
          <a:lstStyle>
            <a:lvl1pPr algn="r" defTabSz="947288">
              <a:defRPr kumimoji="0" sz="1200">
                <a:ea typeface="맑은 고딕" pitchFamily="50" charset="-127"/>
              </a:defRPr>
            </a:lvl1pPr>
          </a:lstStyle>
          <a:p>
            <a:pPr>
              <a:defRPr/>
            </a:pPr>
            <a:fld id="{CAE48D42-FED2-4C48-9050-77528A26EA0A}" type="datetimeFigureOut">
              <a:rPr lang="ko-KR" altLang="en-US"/>
              <a:pPr>
                <a:defRPr/>
              </a:pPr>
              <a:t>2017-08-17</a:t>
            </a:fld>
            <a:endParaRPr lang="en-US" altLang="ko-KR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9687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64" tIns="47281" rIns="94564" bIns="47281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 bwMode="auto">
          <a:xfrm>
            <a:off x="710077" y="4862018"/>
            <a:ext cx="5683914" cy="460508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4735" tIns="47366" rIns="94735" bIns="473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 bwMode="auto">
          <a:xfrm>
            <a:off x="2" y="9720755"/>
            <a:ext cx="3079201" cy="51222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4735" tIns="47366" rIns="94735" bIns="47366" numCol="1" anchor="b" anchorCtr="0" compatLnSpc="1">
            <a:prstTxWarp prst="textNoShape">
              <a:avLst/>
            </a:prstTxWarp>
          </a:bodyPr>
          <a:lstStyle>
            <a:lvl1pPr defTabSz="947288">
              <a:defRPr kumimoji="0" sz="1200">
                <a:ea typeface="맑은 고딕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 bwMode="auto">
          <a:xfrm>
            <a:off x="4023206" y="9720755"/>
            <a:ext cx="3079201" cy="51222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4735" tIns="47366" rIns="94735" bIns="47366" numCol="1" anchor="b" anchorCtr="0" compatLnSpc="1">
            <a:prstTxWarp prst="textNoShape">
              <a:avLst/>
            </a:prstTxWarp>
          </a:bodyPr>
          <a:lstStyle>
            <a:lvl1pPr algn="r" defTabSz="947288">
              <a:defRPr kumimoji="0" sz="1200">
                <a:ea typeface="맑은 고딕" pitchFamily="50" charset="-127"/>
              </a:defRPr>
            </a:lvl1pPr>
          </a:lstStyle>
          <a:p>
            <a:pPr>
              <a:defRPr/>
            </a:pPr>
            <a:fld id="{8B77B2DF-302A-4EB2-9039-FEC15F70ECE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878357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dirty="0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5137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77B2DF-302A-4EB2-9039-FEC15F70ECE1}" type="slidenum">
              <a:rPr lang="ko-KR" altLang="en-US" smtClean="0"/>
              <a:pPr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67541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77B2DF-302A-4EB2-9039-FEC15F70ECE1}" type="slidenum">
              <a:rPr lang="ko-KR" altLang="en-US" smtClean="0"/>
              <a:pPr>
                <a:defRPr/>
              </a:pPr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68981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77B2DF-302A-4EB2-9039-FEC15F70ECE1}" type="slidenum">
              <a:rPr lang="ko-KR" altLang="en-US" smtClean="0"/>
              <a:pPr>
                <a:defRPr/>
              </a:pPr>
              <a:t>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36434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77B2DF-302A-4EB2-9039-FEC15F70ECE1}" type="slidenum">
              <a:rPr lang="ko-KR" altLang="en-US" smtClean="0"/>
              <a:pPr>
                <a:defRPr/>
              </a:pPr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53447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77B2DF-302A-4EB2-9039-FEC15F70ECE1}" type="slidenum">
              <a:rPr lang="ko-KR" altLang="en-US" smtClean="0"/>
              <a:pPr>
                <a:defRPr/>
              </a:pPr>
              <a:t>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57490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440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296863"/>
            <a:ext cx="563245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9" descr="Signature - 1.jpg"/>
          <p:cNvPicPr>
            <a:picLocks noChangeAspect="1"/>
          </p:cNvPicPr>
          <p:nvPr userDrawn="1"/>
        </p:nvPicPr>
        <p:blipFill>
          <a:blip r:embed="rId4" cstate="print"/>
          <a:srcRect t="33345" r="61610" b="42422"/>
          <a:stretch>
            <a:fillRect/>
          </a:stretch>
        </p:blipFill>
        <p:spPr bwMode="auto">
          <a:xfrm>
            <a:off x="0" y="6134100"/>
            <a:ext cx="176371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5246688"/>
            <a:ext cx="3059112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9675" y="188913"/>
            <a:ext cx="15843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9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8BCB3-0736-40EB-B215-C4A10DBDCD6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40AA2-E0EE-4C1B-BAB0-55D1D6310FB9}" type="datetime1">
              <a:rPr lang="ko-KR" altLang="en-US" smtClean="0"/>
              <a:pPr>
                <a:defRPr/>
              </a:pPr>
              <a:t>2017-08-17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5EB70-93FA-4F5D-92C9-14DE4D71FE5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9D3B3-D3A0-48A8-84D2-1053A4605147}" type="datetime1">
              <a:rPr lang="ko-KR" altLang="en-US" smtClean="0"/>
              <a:pPr>
                <a:defRPr/>
              </a:pPr>
              <a:t>2017-08-17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BFE68-F2FB-4293-98EB-1D79A10D180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8348663" y="6505575"/>
            <a:ext cx="641350" cy="2746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E41817E6-B00D-4AE9-9C99-C8845AEC7BA8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/60</a:t>
            </a:r>
          </a:p>
        </p:txBody>
      </p:sp>
      <p:grpSp>
        <p:nvGrpSpPr>
          <p:cNvPr id="3" name="그룹 9"/>
          <p:cNvGrpSpPr>
            <a:grpSpLocks/>
          </p:cNvGrpSpPr>
          <p:nvPr userDrawn="1"/>
        </p:nvGrpSpPr>
        <p:grpSpPr bwMode="auto">
          <a:xfrm>
            <a:off x="0" y="0"/>
            <a:ext cx="9144000" cy="728663"/>
            <a:chOff x="0" y="0"/>
            <a:chExt cx="9144000" cy="728663"/>
          </a:xfrm>
        </p:grpSpPr>
        <p:sp>
          <p:nvSpPr>
            <p:cNvPr id="4" name="Rectangle 14"/>
            <p:cNvSpPr>
              <a:spLocks noChangeArrowheads="1"/>
            </p:cNvSpPr>
            <p:nvPr userDrawn="1"/>
          </p:nvSpPr>
          <p:spPr bwMode="auto">
            <a:xfrm>
              <a:off x="0" y="0"/>
              <a:ext cx="9121775" cy="728663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rgbClr val="35E212"/>
                </a:gs>
                <a:gs pos="100000">
                  <a:srgbClr val="33CC3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</a:endParaRPr>
            </a:p>
          </p:txBody>
        </p:sp>
        <p:sp>
          <p:nvSpPr>
            <p:cNvPr id="5" name="Line 18"/>
            <p:cNvSpPr>
              <a:spLocks noChangeShapeType="1"/>
            </p:cNvSpPr>
            <p:nvPr userDrawn="1"/>
          </p:nvSpPr>
          <p:spPr bwMode="auto">
            <a:xfrm>
              <a:off x="0" y="728663"/>
              <a:ext cx="9144000" cy="0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</p:grpSp>
      <p:pic>
        <p:nvPicPr>
          <p:cNvPr id="6" name="_x56384888" descr="EMB000003f42229"/>
          <p:cNvPicPr>
            <a:picLocks noChangeAspect="1" noChangeArrowheads="1"/>
          </p:cNvPicPr>
          <p:nvPr/>
        </p:nvPicPr>
        <p:blipFill>
          <a:blip r:embed="rId2" cstate="print"/>
          <a:srcRect l="9143" t="62550" r="1120" b="1227"/>
          <a:stretch>
            <a:fillRect/>
          </a:stretch>
        </p:blipFill>
        <p:spPr bwMode="auto">
          <a:xfrm>
            <a:off x="5929313" y="5840413"/>
            <a:ext cx="3214687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0" y="6780213"/>
            <a:ext cx="9144000" cy="117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1972CB"/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35000"/>
              </a:lnSpc>
              <a:defRPr/>
            </a:pPr>
            <a:endParaRPr lang="ko-KR" altLang="en-US" sz="800"/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8553450" y="6623050"/>
            <a:ext cx="646113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CB97700C-3B21-4D31-AD44-DE5F13742374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/50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8348663" y="6505575"/>
            <a:ext cx="641350" cy="2746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DE96D675-2B2D-4298-BEE8-B285121CB82D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/60</a:t>
            </a:r>
          </a:p>
        </p:txBody>
      </p:sp>
      <p:grpSp>
        <p:nvGrpSpPr>
          <p:cNvPr id="3" name="그룹 9"/>
          <p:cNvGrpSpPr>
            <a:grpSpLocks/>
          </p:cNvGrpSpPr>
          <p:nvPr userDrawn="1"/>
        </p:nvGrpSpPr>
        <p:grpSpPr bwMode="auto">
          <a:xfrm>
            <a:off x="0" y="0"/>
            <a:ext cx="9144000" cy="728663"/>
            <a:chOff x="0" y="0"/>
            <a:chExt cx="9144000" cy="728663"/>
          </a:xfrm>
        </p:grpSpPr>
        <p:sp>
          <p:nvSpPr>
            <p:cNvPr id="4" name="Rectangle 14"/>
            <p:cNvSpPr>
              <a:spLocks noChangeArrowheads="1"/>
            </p:cNvSpPr>
            <p:nvPr userDrawn="1"/>
          </p:nvSpPr>
          <p:spPr bwMode="auto">
            <a:xfrm>
              <a:off x="0" y="0"/>
              <a:ext cx="9121775" cy="728663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rgbClr val="35E212"/>
                </a:gs>
                <a:gs pos="100000">
                  <a:srgbClr val="33CC3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</a:endParaRPr>
            </a:p>
          </p:txBody>
        </p:sp>
        <p:sp>
          <p:nvSpPr>
            <p:cNvPr id="5" name="Line 18"/>
            <p:cNvSpPr>
              <a:spLocks noChangeShapeType="1"/>
            </p:cNvSpPr>
            <p:nvPr userDrawn="1"/>
          </p:nvSpPr>
          <p:spPr bwMode="auto">
            <a:xfrm>
              <a:off x="0" y="728663"/>
              <a:ext cx="9144000" cy="0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</p:grpSp>
      <p:pic>
        <p:nvPicPr>
          <p:cNvPr id="6" name="_x56384888" descr="EMB000003f42229"/>
          <p:cNvPicPr>
            <a:picLocks noChangeAspect="1" noChangeArrowheads="1"/>
          </p:cNvPicPr>
          <p:nvPr/>
        </p:nvPicPr>
        <p:blipFill>
          <a:blip r:embed="rId2" cstate="print"/>
          <a:srcRect l="9143" t="62550" r="1120" b="1227"/>
          <a:stretch>
            <a:fillRect/>
          </a:stretch>
        </p:blipFill>
        <p:spPr bwMode="auto">
          <a:xfrm>
            <a:off x="5929313" y="5840413"/>
            <a:ext cx="3214687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0" y="6780213"/>
            <a:ext cx="9144000" cy="117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1972CB"/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35000"/>
              </a:lnSpc>
              <a:defRPr/>
            </a:pPr>
            <a:endParaRPr lang="ko-KR" altLang="en-US" sz="800"/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8553450" y="6623050"/>
            <a:ext cx="646113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7150F35E-0149-42F2-94A2-8AC322BAA369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/50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8348663" y="6505575"/>
            <a:ext cx="641350" cy="2746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75543D27-A45C-49C2-9436-05EF0EB87587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/60</a:t>
            </a:r>
          </a:p>
        </p:txBody>
      </p:sp>
      <p:grpSp>
        <p:nvGrpSpPr>
          <p:cNvPr id="3" name="그룹 9"/>
          <p:cNvGrpSpPr>
            <a:grpSpLocks/>
          </p:cNvGrpSpPr>
          <p:nvPr userDrawn="1"/>
        </p:nvGrpSpPr>
        <p:grpSpPr bwMode="auto">
          <a:xfrm>
            <a:off x="0" y="0"/>
            <a:ext cx="9144000" cy="728663"/>
            <a:chOff x="0" y="0"/>
            <a:chExt cx="9144000" cy="728663"/>
          </a:xfrm>
        </p:grpSpPr>
        <p:sp>
          <p:nvSpPr>
            <p:cNvPr id="4" name="Rectangle 14"/>
            <p:cNvSpPr>
              <a:spLocks noChangeArrowheads="1"/>
            </p:cNvSpPr>
            <p:nvPr userDrawn="1"/>
          </p:nvSpPr>
          <p:spPr bwMode="auto">
            <a:xfrm>
              <a:off x="0" y="0"/>
              <a:ext cx="9121775" cy="728663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rgbClr val="35E212"/>
                </a:gs>
                <a:gs pos="100000">
                  <a:srgbClr val="33CC3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</a:endParaRPr>
            </a:p>
          </p:txBody>
        </p:sp>
        <p:sp>
          <p:nvSpPr>
            <p:cNvPr id="5" name="Line 18"/>
            <p:cNvSpPr>
              <a:spLocks noChangeShapeType="1"/>
            </p:cNvSpPr>
            <p:nvPr userDrawn="1"/>
          </p:nvSpPr>
          <p:spPr bwMode="auto">
            <a:xfrm>
              <a:off x="0" y="728663"/>
              <a:ext cx="9144000" cy="0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</p:grpSp>
      <p:pic>
        <p:nvPicPr>
          <p:cNvPr id="6" name="_x56384888" descr="EMB000003f42229"/>
          <p:cNvPicPr>
            <a:picLocks noChangeAspect="1" noChangeArrowheads="1"/>
          </p:cNvPicPr>
          <p:nvPr/>
        </p:nvPicPr>
        <p:blipFill>
          <a:blip r:embed="rId2" cstate="print"/>
          <a:srcRect l="9143" t="62550" r="1120" b="1227"/>
          <a:stretch>
            <a:fillRect/>
          </a:stretch>
        </p:blipFill>
        <p:spPr bwMode="auto">
          <a:xfrm>
            <a:off x="5929313" y="5840413"/>
            <a:ext cx="3214687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0" y="6780213"/>
            <a:ext cx="9144000" cy="117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1972CB"/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35000"/>
              </a:lnSpc>
              <a:defRPr/>
            </a:pPr>
            <a:endParaRPr lang="ko-KR" altLang="en-US" sz="800"/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8553450" y="6623050"/>
            <a:ext cx="646113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CF48A460-12EA-43F2-B8C6-1F8B46CBECFF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/50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8348663" y="6505575"/>
            <a:ext cx="641350" cy="2746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9D077BC5-A73F-451A-B927-9F9BAA0EE0BF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/60</a:t>
            </a:r>
          </a:p>
        </p:txBody>
      </p:sp>
      <p:grpSp>
        <p:nvGrpSpPr>
          <p:cNvPr id="3" name="그룹 9"/>
          <p:cNvGrpSpPr>
            <a:grpSpLocks/>
          </p:cNvGrpSpPr>
          <p:nvPr userDrawn="1"/>
        </p:nvGrpSpPr>
        <p:grpSpPr bwMode="auto">
          <a:xfrm>
            <a:off x="0" y="0"/>
            <a:ext cx="9144000" cy="728663"/>
            <a:chOff x="0" y="0"/>
            <a:chExt cx="9144000" cy="728663"/>
          </a:xfrm>
        </p:grpSpPr>
        <p:sp>
          <p:nvSpPr>
            <p:cNvPr id="4" name="Rectangle 14"/>
            <p:cNvSpPr>
              <a:spLocks noChangeArrowheads="1"/>
            </p:cNvSpPr>
            <p:nvPr userDrawn="1"/>
          </p:nvSpPr>
          <p:spPr bwMode="auto">
            <a:xfrm>
              <a:off x="0" y="0"/>
              <a:ext cx="9121775" cy="728663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rgbClr val="35E212"/>
                </a:gs>
                <a:gs pos="100000">
                  <a:srgbClr val="33CC3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</a:endParaRPr>
            </a:p>
          </p:txBody>
        </p:sp>
        <p:sp>
          <p:nvSpPr>
            <p:cNvPr id="5" name="Line 18"/>
            <p:cNvSpPr>
              <a:spLocks noChangeShapeType="1"/>
            </p:cNvSpPr>
            <p:nvPr userDrawn="1"/>
          </p:nvSpPr>
          <p:spPr bwMode="auto">
            <a:xfrm>
              <a:off x="0" y="728663"/>
              <a:ext cx="9144000" cy="0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</p:grpSp>
      <p:pic>
        <p:nvPicPr>
          <p:cNvPr id="6" name="_x56384888" descr="EMB000003f42229"/>
          <p:cNvPicPr>
            <a:picLocks noChangeAspect="1" noChangeArrowheads="1"/>
          </p:cNvPicPr>
          <p:nvPr/>
        </p:nvPicPr>
        <p:blipFill>
          <a:blip r:embed="rId2" cstate="print"/>
          <a:srcRect l="9143" t="62550" r="1120" b="1227"/>
          <a:stretch>
            <a:fillRect/>
          </a:stretch>
        </p:blipFill>
        <p:spPr bwMode="auto">
          <a:xfrm>
            <a:off x="5929313" y="5840413"/>
            <a:ext cx="3214687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0" y="6780213"/>
            <a:ext cx="9144000" cy="117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1972CB"/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35000"/>
              </a:lnSpc>
              <a:defRPr/>
            </a:pPr>
            <a:endParaRPr lang="ko-KR" altLang="en-US" sz="800"/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8553450" y="6623050"/>
            <a:ext cx="646113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8DDADAC5-556B-446A-9503-BDC8436CBA4B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/50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8348663" y="6505575"/>
            <a:ext cx="641350" cy="2746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4110557E-3169-40CB-BF1B-BB48D9061DCA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/60</a:t>
            </a:r>
          </a:p>
        </p:txBody>
      </p:sp>
      <p:grpSp>
        <p:nvGrpSpPr>
          <p:cNvPr id="3" name="그룹 9"/>
          <p:cNvGrpSpPr>
            <a:grpSpLocks/>
          </p:cNvGrpSpPr>
          <p:nvPr userDrawn="1"/>
        </p:nvGrpSpPr>
        <p:grpSpPr bwMode="auto">
          <a:xfrm>
            <a:off x="0" y="0"/>
            <a:ext cx="9144000" cy="728663"/>
            <a:chOff x="0" y="0"/>
            <a:chExt cx="9144000" cy="728663"/>
          </a:xfrm>
        </p:grpSpPr>
        <p:sp>
          <p:nvSpPr>
            <p:cNvPr id="4" name="Rectangle 14"/>
            <p:cNvSpPr>
              <a:spLocks noChangeArrowheads="1"/>
            </p:cNvSpPr>
            <p:nvPr userDrawn="1"/>
          </p:nvSpPr>
          <p:spPr bwMode="auto">
            <a:xfrm>
              <a:off x="0" y="0"/>
              <a:ext cx="9121775" cy="728663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rgbClr val="35E212"/>
                </a:gs>
                <a:gs pos="100000">
                  <a:srgbClr val="33CC3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</a:endParaRPr>
            </a:p>
          </p:txBody>
        </p:sp>
        <p:sp>
          <p:nvSpPr>
            <p:cNvPr id="5" name="Line 18"/>
            <p:cNvSpPr>
              <a:spLocks noChangeShapeType="1"/>
            </p:cNvSpPr>
            <p:nvPr userDrawn="1"/>
          </p:nvSpPr>
          <p:spPr bwMode="auto">
            <a:xfrm>
              <a:off x="0" y="728663"/>
              <a:ext cx="9144000" cy="0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</p:grpSp>
      <p:pic>
        <p:nvPicPr>
          <p:cNvPr id="6" name="_x56384888" descr="EMB000003f42229"/>
          <p:cNvPicPr>
            <a:picLocks noChangeAspect="1" noChangeArrowheads="1"/>
          </p:cNvPicPr>
          <p:nvPr/>
        </p:nvPicPr>
        <p:blipFill>
          <a:blip r:embed="rId2" cstate="print"/>
          <a:srcRect l="9143" t="62550" r="1120" b="1227"/>
          <a:stretch>
            <a:fillRect/>
          </a:stretch>
        </p:blipFill>
        <p:spPr bwMode="auto">
          <a:xfrm>
            <a:off x="5929313" y="5840413"/>
            <a:ext cx="3214687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0" y="6780213"/>
            <a:ext cx="9144000" cy="117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1972CB"/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35000"/>
              </a:lnSpc>
              <a:defRPr/>
            </a:pPr>
            <a:endParaRPr lang="ko-KR" altLang="en-US" sz="800"/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8553450" y="6623050"/>
            <a:ext cx="646113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D43F71F2-B323-41D9-B9A9-F9C4A96D811F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/50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8348663" y="6505575"/>
            <a:ext cx="641350" cy="2746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809406C9-4969-44F2-A017-ECAE6716385B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/60</a:t>
            </a:r>
          </a:p>
        </p:txBody>
      </p:sp>
      <p:grpSp>
        <p:nvGrpSpPr>
          <p:cNvPr id="3" name="그룹 9"/>
          <p:cNvGrpSpPr>
            <a:grpSpLocks/>
          </p:cNvGrpSpPr>
          <p:nvPr userDrawn="1"/>
        </p:nvGrpSpPr>
        <p:grpSpPr bwMode="auto">
          <a:xfrm>
            <a:off x="0" y="0"/>
            <a:ext cx="9144000" cy="728663"/>
            <a:chOff x="0" y="0"/>
            <a:chExt cx="9144000" cy="728663"/>
          </a:xfrm>
        </p:grpSpPr>
        <p:sp>
          <p:nvSpPr>
            <p:cNvPr id="4" name="Rectangle 14"/>
            <p:cNvSpPr>
              <a:spLocks noChangeArrowheads="1"/>
            </p:cNvSpPr>
            <p:nvPr userDrawn="1"/>
          </p:nvSpPr>
          <p:spPr bwMode="auto">
            <a:xfrm>
              <a:off x="0" y="0"/>
              <a:ext cx="9121775" cy="728663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rgbClr val="35E212"/>
                </a:gs>
                <a:gs pos="100000">
                  <a:srgbClr val="33CC3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</a:endParaRPr>
            </a:p>
          </p:txBody>
        </p:sp>
        <p:sp>
          <p:nvSpPr>
            <p:cNvPr id="5" name="Line 18"/>
            <p:cNvSpPr>
              <a:spLocks noChangeShapeType="1"/>
            </p:cNvSpPr>
            <p:nvPr userDrawn="1"/>
          </p:nvSpPr>
          <p:spPr bwMode="auto">
            <a:xfrm>
              <a:off x="0" y="728663"/>
              <a:ext cx="9144000" cy="0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</p:grpSp>
      <p:pic>
        <p:nvPicPr>
          <p:cNvPr id="6" name="_x56384888" descr="EMB000003f42229"/>
          <p:cNvPicPr>
            <a:picLocks noChangeAspect="1" noChangeArrowheads="1"/>
          </p:cNvPicPr>
          <p:nvPr/>
        </p:nvPicPr>
        <p:blipFill>
          <a:blip r:embed="rId2" cstate="print"/>
          <a:srcRect l="9143" t="62550" r="1120" b="1227"/>
          <a:stretch>
            <a:fillRect/>
          </a:stretch>
        </p:blipFill>
        <p:spPr bwMode="auto">
          <a:xfrm>
            <a:off x="5929313" y="5840413"/>
            <a:ext cx="3214687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0" y="6780213"/>
            <a:ext cx="9144000" cy="117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1972CB"/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35000"/>
              </a:lnSpc>
              <a:defRPr/>
            </a:pPr>
            <a:endParaRPr lang="ko-KR" altLang="en-US" sz="800"/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8553450" y="6623050"/>
            <a:ext cx="646113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D2F8C9A2-AD3C-4245-B13A-3CF37506BA6E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/50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8348663" y="6505575"/>
            <a:ext cx="641350" cy="2746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3969193B-5B37-477E-9E9A-47EE3CAA582C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/60</a:t>
            </a:r>
          </a:p>
        </p:txBody>
      </p:sp>
      <p:grpSp>
        <p:nvGrpSpPr>
          <p:cNvPr id="3" name="그룹 9"/>
          <p:cNvGrpSpPr>
            <a:grpSpLocks/>
          </p:cNvGrpSpPr>
          <p:nvPr userDrawn="1"/>
        </p:nvGrpSpPr>
        <p:grpSpPr bwMode="auto">
          <a:xfrm>
            <a:off x="0" y="0"/>
            <a:ext cx="9144000" cy="728663"/>
            <a:chOff x="0" y="0"/>
            <a:chExt cx="9144000" cy="728663"/>
          </a:xfrm>
        </p:grpSpPr>
        <p:sp>
          <p:nvSpPr>
            <p:cNvPr id="4" name="Rectangle 14"/>
            <p:cNvSpPr>
              <a:spLocks noChangeArrowheads="1"/>
            </p:cNvSpPr>
            <p:nvPr userDrawn="1"/>
          </p:nvSpPr>
          <p:spPr bwMode="auto">
            <a:xfrm>
              <a:off x="0" y="0"/>
              <a:ext cx="9121775" cy="728663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rgbClr val="35E212"/>
                </a:gs>
                <a:gs pos="100000">
                  <a:srgbClr val="33CC3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</a:endParaRPr>
            </a:p>
          </p:txBody>
        </p:sp>
        <p:sp>
          <p:nvSpPr>
            <p:cNvPr id="5" name="Line 18"/>
            <p:cNvSpPr>
              <a:spLocks noChangeShapeType="1"/>
            </p:cNvSpPr>
            <p:nvPr userDrawn="1"/>
          </p:nvSpPr>
          <p:spPr bwMode="auto">
            <a:xfrm>
              <a:off x="0" y="728663"/>
              <a:ext cx="9144000" cy="0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</p:grpSp>
      <p:pic>
        <p:nvPicPr>
          <p:cNvPr id="6" name="_x56384888" descr="EMB000003f42229"/>
          <p:cNvPicPr>
            <a:picLocks noChangeAspect="1" noChangeArrowheads="1"/>
          </p:cNvPicPr>
          <p:nvPr/>
        </p:nvPicPr>
        <p:blipFill>
          <a:blip r:embed="rId2" cstate="print"/>
          <a:srcRect l="9143" t="62550" r="1120" b="1227"/>
          <a:stretch>
            <a:fillRect/>
          </a:stretch>
        </p:blipFill>
        <p:spPr bwMode="auto">
          <a:xfrm>
            <a:off x="5929313" y="5840413"/>
            <a:ext cx="3214687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0" y="6780213"/>
            <a:ext cx="9144000" cy="117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1972CB"/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35000"/>
              </a:lnSpc>
              <a:defRPr/>
            </a:pPr>
            <a:endParaRPr lang="ko-KR" altLang="en-US" sz="800"/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8553450" y="6623050"/>
            <a:ext cx="646113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D26283CE-997D-4AFF-B4BB-6883A73D8879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/50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8348663" y="6505575"/>
            <a:ext cx="641350" cy="2746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63857CA0-FF31-45D6-A739-267DA4BC5FDD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/60</a:t>
            </a:r>
          </a:p>
        </p:txBody>
      </p:sp>
      <p:grpSp>
        <p:nvGrpSpPr>
          <p:cNvPr id="3" name="그룹 9"/>
          <p:cNvGrpSpPr>
            <a:grpSpLocks/>
          </p:cNvGrpSpPr>
          <p:nvPr userDrawn="1"/>
        </p:nvGrpSpPr>
        <p:grpSpPr bwMode="auto">
          <a:xfrm>
            <a:off x="0" y="0"/>
            <a:ext cx="9144000" cy="728663"/>
            <a:chOff x="0" y="0"/>
            <a:chExt cx="9144000" cy="728663"/>
          </a:xfrm>
        </p:grpSpPr>
        <p:sp>
          <p:nvSpPr>
            <p:cNvPr id="4" name="Rectangle 14"/>
            <p:cNvSpPr>
              <a:spLocks noChangeArrowheads="1"/>
            </p:cNvSpPr>
            <p:nvPr userDrawn="1"/>
          </p:nvSpPr>
          <p:spPr bwMode="auto">
            <a:xfrm>
              <a:off x="0" y="0"/>
              <a:ext cx="9121775" cy="728663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rgbClr val="35E212"/>
                </a:gs>
                <a:gs pos="100000">
                  <a:srgbClr val="33CC3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</a:endParaRPr>
            </a:p>
          </p:txBody>
        </p:sp>
        <p:sp>
          <p:nvSpPr>
            <p:cNvPr id="5" name="Line 18"/>
            <p:cNvSpPr>
              <a:spLocks noChangeShapeType="1"/>
            </p:cNvSpPr>
            <p:nvPr userDrawn="1"/>
          </p:nvSpPr>
          <p:spPr bwMode="auto">
            <a:xfrm>
              <a:off x="0" y="728663"/>
              <a:ext cx="9144000" cy="0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</p:grpSp>
      <p:pic>
        <p:nvPicPr>
          <p:cNvPr id="6" name="_x56384888" descr="EMB000003f42229"/>
          <p:cNvPicPr>
            <a:picLocks noChangeAspect="1" noChangeArrowheads="1"/>
          </p:cNvPicPr>
          <p:nvPr/>
        </p:nvPicPr>
        <p:blipFill>
          <a:blip r:embed="rId2" cstate="print"/>
          <a:srcRect l="9143" t="62550" r="1120" b="1227"/>
          <a:stretch>
            <a:fillRect/>
          </a:stretch>
        </p:blipFill>
        <p:spPr bwMode="auto">
          <a:xfrm>
            <a:off x="5929313" y="5840413"/>
            <a:ext cx="3214687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0" y="6780213"/>
            <a:ext cx="9144000" cy="117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1972CB"/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35000"/>
              </a:lnSpc>
              <a:defRPr/>
            </a:pPr>
            <a:endParaRPr lang="ko-KR" altLang="en-US" sz="800"/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8553450" y="6623050"/>
            <a:ext cx="646113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DBFFC09D-26F4-4AA5-AB04-3909E24E46E3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/50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7763" y="333375"/>
            <a:ext cx="16462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35 엠블럼"/>
          <p:cNvPicPr>
            <a:picLocks noChangeAspect="1" noChangeArrowheads="1"/>
          </p:cNvPicPr>
          <p:nvPr userDrawn="1"/>
        </p:nvPicPr>
        <p:blipFill>
          <a:blip r:embed="rId4" cstate="print"/>
          <a:srcRect l="19960" t="28291" r="49475" b="52905"/>
          <a:stretch>
            <a:fillRect/>
          </a:stretch>
        </p:blipFill>
        <p:spPr bwMode="auto">
          <a:xfrm>
            <a:off x="207963" y="398463"/>
            <a:ext cx="86836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25" y="5949950"/>
            <a:ext cx="89550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8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40D0B-3BCC-4F1C-AA5C-B3DF948F205F}" type="datetime1">
              <a:rPr lang="ko-KR" altLang="en-US" smtClean="0"/>
              <a:pPr>
                <a:defRPr/>
              </a:pPr>
              <a:t>2017-08-17</a:t>
            </a:fld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1"/>
          </p:nvPr>
        </p:nvSpPr>
        <p:spPr>
          <a:xfrm>
            <a:off x="3059113" y="63817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F3A2D-0B55-4F58-B6C7-06D2032687B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8348663" y="6505575"/>
            <a:ext cx="641350" cy="2746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990C184F-F893-49DB-8659-6CD56BE4B438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/60</a:t>
            </a:r>
          </a:p>
        </p:txBody>
      </p:sp>
      <p:grpSp>
        <p:nvGrpSpPr>
          <p:cNvPr id="3" name="그룹 9"/>
          <p:cNvGrpSpPr>
            <a:grpSpLocks/>
          </p:cNvGrpSpPr>
          <p:nvPr userDrawn="1"/>
        </p:nvGrpSpPr>
        <p:grpSpPr bwMode="auto">
          <a:xfrm>
            <a:off x="0" y="0"/>
            <a:ext cx="9144000" cy="728663"/>
            <a:chOff x="0" y="0"/>
            <a:chExt cx="9144000" cy="728663"/>
          </a:xfrm>
        </p:grpSpPr>
        <p:sp>
          <p:nvSpPr>
            <p:cNvPr id="4" name="Rectangle 14"/>
            <p:cNvSpPr>
              <a:spLocks noChangeArrowheads="1"/>
            </p:cNvSpPr>
            <p:nvPr userDrawn="1"/>
          </p:nvSpPr>
          <p:spPr bwMode="auto">
            <a:xfrm>
              <a:off x="0" y="0"/>
              <a:ext cx="9121775" cy="728663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rgbClr val="35E212"/>
                </a:gs>
                <a:gs pos="100000">
                  <a:srgbClr val="33CC3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</a:endParaRPr>
            </a:p>
          </p:txBody>
        </p:sp>
        <p:sp>
          <p:nvSpPr>
            <p:cNvPr id="5" name="Line 18"/>
            <p:cNvSpPr>
              <a:spLocks noChangeShapeType="1"/>
            </p:cNvSpPr>
            <p:nvPr userDrawn="1"/>
          </p:nvSpPr>
          <p:spPr bwMode="auto">
            <a:xfrm>
              <a:off x="0" y="728663"/>
              <a:ext cx="9144000" cy="0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</p:grpSp>
      <p:pic>
        <p:nvPicPr>
          <p:cNvPr id="6" name="_x56384888" descr="EMB000003f42229"/>
          <p:cNvPicPr>
            <a:picLocks noChangeAspect="1" noChangeArrowheads="1"/>
          </p:cNvPicPr>
          <p:nvPr/>
        </p:nvPicPr>
        <p:blipFill>
          <a:blip r:embed="rId2" cstate="print"/>
          <a:srcRect l="9143" t="62550" r="1120" b="1227"/>
          <a:stretch>
            <a:fillRect/>
          </a:stretch>
        </p:blipFill>
        <p:spPr bwMode="auto">
          <a:xfrm>
            <a:off x="5929313" y="5840413"/>
            <a:ext cx="3214687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0" y="6780213"/>
            <a:ext cx="9144000" cy="117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1972CB"/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35000"/>
              </a:lnSpc>
              <a:defRPr/>
            </a:pPr>
            <a:endParaRPr lang="ko-KR" altLang="en-US" sz="800"/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8553450" y="6623050"/>
            <a:ext cx="646113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46685B47-313A-45C2-BA3C-0D62523F4ECD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/50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8348663" y="6505575"/>
            <a:ext cx="641350" cy="2746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4B7C508C-997E-40FA-AAEB-476ACF250B4C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/60</a:t>
            </a:r>
          </a:p>
        </p:txBody>
      </p:sp>
      <p:grpSp>
        <p:nvGrpSpPr>
          <p:cNvPr id="3" name="그룹 9"/>
          <p:cNvGrpSpPr>
            <a:grpSpLocks/>
          </p:cNvGrpSpPr>
          <p:nvPr userDrawn="1"/>
        </p:nvGrpSpPr>
        <p:grpSpPr bwMode="auto">
          <a:xfrm>
            <a:off x="0" y="0"/>
            <a:ext cx="9144000" cy="728663"/>
            <a:chOff x="0" y="0"/>
            <a:chExt cx="9144000" cy="728663"/>
          </a:xfrm>
        </p:grpSpPr>
        <p:sp>
          <p:nvSpPr>
            <p:cNvPr id="4" name="Rectangle 14"/>
            <p:cNvSpPr>
              <a:spLocks noChangeArrowheads="1"/>
            </p:cNvSpPr>
            <p:nvPr userDrawn="1"/>
          </p:nvSpPr>
          <p:spPr bwMode="auto">
            <a:xfrm>
              <a:off x="0" y="0"/>
              <a:ext cx="9121775" cy="728663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rgbClr val="35E212"/>
                </a:gs>
                <a:gs pos="100000">
                  <a:srgbClr val="33CC3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</a:endParaRPr>
            </a:p>
          </p:txBody>
        </p:sp>
        <p:sp>
          <p:nvSpPr>
            <p:cNvPr id="5" name="Line 18"/>
            <p:cNvSpPr>
              <a:spLocks noChangeShapeType="1"/>
            </p:cNvSpPr>
            <p:nvPr userDrawn="1"/>
          </p:nvSpPr>
          <p:spPr bwMode="auto">
            <a:xfrm>
              <a:off x="0" y="728663"/>
              <a:ext cx="9144000" cy="0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</p:grpSp>
      <p:pic>
        <p:nvPicPr>
          <p:cNvPr id="6" name="_x56384888" descr="EMB000003f42229"/>
          <p:cNvPicPr>
            <a:picLocks noChangeAspect="1" noChangeArrowheads="1"/>
          </p:cNvPicPr>
          <p:nvPr/>
        </p:nvPicPr>
        <p:blipFill>
          <a:blip r:embed="rId2" cstate="print"/>
          <a:srcRect l="9143" t="62550" r="1120" b="1227"/>
          <a:stretch>
            <a:fillRect/>
          </a:stretch>
        </p:blipFill>
        <p:spPr bwMode="auto">
          <a:xfrm>
            <a:off x="5929313" y="5840413"/>
            <a:ext cx="3214687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0" y="6780213"/>
            <a:ext cx="9144000" cy="117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1972CB"/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35000"/>
              </a:lnSpc>
              <a:defRPr/>
            </a:pPr>
            <a:endParaRPr lang="ko-KR" altLang="en-US" sz="800"/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8553450" y="6623050"/>
            <a:ext cx="646113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29CF2023-E7D7-46E7-9351-8CD08B7939F0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/50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8348663" y="6505575"/>
            <a:ext cx="641350" cy="2746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979C47B6-6DD6-4FE3-B0A1-FF14270CDB53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/60</a:t>
            </a:r>
          </a:p>
        </p:txBody>
      </p:sp>
      <p:grpSp>
        <p:nvGrpSpPr>
          <p:cNvPr id="3" name="그룹 9"/>
          <p:cNvGrpSpPr>
            <a:grpSpLocks/>
          </p:cNvGrpSpPr>
          <p:nvPr userDrawn="1"/>
        </p:nvGrpSpPr>
        <p:grpSpPr bwMode="auto">
          <a:xfrm>
            <a:off x="0" y="0"/>
            <a:ext cx="9144000" cy="728663"/>
            <a:chOff x="0" y="0"/>
            <a:chExt cx="9144000" cy="728663"/>
          </a:xfrm>
        </p:grpSpPr>
        <p:sp>
          <p:nvSpPr>
            <p:cNvPr id="4" name="Rectangle 14"/>
            <p:cNvSpPr>
              <a:spLocks noChangeArrowheads="1"/>
            </p:cNvSpPr>
            <p:nvPr userDrawn="1"/>
          </p:nvSpPr>
          <p:spPr bwMode="auto">
            <a:xfrm>
              <a:off x="0" y="0"/>
              <a:ext cx="9121775" cy="728663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rgbClr val="35E212"/>
                </a:gs>
                <a:gs pos="100000">
                  <a:srgbClr val="33CC3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</a:endParaRPr>
            </a:p>
          </p:txBody>
        </p:sp>
        <p:sp>
          <p:nvSpPr>
            <p:cNvPr id="5" name="Line 18"/>
            <p:cNvSpPr>
              <a:spLocks noChangeShapeType="1"/>
            </p:cNvSpPr>
            <p:nvPr userDrawn="1"/>
          </p:nvSpPr>
          <p:spPr bwMode="auto">
            <a:xfrm>
              <a:off x="0" y="728663"/>
              <a:ext cx="9144000" cy="0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</p:grpSp>
      <p:pic>
        <p:nvPicPr>
          <p:cNvPr id="6" name="_x56384888" descr="EMB000003f42229"/>
          <p:cNvPicPr>
            <a:picLocks noChangeAspect="1" noChangeArrowheads="1"/>
          </p:cNvPicPr>
          <p:nvPr/>
        </p:nvPicPr>
        <p:blipFill>
          <a:blip r:embed="rId2" cstate="print"/>
          <a:srcRect l="9143" t="62550" r="1120" b="1227"/>
          <a:stretch>
            <a:fillRect/>
          </a:stretch>
        </p:blipFill>
        <p:spPr bwMode="auto">
          <a:xfrm>
            <a:off x="5929313" y="5840413"/>
            <a:ext cx="3214687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0" y="6780213"/>
            <a:ext cx="9144000" cy="117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1972CB"/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35000"/>
              </a:lnSpc>
              <a:defRPr/>
            </a:pPr>
            <a:endParaRPr lang="ko-KR" altLang="en-US" sz="800"/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8553450" y="6623050"/>
            <a:ext cx="646113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F8324DCC-3450-45B1-9B82-1AC03512301C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/50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8348663" y="6505575"/>
            <a:ext cx="641350" cy="2746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6A4E11BA-3C40-4C72-B2ED-B6E2345FDB33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/60</a:t>
            </a:r>
          </a:p>
        </p:txBody>
      </p:sp>
      <p:grpSp>
        <p:nvGrpSpPr>
          <p:cNvPr id="3" name="그룹 9"/>
          <p:cNvGrpSpPr>
            <a:grpSpLocks/>
          </p:cNvGrpSpPr>
          <p:nvPr userDrawn="1"/>
        </p:nvGrpSpPr>
        <p:grpSpPr bwMode="auto">
          <a:xfrm>
            <a:off x="0" y="0"/>
            <a:ext cx="9144000" cy="728663"/>
            <a:chOff x="0" y="0"/>
            <a:chExt cx="9144000" cy="728663"/>
          </a:xfrm>
        </p:grpSpPr>
        <p:sp>
          <p:nvSpPr>
            <p:cNvPr id="4" name="Rectangle 14"/>
            <p:cNvSpPr>
              <a:spLocks noChangeArrowheads="1"/>
            </p:cNvSpPr>
            <p:nvPr userDrawn="1"/>
          </p:nvSpPr>
          <p:spPr bwMode="auto">
            <a:xfrm>
              <a:off x="0" y="0"/>
              <a:ext cx="9121775" cy="728663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rgbClr val="35E212"/>
                </a:gs>
                <a:gs pos="100000">
                  <a:srgbClr val="33CC3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</a:endParaRPr>
            </a:p>
          </p:txBody>
        </p:sp>
        <p:sp>
          <p:nvSpPr>
            <p:cNvPr id="5" name="Line 18"/>
            <p:cNvSpPr>
              <a:spLocks noChangeShapeType="1"/>
            </p:cNvSpPr>
            <p:nvPr userDrawn="1"/>
          </p:nvSpPr>
          <p:spPr bwMode="auto">
            <a:xfrm>
              <a:off x="0" y="728663"/>
              <a:ext cx="9144000" cy="0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</p:grpSp>
      <p:pic>
        <p:nvPicPr>
          <p:cNvPr id="6" name="_x56384888" descr="EMB000003f42229"/>
          <p:cNvPicPr>
            <a:picLocks noChangeAspect="1" noChangeArrowheads="1"/>
          </p:cNvPicPr>
          <p:nvPr/>
        </p:nvPicPr>
        <p:blipFill>
          <a:blip r:embed="rId2" cstate="print"/>
          <a:srcRect l="9143" t="62550" r="1120" b="1227"/>
          <a:stretch>
            <a:fillRect/>
          </a:stretch>
        </p:blipFill>
        <p:spPr bwMode="auto">
          <a:xfrm>
            <a:off x="5929313" y="5840413"/>
            <a:ext cx="3214687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0" y="6780213"/>
            <a:ext cx="9144000" cy="117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1972CB"/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35000"/>
              </a:lnSpc>
              <a:defRPr/>
            </a:pPr>
            <a:endParaRPr lang="ko-KR" altLang="en-US" sz="800"/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8553450" y="6623050"/>
            <a:ext cx="646113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CCAE1631-653B-466E-BD10-8A0370B6A5DB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/50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_x56384888" descr="EMB000003f42229"/>
          <p:cNvPicPr>
            <a:picLocks noChangeAspect="1" noChangeArrowheads="1"/>
          </p:cNvPicPr>
          <p:nvPr userDrawn="1"/>
        </p:nvPicPr>
        <p:blipFill>
          <a:blip r:embed="rId2" cstate="print"/>
          <a:srcRect l="9143" t="62550" r="1120" b="1227"/>
          <a:stretch>
            <a:fillRect/>
          </a:stretch>
        </p:blipFill>
        <p:spPr bwMode="auto">
          <a:xfrm>
            <a:off x="5929313" y="5840413"/>
            <a:ext cx="3214687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8"/>
          <p:cNvGrpSpPr>
            <a:grpSpLocks/>
          </p:cNvGrpSpPr>
          <p:nvPr userDrawn="1"/>
        </p:nvGrpSpPr>
        <p:grpSpPr bwMode="auto">
          <a:xfrm>
            <a:off x="0" y="0"/>
            <a:ext cx="9144000" cy="728663"/>
            <a:chOff x="0" y="0"/>
            <a:chExt cx="9144000" cy="728663"/>
          </a:xfrm>
        </p:grpSpPr>
        <p:sp>
          <p:nvSpPr>
            <p:cNvPr id="4" name="Rectangle 14"/>
            <p:cNvSpPr>
              <a:spLocks noChangeArrowheads="1"/>
            </p:cNvSpPr>
            <p:nvPr userDrawn="1"/>
          </p:nvSpPr>
          <p:spPr bwMode="auto">
            <a:xfrm>
              <a:off x="0" y="0"/>
              <a:ext cx="9121775" cy="728663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rgbClr val="35E212"/>
                </a:gs>
                <a:gs pos="100000">
                  <a:srgbClr val="33CC3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</a:endParaRPr>
            </a:p>
          </p:txBody>
        </p:sp>
        <p:sp>
          <p:nvSpPr>
            <p:cNvPr id="5" name="Line 18"/>
            <p:cNvSpPr>
              <a:spLocks noChangeShapeType="1"/>
            </p:cNvSpPr>
            <p:nvPr userDrawn="1"/>
          </p:nvSpPr>
          <p:spPr bwMode="auto">
            <a:xfrm>
              <a:off x="0" y="728663"/>
              <a:ext cx="9144000" cy="0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6" name="Text Box 27"/>
          <p:cNvSpPr txBox="1">
            <a:spLocks noChangeArrowheads="1"/>
          </p:cNvSpPr>
          <p:nvPr userDrawn="1"/>
        </p:nvSpPr>
        <p:spPr bwMode="auto">
          <a:xfrm>
            <a:off x="8553450" y="6623050"/>
            <a:ext cx="646113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7652B557-74D6-4B8F-912A-3DDB4CDB08AB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/50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8348663" y="6505575"/>
            <a:ext cx="641350" cy="2746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63A31849-83A2-44FD-A7E3-2C393F8A5153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/60</a:t>
            </a:r>
          </a:p>
        </p:txBody>
      </p:sp>
      <p:grpSp>
        <p:nvGrpSpPr>
          <p:cNvPr id="3" name="그룹 9"/>
          <p:cNvGrpSpPr>
            <a:grpSpLocks/>
          </p:cNvGrpSpPr>
          <p:nvPr userDrawn="1"/>
        </p:nvGrpSpPr>
        <p:grpSpPr bwMode="auto">
          <a:xfrm>
            <a:off x="0" y="0"/>
            <a:ext cx="9144000" cy="728663"/>
            <a:chOff x="0" y="0"/>
            <a:chExt cx="9144000" cy="728663"/>
          </a:xfrm>
        </p:grpSpPr>
        <p:sp>
          <p:nvSpPr>
            <p:cNvPr id="4" name="Rectangle 14"/>
            <p:cNvSpPr>
              <a:spLocks noChangeArrowheads="1"/>
            </p:cNvSpPr>
            <p:nvPr userDrawn="1"/>
          </p:nvSpPr>
          <p:spPr bwMode="auto">
            <a:xfrm>
              <a:off x="0" y="0"/>
              <a:ext cx="9121775" cy="728663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rgbClr val="35E212"/>
                </a:gs>
                <a:gs pos="100000">
                  <a:srgbClr val="33CC3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</a:endParaRPr>
            </a:p>
          </p:txBody>
        </p:sp>
        <p:sp>
          <p:nvSpPr>
            <p:cNvPr id="5" name="Line 18"/>
            <p:cNvSpPr>
              <a:spLocks noChangeShapeType="1"/>
            </p:cNvSpPr>
            <p:nvPr userDrawn="1"/>
          </p:nvSpPr>
          <p:spPr bwMode="auto">
            <a:xfrm>
              <a:off x="0" y="728663"/>
              <a:ext cx="9144000" cy="0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</p:grpSp>
      <p:pic>
        <p:nvPicPr>
          <p:cNvPr id="6" name="_x56384888" descr="EMB000003f42229"/>
          <p:cNvPicPr>
            <a:picLocks noChangeAspect="1" noChangeArrowheads="1"/>
          </p:cNvPicPr>
          <p:nvPr/>
        </p:nvPicPr>
        <p:blipFill>
          <a:blip r:embed="rId2" cstate="print"/>
          <a:srcRect l="9143" t="62550" r="1120" b="1227"/>
          <a:stretch>
            <a:fillRect/>
          </a:stretch>
        </p:blipFill>
        <p:spPr bwMode="auto">
          <a:xfrm>
            <a:off x="5929313" y="5840413"/>
            <a:ext cx="3214687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0" y="6780213"/>
            <a:ext cx="9144000" cy="117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1972CB"/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35000"/>
              </a:lnSpc>
              <a:defRPr/>
            </a:pPr>
            <a:endParaRPr lang="ko-KR" altLang="en-US" sz="800"/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8553450" y="6623050"/>
            <a:ext cx="646113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D5CC86AE-7300-4056-80EF-7B1724C27932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/50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8348663" y="6505575"/>
            <a:ext cx="641350" cy="2746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76E389DB-1422-466F-9051-6E2198BCB0C6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/60</a:t>
            </a:r>
          </a:p>
        </p:txBody>
      </p:sp>
      <p:grpSp>
        <p:nvGrpSpPr>
          <p:cNvPr id="3" name="그룹 9"/>
          <p:cNvGrpSpPr>
            <a:grpSpLocks/>
          </p:cNvGrpSpPr>
          <p:nvPr userDrawn="1"/>
        </p:nvGrpSpPr>
        <p:grpSpPr bwMode="auto">
          <a:xfrm>
            <a:off x="0" y="0"/>
            <a:ext cx="9144000" cy="728663"/>
            <a:chOff x="0" y="0"/>
            <a:chExt cx="9144000" cy="728663"/>
          </a:xfrm>
        </p:grpSpPr>
        <p:sp>
          <p:nvSpPr>
            <p:cNvPr id="4" name="Rectangle 14"/>
            <p:cNvSpPr>
              <a:spLocks noChangeArrowheads="1"/>
            </p:cNvSpPr>
            <p:nvPr userDrawn="1"/>
          </p:nvSpPr>
          <p:spPr bwMode="auto">
            <a:xfrm>
              <a:off x="0" y="0"/>
              <a:ext cx="9121775" cy="728663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rgbClr val="35E212"/>
                </a:gs>
                <a:gs pos="100000">
                  <a:srgbClr val="33CC3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</a:endParaRPr>
            </a:p>
          </p:txBody>
        </p:sp>
        <p:sp>
          <p:nvSpPr>
            <p:cNvPr id="5" name="Line 18"/>
            <p:cNvSpPr>
              <a:spLocks noChangeShapeType="1"/>
            </p:cNvSpPr>
            <p:nvPr userDrawn="1"/>
          </p:nvSpPr>
          <p:spPr bwMode="auto">
            <a:xfrm>
              <a:off x="0" y="728663"/>
              <a:ext cx="9144000" cy="0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</p:grpSp>
      <p:pic>
        <p:nvPicPr>
          <p:cNvPr id="6" name="_x56384888" descr="EMB000003f42229"/>
          <p:cNvPicPr>
            <a:picLocks noChangeAspect="1" noChangeArrowheads="1"/>
          </p:cNvPicPr>
          <p:nvPr/>
        </p:nvPicPr>
        <p:blipFill>
          <a:blip r:embed="rId2" cstate="print"/>
          <a:srcRect l="9143" t="62550" r="1120" b="1227"/>
          <a:stretch>
            <a:fillRect/>
          </a:stretch>
        </p:blipFill>
        <p:spPr bwMode="auto">
          <a:xfrm>
            <a:off x="5929313" y="5840413"/>
            <a:ext cx="3214687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0" y="6780213"/>
            <a:ext cx="9144000" cy="117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1972CB"/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35000"/>
              </a:lnSpc>
              <a:defRPr/>
            </a:pPr>
            <a:endParaRPr lang="ko-KR" altLang="en-US" sz="800"/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8553450" y="6623050"/>
            <a:ext cx="646113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F76D7450-7B23-40FC-BA6D-DDF1095737AD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/50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8"/>
          <p:cNvSpPr>
            <a:spLocks noChangeArrowheads="1"/>
          </p:cNvSpPr>
          <p:nvPr/>
        </p:nvSpPr>
        <p:spPr bwMode="auto">
          <a:xfrm>
            <a:off x="0" y="1905000"/>
            <a:ext cx="91440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152400" y="6521450"/>
            <a:ext cx="4921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ko-KR" altLang="de-DE" sz="100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4" name="_x56384888" descr="EMB000003f42229"/>
          <p:cNvPicPr>
            <a:picLocks noChangeAspect="1" noChangeArrowheads="1"/>
          </p:cNvPicPr>
          <p:nvPr userDrawn="1"/>
        </p:nvPicPr>
        <p:blipFill>
          <a:blip r:embed="rId2" cstate="print"/>
          <a:srcRect l="9143" t="62550" r="1120" b="1227"/>
          <a:stretch>
            <a:fillRect/>
          </a:stretch>
        </p:blipFill>
        <p:spPr bwMode="auto">
          <a:xfrm>
            <a:off x="5929313" y="5840413"/>
            <a:ext cx="3214687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그룹 15"/>
          <p:cNvGrpSpPr>
            <a:grpSpLocks/>
          </p:cNvGrpSpPr>
          <p:nvPr userDrawn="1"/>
        </p:nvGrpSpPr>
        <p:grpSpPr bwMode="auto">
          <a:xfrm>
            <a:off x="0" y="0"/>
            <a:ext cx="9144000" cy="728663"/>
            <a:chOff x="0" y="0"/>
            <a:chExt cx="9144000" cy="728663"/>
          </a:xfrm>
        </p:grpSpPr>
        <p:sp>
          <p:nvSpPr>
            <p:cNvPr id="6" name="Rectangle 14"/>
            <p:cNvSpPr>
              <a:spLocks noChangeArrowheads="1"/>
            </p:cNvSpPr>
            <p:nvPr userDrawn="1"/>
          </p:nvSpPr>
          <p:spPr bwMode="auto">
            <a:xfrm>
              <a:off x="0" y="0"/>
              <a:ext cx="9121775" cy="728663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rgbClr val="35E212"/>
                </a:gs>
                <a:gs pos="100000">
                  <a:srgbClr val="33CC3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</a:endParaRPr>
            </a:p>
          </p:txBody>
        </p:sp>
        <p:sp>
          <p:nvSpPr>
            <p:cNvPr id="7" name="Line 18"/>
            <p:cNvSpPr>
              <a:spLocks noChangeShapeType="1"/>
            </p:cNvSpPr>
            <p:nvPr userDrawn="1"/>
          </p:nvSpPr>
          <p:spPr bwMode="auto">
            <a:xfrm>
              <a:off x="0" y="728663"/>
              <a:ext cx="9144000" cy="0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8" name="Text Box 27"/>
          <p:cNvSpPr txBox="1">
            <a:spLocks noChangeArrowheads="1"/>
          </p:cNvSpPr>
          <p:nvPr userDrawn="1"/>
        </p:nvSpPr>
        <p:spPr bwMode="auto">
          <a:xfrm>
            <a:off x="8553450" y="6623050"/>
            <a:ext cx="646113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fld id="{F51A14D6-A8F2-4B9F-A9B2-EFD58317B79F}" type="slidenum">
              <a:rPr lang="en-US" altLang="ko-KR" sz="1200" smtClean="0">
                <a:latin typeface="굴림" pitchFamily="50" charset="-127"/>
              </a:rPr>
              <a:pPr eaLnBrk="1" hangingPunct="1">
                <a:defRPr/>
              </a:pPr>
              <a:t>‹#›</a:t>
            </a:fld>
            <a:r>
              <a:rPr lang="en-US" altLang="ko-KR" sz="1200" smtClean="0">
                <a:latin typeface="굴림" pitchFamily="50" charset="-127"/>
              </a:rPr>
              <a:t>/50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04813"/>
            <a:ext cx="563245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A3C04-8469-4620-B619-33A851BCB1F9}" type="datetime1">
              <a:rPr lang="ko-KR" altLang="en-US" smtClean="0"/>
              <a:pPr>
                <a:defRPr/>
              </a:pPr>
              <a:t>2017-08-17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03AED-8E8C-496E-A57B-C1119C134F6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0A317-0C87-4EF9-BF6B-F1D55063187A}" type="datetime1">
              <a:rPr lang="ko-KR" altLang="en-US" smtClean="0"/>
              <a:pPr>
                <a:defRPr/>
              </a:pPr>
              <a:t>2017-08-17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21127-C247-4C03-B4BF-C8E7FC76E63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8BA91-94B9-4E1A-9484-17A69839AFF2}" type="datetime1">
              <a:rPr lang="ko-KR" altLang="en-US" smtClean="0"/>
              <a:pPr>
                <a:defRPr/>
              </a:pPr>
              <a:t>2017-08-17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CC100-FE42-4EDA-A205-F0240208EFA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787A0-9C1B-423D-86FB-8700EAEC4B04}" type="datetime1">
              <a:rPr lang="ko-KR" altLang="en-US" smtClean="0"/>
              <a:pPr>
                <a:defRPr/>
              </a:pPr>
              <a:t>2017-08-17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F8837-83C7-4B8F-BF58-F58CEE55A5B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D2A74-0E07-4EC7-B553-55D67558ACF7}" type="datetime1">
              <a:rPr lang="ko-KR" altLang="en-US" smtClean="0"/>
              <a:pPr>
                <a:defRPr/>
              </a:pPr>
              <a:t>2017-08-17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D1189-1AF0-47E0-99AB-91F571B63FF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CDDE3-7F52-4F68-876D-D73FD1800D0C}" type="datetime1">
              <a:rPr lang="ko-KR" altLang="en-US" smtClean="0"/>
              <a:pPr>
                <a:defRPr/>
              </a:pPr>
              <a:t>2017-08-17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B790-3965-45FC-8831-9EC2788BA0A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E9605C8-9FCD-4DB0-9BC2-AAEE4CBCF9CB}" type="datetime1">
              <a:rPr lang="ko-KR" altLang="en-US" smtClean="0"/>
              <a:pPr>
                <a:defRPr/>
              </a:pPr>
              <a:t>2017-08-17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435AE86-F61C-4137-9352-D9879A8843F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0" y="9525"/>
            <a:ext cx="91440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6" descr="35 엠블럼"/>
          <p:cNvPicPr>
            <a:picLocks noChangeAspect="1" noChangeArrowheads="1"/>
          </p:cNvPicPr>
          <p:nvPr userDrawn="1"/>
        </p:nvPicPr>
        <p:blipFill>
          <a:blip r:embed="rId30" cstate="print"/>
          <a:srcRect l="19960" t="28291" r="49475" b="52905"/>
          <a:stretch>
            <a:fillRect/>
          </a:stretch>
        </p:blipFill>
        <p:spPr bwMode="auto">
          <a:xfrm>
            <a:off x="207963" y="398463"/>
            <a:ext cx="86836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53" r:id="rId1"/>
    <p:sldLayoutId id="2147485154" r:id="rId2"/>
    <p:sldLayoutId id="2147485155" r:id="rId3"/>
    <p:sldLayoutId id="2147485145" r:id="rId4"/>
    <p:sldLayoutId id="2147485146" r:id="rId5"/>
    <p:sldLayoutId id="2147485147" r:id="rId6"/>
    <p:sldLayoutId id="2147485148" r:id="rId7"/>
    <p:sldLayoutId id="2147485149" r:id="rId8"/>
    <p:sldLayoutId id="2147485150" r:id="rId9"/>
    <p:sldLayoutId id="2147485151" r:id="rId10"/>
    <p:sldLayoutId id="2147485152" r:id="rId11"/>
    <p:sldLayoutId id="2147485156" r:id="rId12"/>
    <p:sldLayoutId id="2147485157" r:id="rId13"/>
    <p:sldLayoutId id="2147485158" r:id="rId14"/>
    <p:sldLayoutId id="2147485159" r:id="rId15"/>
    <p:sldLayoutId id="2147485160" r:id="rId16"/>
    <p:sldLayoutId id="2147485161" r:id="rId17"/>
    <p:sldLayoutId id="2147485162" r:id="rId18"/>
    <p:sldLayoutId id="2147485163" r:id="rId19"/>
    <p:sldLayoutId id="2147485164" r:id="rId20"/>
    <p:sldLayoutId id="2147485165" r:id="rId21"/>
    <p:sldLayoutId id="2147485166" r:id="rId22"/>
    <p:sldLayoutId id="2147485167" r:id="rId23"/>
    <p:sldLayoutId id="2147485168" r:id="rId24"/>
    <p:sldLayoutId id="2147485169" r:id="rId25"/>
    <p:sldLayoutId id="2147485170" r:id="rId26"/>
    <p:sldLayoutId id="2147485171" r:id="rId2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8224" r="26235" b="17786"/>
          <a:stretch/>
        </p:blipFill>
        <p:spPr>
          <a:xfrm>
            <a:off x="251520" y="393631"/>
            <a:ext cx="1080120" cy="111415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2" t="78650" r="56300" b="8660"/>
          <a:stretch/>
        </p:blipFill>
        <p:spPr>
          <a:xfrm>
            <a:off x="6744304" y="762645"/>
            <a:ext cx="2371560" cy="569642"/>
          </a:xfrm>
          <a:prstGeom prst="rect">
            <a:avLst/>
          </a:prstGeom>
        </p:spPr>
      </p:pic>
      <p:pic>
        <p:nvPicPr>
          <p:cNvPr id="27651" name="Picture 8" descr="제목 없음"/>
          <p:cNvPicPr>
            <a:picLocks noChangeAspect="1" noChangeArrowheads="1"/>
          </p:cNvPicPr>
          <p:nvPr/>
        </p:nvPicPr>
        <p:blipFill rotWithShape="1">
          <a:blip r:embed="rId5" cstate="print"/>
          <a:srcRect t="35602"/>
          <a:stretch/>
        </p:blipFill>
        <p:spPr bwMode="auto">
          <a:xfrm>
            <a:off x="17364" y="2696725"/>
            <a:ext cx="9144000" cy="441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179289" y="2696725"/>
            <a:ext cx="88201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 sz="2800" b="1" dirty="0" smtClean="0">
                <a:solidFill>
                  <a:srgbClr val="003366"/>
                </a:solidFill>
                <a:latin typeface="Verdana" pitchFamily="34" charset="0"/>
                <a:ea typeface="HY헤드라인M" pitchFamily="18" charset="-127"/>
              </a:rPr>
              <a:t>Accident status resulting from reversing vehicle</a:t>
            </a:r>
            <a:endParaRPr kumimoji="0" lang="ko-KR" altLang="en-US" sz="2800" b="1" dirty="0">
              <a:solidFill>
                <a:srgbClr val="003366"/>
              </a:solidFill>
              <a:latin typeface="Verdana" pitchFamily="34" charset="0"/>
              <a:ea typeface="HY헤드라인M" pitchFamily="18" charset="-127"/>
            </a:endParaRPr>
          </a:p>
        </p:txBody>
      </p:sp>
      <p:sp>
        <p:nvSpPr>
          <p:cNvPr id="27654" name="TextBox 7"/>
          <p:cNvSpPr txBox="1">
            <a:spLocks noChangeArrowheads="1"/>
          </p:cNvSpPr>
          <p:nvPr/>
        </p:nvSpPr>
        <p:spPr bwMode="auto">
          <a:xfrm>
            <a:off x="899592" y="5517232"/>
            <a:ext cx="7827963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kumimoji="0" lang="en-US" altLang="ko-KR" b="1" dirty="0" smtClean="0">
                <a:solidFill>
                  <a:srgbClr val="003366"/>
                </a:solidFill>
                <a:latin typeface="Verdana" pitchFamily="34" charset="0"/>
                <a:ea typeface="HY헤드라인M" pitchFamily="18" charset="-127"/>
              </a:rPr>
              <a:t>KOTSA (Korea Transportation Safety Authority)</a:t>
            </a:r>
            <a:endParaRPr kumimoji="0" lang="en-US" altLang="ko-KR" sz="1800" b="1" dirty="0" smtClean="0">
              <a:solidFill>
                <a:srgbClr val="003366"/>
              </a:solidFill>
              <a:latin typeface="Verdana" pitchFamily="34" charset="0"/>
              <a:ea typeface="HY헤드라인M" pitchFamily="18" charset="-127"/>
            </a:endParaRPr>
          </a:p>
          <a:p>
            <a:pPr>
              <a:lnSpc>
                <a:spcPct val="130000"/>
              </a:lnSpc>
            </a:pPr>
            <a:r>
              <a:rPr kumimoji="0" lang="en-US" altLang="ko-KR" sz="1800" b="1" dirty="0" smtClean="0">
                <a:solidFill>
                  <a:srgbClr val="003366"/>
                </a:solidFill>
                <a:latin typeface="Verdana" pitchFamily="34" charset="0"/>
                <a:ea typeface="HY헤드라인M" pitchFamily="18" charset="-127"/>
              </a:rPr>
              <a:t>KATRI (Korea </a:t>
            </a:r>
            <a:r>
              <a:rPr kumimoji="0" lang="en-US" altLang="ko-KR" sz="1800" b="1" dirty="0">
                <a:solidFill>
                  <a:srgbClr val="003366"/>
                </a:solidFill>
                <a:latin typeface="Verdana" pitchFamily="34" charset="0"/>
                <a:ea typeface="HY헤드라인M" pitchFamily="18" charset="-127"/>
              </a:rPr>
              <a:t>Automobile Testing &amp; Research </a:t>
            </a:r>
            <a:r>
              <a:rPr kumimoji="0" lang="en-US" altLang="ko-KR" sz="1800" b="1" dirty="0" smtClean="0">
                <a:solidFill>
                  <a:srgbClr val="003366"/>
                </a:solidFill>
                <a:latin typeface="Verdana" pitchFamily="34" charset="0"/>
                <a:ea typeface="HY헤드라인M" pitchFamily="18" charset="-127"/>
              </a:rPr>
              <a:t>Institute)</a:t>
            </a:r>
            <a:endParaRPr kumimoji="0" lang="en-US" altLang="ko-KR" sz="1800" b="1" dirty="0">
              <a:solidFill>
                <a:srgbClr val="003366"/>
              </a:solidFill>
              <a:latin typeface="Verdana" pitchFamily="34" charset="0"/>
              <a:ea typeface="HY헤드라인M" pitchFamily="18" charset="-127"/>
            </a:endParaRPr>
          </a:p>
        </p:txBody>
      </p:sp>
      <p:sp>
        <p:nvSpPr>
          <p:cNvPr id="27655" name="TextBox 7"/>
          <p:cNvSpPr txBox="1">
            <a:spLocks noChangeArrowheads="1"/>
          </p:cNvSpPr>
          <p:nvPr/>
        </p:nvSpPr>
        <p:spPr bwMode="auto">
          <a:xfrm>
            <a:off x="1643042" y="4357694"/>
            <a:ext cx="60404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0" lang="en-US" altLang="ko-KR" b="1" dirty="0" smtClean="0">
                <a:solidFill>
                  <a:srgbClr val="003366"/>
                </a:solidFill>
                <a:latin typeface="Verdana" pitchFamily="34" charset="0"/>
                <a:ea typeface="HY헤드라인M" pitchFamily="18" charset="-127"/>
              </a:rPr>
              <a:t>Park </a:t>
            </a:r>
            <a:r>
              <a:rPr kumimoji="0" lang="en-US" altLang="ko-KR" sz="1800" b="1" dirty="0" err="1" smtClean="0">
                <a:solidFill>
                  <a:srgbClr val="003366"/>
                </a:solidFill>
                <a:latin typeface="Verdana" pitchFamily="34" charset="0"/>
                <a:ea typeface="HY헤드라인M" pitchFamily="18" charset="-127"/>
              </a:rPr>
              <a:t>Jinwoo</a:t>
            </a:r>
            <a:r>
              <a:rPr kumimoji="0" lang="en-US" altLang="ko-KR" sz="1800" b="1" dirty="0" smtClean="0">
                <a:solidFill>
                  <a:srgbClr val="003366"/>
                </a:solidFill>
                <a:latin typeface="Verdana" pitchFamily="34" charset="0"/>
                <a:ea typeface="HY헤드라인M" pitchFamily="18" charset="-127"/>
              </a:rPr>
              <a:t>,  Chief Researcher</a:t>
            </a:r>
          </a:p>
          <a:p>
            <a:pPr algn="ctr">
              <a:lnSpc>
                <a:spcPct val="150000"/>
              </a:lnSpc>
            </a:pPr>
            <a:r>
              <a:rPr kumimoji="0" lang="en-US" altLang="ko-KR" sz="1800" b="1" dirty="0" smtClean="0">
                <a:solidFill>
                  <a:srgbClr val="003366"/>
                </a:solidFill>
                <a:latin typeface="Verdana" pitchFamily="34" charset="0"/>
                <a:ea typeface="HY헤드라인M" pitchFamily="18" charset="-127"/>
              </a:rPr>
              <a:t>(truehelp@ts2020.kr)</a:t>
            </a:r>
            <a:endParaRPr kumimoji="0" lang="en-US" altLang="ko-KR" sz="1800" b="1" dirty="0">
              <a:solidFill>
                <a:srgbClr val="003366"/>
              </a:solidFill>
              <a:latin typeface="Verdana" pitchFamily="34" charset="0"/>
              <a:ea typeface="HY헤드라인M" pitchFamily="18" charset="-127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85" y="116632"/>
            <a:ext cx="399515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TT" altLang="zh-CN" sz="1200" dirty="0" smtClean="0">
                <a:effectLst/>
              </a:rPr>
              <a:t>Transmitted by the expert from the Republic of Korea </a:t>
            </a:r>
            <a:r>
              <a:rPr lang="en-US" altLang="zh-CN" sz="1200" dirty="0" smtClean="0">
                <a:effectLst/>
              </a:rPr>
              <a:t> </a:t>
            </a:r>
            <a:endParaRPr lang="en-US" altLang="zh-CN" sz="1200" dirty="0">
              <a:effectLst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12160" y="133220"/>
            <a:ext cx="27363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200" u="sng" dirty="0">
                <a:effectLst/>
              </a:rPr>
              <a:t>Informal document </a:t>
            </a:r>
            <a:r>
              <a:rPr lang="en-US" altLang="zh-CN" sz="1200" b="1" dirty="0" smtClean="0">
                <a:effectLst/>
              </a:rPr>
              <a:t>GRB-66-02</a:t>
            </a:r>
            <a:endParaRPr lang="en-US" altLang="zh-CN" sz="1200" b="1" dirty="0">
              <a:effectLst/>
            </a:endParaRPr>
          </a:p>
          <a:p>
            <a:pPr algn="l"/>
            <a:r>
              <a:rPr lang="en-US" altLang="zh-CN" sz="1200" dirty="0">
                <a:effectLst/>
              </a:rPr>
              <a:t>(</a:t>
            </a:r>
            <a:r>
              <a:rPr lang="en-US" altLang="zh-CN" sz="1200" dirty="0" smtClean="0">
                <a:effectLst/>
              </a:rPr>
              <a:t>66th </a:t>
            </a:r>
            <a:r>
              <a:rPr lang="en-US" altLang="zh-CN" sz="1200" dirty="0">
                <a:effectLst/>
              </a:rPr>
              <a:t>GRB, </a:t>
            </a:r>
            <a:r>
              <a:rPr lang="en-US" altLang="zh-CN" sz="1200" dirty="0" smtClean="0">
                <a:effectLst/>
              </a:rPr>
              <a:t>4-6 September 2017</a:t>
            </a:r>
            <a:r>
              <a:rPr lang="en-US" altLang="zh-CN" sz="1200" dirty="0" smtClean="0">
                <a:effectLst/>
              </a:rPr>
              <a:t>,</a:t>
            </a:r>
            <a:endParaRPr lang="en-US" altLang="zh-CN" sz="1200" dirty="0">
              <a:effectLst/>
            </a:endParaRPr>
          </a:p>
          <a:p>
            <a:pPr algn="l"/>
            <a:r>
              <a:rPr lang="en-US" altLang="zh-CN" sz="1200" dirty="0">
                <a:effectLst/>
              </a:rPr>
              <a:t>agenda </a:t>
            </a:r>
            <a:r>
              <a:rPr lang="en-US" altLang="zh-CN" sz="1200" dirty="0" smtClean="0">
                <a:effectLst/>
              </a:rPr>
              <a:t>item </a:t>
            </a:r>
            <a:r>
              <a:rPr lang="en-US" altLang="zh-CN" sz="1200" dirty="0" smtClean="0">
                <a:effectLst/>
              </a:rPr>
              <a:t>8)</a:t>
            </a:r>
            <a:endParaRPr lang="en-US" altLang="zh-CN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85560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F8837-83C7-4B8F-BF58-F58CEE55A5B9}" type="slidenum">
              <a:rPr lang="ko-KR" altLang="en-US" smtClean="0"/>
              <a:pPr>
                <a:defRPr/>
              </a:pPr>
              <a:t>2</a:t>
            </a:fld>
            <a:endParaRPr lang="ko-KR" alt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415824"/>
              </p:ext>
            </p:extLst>
          </p:nvPr>
        </p:nvGraphicFramePr>
        <p:xfrm>
          <a:off x="560240" y="2120334"/>
          <a:ext cx="8126560" cy="31414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9111"/>
                <a:gridCol w="999111"/>
                <a:gridCol w="999111"/>
                <a:gridCol w="999111"/>
                <a:gridCol w="999111"/>
                <a:gridCol w="999111"/>
                <a:gridCol w="999111"/>
                <a:gridCol w="1132783"/>
              </a:tblGrid>
              <a:tr h="5366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　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맑은 고딕" panose="020B0503020000020004" pitchFamily="50" charset="-127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Number of accidents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Fatalities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Injured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Fatality </a:t>
                      </a:r>
                      <a:r>
                        <a:rPr lang="en-US" sz="16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rate</a:t>
                      </a:r>
                    </a:p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209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Number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Rate(%)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Number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Rate(%)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Number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Rate(%)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209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13,067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70.5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85</a:t>
                      </a:r>
                      <a:endParaRPr lang="en-US" altLang="ko-KR" sz="16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26.9</a:t>
                      </a:r>
                      <a:endParaRPr lang="en-US" altLang="ko-KR" sz="16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13,880</a:t>
                      </a:r>
                      <a:endParaRPr lang="en-US" altLang="ko-KR" sz="16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71.9</a:t>
                      </a:r>
                      <a:endParaRPr lang="en-US" altLang="ko-KR" sz="16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0.7</a:t>
                      </a:r>
                      <a:endParaRPr lang="en-US" altLang="ko-KR" sz="16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209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M2, M3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1,218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6.6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7.3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1,248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1.9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209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4,242</a:t>
                      </a:r>
                      <a:endParaRPr lang="en-US" altLang="ko-KR" sz="16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22.9</a:t>
                      </a:r>
                      <a:endParaRPr lang="en-US" altLang="ko-KR" sz="16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208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65.8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4,180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21.6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12.3</a:t>
                      </a:r>
                      <a:endParaRPr lang="en-US" altLang="ko-KR" sz="16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209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18,527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100.0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316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100.0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19,308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100.0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1.7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0240" y="5356107"/>
            <a:ext cx="72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+mj-lt"/>
              </a:rPr>
              <a:t>* Source</a:t>
            </a:r>
            <a:r>
              <a:rPr lang="ko-KR" altLang="en-US" sz="1600" dirty="0" smtClean="0">
                <a:latin typeface="+mj-lt"/>
              </a:rPr>
              <a:t> </a:t>
            </a:r>
            <a:r>
              <a:rPr lang="en-US" altLang="ko-KR" sz="1600" dirty="0" smtClean="0">
                <a:latin typeface="+mj-lt"/>
              </a:rPr>
              <a:t>: Korean National Police Agency</a:t>
            </a:r>
            <a:endParaRPr lang="ko-KR" altLang="en-US" sz="1600" dirty="0">
              <a:latin typeface="+mj-lt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8224" r="26235" b="17786"/>
          <a:stretch/>
        </p:blipFill>
        <p:spPr>
          <a:xfrm>
            <a:off x="179512" y="194419"/>
            <a:ext cx="901907" cy="930326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2" t="78650" r="56300" b="8660"/>
          <a:stretch/>
        </p:blipFill>
        <p:spPr>
          <a:xfrm>
            <a:off x="6773430" y="193003"/>
            <a:ext cx="2371560" cy="5696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9552" y="1422485"/>
            <a:ext cx="8147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ko-KR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Accident data (based on Police Agency)</a:t>
            </a:r>
            <a:endParaRPr lang="ko-KR" altLang="en-US" sz="2000" dirty="0">
              <a:latin typeface="Arial Rounded MT Bold" panose="020F070403050403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058261" y="595958"/>
            <a:ext cx="7937946" cy="550862"/>
          </a:xfrm>
          <a:prstGeom prst="rect">
            <a:avLst/>
          </a:prstGeom>
        </p:spPr>
        <p:txBody>
          <a:bodyPr anchor="ctr"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/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  <a:cs typeface="Tahoma" panose="020B0604030504040204" pitchFamily="34" charset="0"/>
              </a:rPr>
              <a:t>Pedestrian Accidents resulting from reversing vehicles</a:t>
            </a:r>
          </a:p>
          <a:p>
            <a:pPr algn="l"/>
            <a:r>
              <a:rPr lang="en-US" altLang="ko-KR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</a:t>
            </a:r>
            <a:r>
              <a:rPr kumimoji="0" lang="en-US" altLang="ko-KR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10~2014)</a:t>
            </a:r>
            <a:endParaRPr kumimoji="0" lang="ko-KR" altLang="en-US" sz="2800" dirty="0">
              <a:latin typeface="HY헤드라인M" panose="02030600000101010101" pitchFamily="18" charset="-127"/>
              <a:ea typeface="HY헤드라인M" panose="02030600000101010101" pitchFamily="18" charset="-127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396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2" t="78650" r="56300" b="8660"/>
          <a:stretch/>
        </p:blipFill>
        <p:spPr>
          <a:xfrm>
            <a:off x="6773430" y="193003"/>
            <a:ext cx="2371560" cy="569642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F8837-83C7-4B8F-BF58-F58CEE55A5B9}" type="slidenum">
              <a:rPr lang="ko-KR" altLang="en-US" smtClean="0"/>
              <a:pPr>
                <a:defRPr/>
              </a:pPr>
              <a:t>3</a:t>
            </a:fld>
            <a:endParaRPr lang="ko-KR" altLang="en-US"/>
          </a:p>
        </p:txBody>
      </p:sp>
      <p:cxnSp>
        <p:nvCxnSpPr>
          <p:cNvPr id="13" name="직선 연결선 12"/>
          <p:cNvCxnSpPr/>
          <p:nvPr/>
        </p:nvCxnSpPr>
        <p:spPr>
          <a:xfrm>
            <a:off x="4716016" y="2065933"/>
            <a:ext cx="0" cy="40273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3528" y="6167357"/>
            <a:ext cx="72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+mj-lt"/>
              </a:rPr>
              <a:t>* Source</a:t>
            </a:r>
            <a:r>
              <a:rPr lang="ko-KR" altLang="en-US" sz="1600" dirty="0" smtClean="0">
                <a:latin typeface="+mj-lt"/>
              </a:rPr>
              <a:t> </a:t>
            </a:r>
            <a:r>
              <a:rPr lang="en-US" altLang="ko-KR" sz="1600" dirty="0" smtClean="0">
                <a:latin typeface="+mj-lt"/>
              </a:rPr>
              <a:t>: Korean National Police Agency</a:t>
            </a:r>
            <a:endParaRPr lang="ko-KR" altLang="en-US" sz="1600" dirty="0">
              <a:latin typeface="+mj-lt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8224" r="26235" b="17786"/>
          <a:stretch/>
        </p:blipFill>
        <p:spPr>
          <a:xfrm>
            <a:off x="179512" y="194419"/>
            <a:ext cx="901907" cy="930326"/>
          </a:xfrm>
          <a:prstGeom prst="rect">
            <a:avLst/>
          </a:prstGeom>
        </p:spPr>
      </p:pic>
      <p:graphicFrame>
        <p:nvGraphicFramePr>
          <p:cNvPr id="30" name="차트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5714787"/>
              </p:ext>
            </p:extLst>
          </p:nvPr>
        </p:nvGraphicFramePr>
        <p:xfrm>
          <a:off x="4840847" y="2312550"/>
          <a:ext cx="3845953" cy="3652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차트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460215"/>
              </p:ext>
            </p:extLst>
          </p:nvPr>
        </p:nvGraphicFramePr>
        <p:xfrm>
          <a:off x="385612" y="2312550"/>
          <a:ext cx="4205574" cy="3652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9552" y="1422485"/>
            <a:ext cx="8147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ko-KR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Accident and Fatality </a:t>
            </a:r>
            <a:r>
              <a:rPr lang="en-US" altLang="ko-KR" sz="2000" dirty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rate </a:t>
            </a:r>
            <a:r>
              <a:rPr lang="en-US" altLang="ko-KR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altLang="ko-KR" sz="2000" dirty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based on Police Agency</a:t>
            </a:r>
            <a:r>
              <a:rPr lang="en-US" altLang="ko-KR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ko-KR" altLang="en-US" sz="2000" dirty="0">
              <a:latin typeface="Arial Rounded MT Bold" panose="020F070403050403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072020" y="647040"/>
            <a:ext cx="7937946" cy="550862"/>
          </a:xfrm>
          <a:prstGeom prst="rect">
            <a:avLst/>
          </a:prstGeom>
        </p:spPr>
        <p:txBody>
          <a:bodyPr anchor="ctr"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/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  <a:cs typeface="Tahoma" panose="020B0604030504040204" pitchFamily="34" charset="0"/>
              </a:rPr>
              <a:t>Pedestrian Accidents resulting from reversing vehicles</a:t>
            </a:r>
          </a:p>
          <a:p>
            <a:pPr algn="l"/>
            <a:r>
              <a:rPr lang="en-US" altLang="ko-KR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</a:t>
            </a:r>
            <a:r>
              <a:rPr kumimoji="0" lang="en-US" altLang="ko-KR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10~2014)</a:t>
            </a:r>
            <a:endParaRPr kumimoji="0" lang="ko-KR" altLang="en-US" sz="2800" dirty="0">
              <a:latin typeface="HY헤드라인M" panose="02030600000101010101" pitchFamily="18" charset="-127"/>
              <a:ea typeface="HY헤드라인M" panose="02030600000101010101" pitchFamily="18" charset="-127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09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F8837-83C7-4B8F-BF58-F58CEE55A5B9}" type="slidenum">
              <a:rPr lang="ko-KR" altLang="en-US" smtClean="0"/>
              <a:pPr>
                <a:defRPr/>
              </a:pPr>
              <a:t>4</a:t>
            </a:fld>
            <a:endParaRPr lang="ko-KR" alt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453714"/>
              </p:ext>
            </p:extLst>
          </p:nvPr>
        </p:nvGraphicFramePr>
        <p:xfrm>
          <a:off x="539552" y="2066356"/>
          <a:ext cx="8126560" cy="3744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9111"/>
                <a:gridCol w="999111"/>
                <a:gridCol w="999111"/>
                <a:gridCol w="999111"/>
                <a:gridCol w="999111"/>
                <a:gridCol w="999111"/>
                <a:gridCol w="999111"/>
                <a:gridCol w="1132783"/>
              </a:tblGrid>
              <a:tr h="6397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　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맑은 고딕" panose="020B0503020000020004" pitchFamily="50" charset="-127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Number of accidents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Fatalities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Injured </a:t>
                      </a:r>
                      <a:r>
                        <a:rPr lang="en-US" sz="16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persons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Fatality </a:t>
                      </a:r>
                      <a:r>
                        <a:rPr lang="en-US" sz="16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rate</a:t>
                      </a:r>
                    </a:p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209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Number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Rate(%)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Number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Rate(%)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Number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Rate(%)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209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20,148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72.0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45.2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19,657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72.0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0.3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209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M2, M3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2,391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8.5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7.7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2,346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8.6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209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5,429</a:t>
                      </a:r>
                      <a:endParaRPr lang="en-US" altLang="ko-KR" sz="16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19.4</a:t>
                      </a:r>
                      <a:endParaRPr lang="en-US" altLang="ko-KR" sz="16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73</a:t>
                      </a:r>
                      <a:endParaRPr lang="en-US" altLang="ko-KR" sz="16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47.1</a:t>
                      </a:r>
                      <a:endParaRPr lang="en-US" altLang="ko-KR" sz="16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5,282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19.4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1.3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209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27,968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155</a:t>
                      </a:r>
                      <a:endParaRPr lang="en-US" altLang="ko-KR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27,285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2.1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6004433"/>
            <a:ext cx="72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+mj-lt"/>
              </a:rPr>
              <a:t>* Source</a:t>
            </a:r>
            <a:r>
              <a:rPr lang="ko-KR" altLang="en-US" sz="1600" dirty="0" smtClean="0">
                <a:latin typeface="+mj-lt"/>
              </a:rPr>
              <a:t> </a:t>
            </a:r>
            <a:r>
              <a:rPr lang="en-US" altLang="ko-KR" sz="1600" dirty="0" smtClean="0">
                <a:latin typeface="+mj-lt"/>
              </a:rPr>
              <a:t>: Samsung </a:t>
            </a:r>
            <a:r>
              <a:rPr lang="en-US" altLang="ko-KR" sz="1600" dirty="0" err="1" smtClean="0">
                <a:latin typeface="+mj-lt"/>
              </a:rPr>
              <a:t>Fire&amp;Marine</a:t>
            </a:r>
            <a:r>
              <a:rPr lang="en-US" altLang="ko-KR" sz="1600" dirty="0" smtClean="0">
                <a:latin typeface="+mj-lt"/>
              </a:rPr>
              <a:t> Insurance </a:t>
            </a:r>
            <a:r>
              <a:rPr lang="en-US" altLang="ko-KR" sz="1600" dirty="0" err="1" smtClean="0">
                <a:latin typeface="+mj-lt"/>
              </a:rPr>
              <a:t>co.,ltd</a:t>
            </a:r>
            <a:endParaRPr lang="ko-KR" altLang="en-US" sz="16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422485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ko-KR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Accidents data (based on Samsung Insurance </a:t>
            </a:r>
            <a:r>
              <a:rPr lang="en-US" altLang="ko-KR" sz="20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co.,ltd</a:t>
            </a:r>
            <a:r>
              <a:rPr lang="en-US" altLang="ko-KR" sz="2000" dirty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ko-KR" altLang="en-US" sz="2000" dirty="0">
              <a:latin typeface="Arial Rounded MT Bold" panose="020F070403050403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8224" r="26235" b="17786"/>
          <a:stretch/>
        </p:blipFill>
        <p:spPr>
          <a:xfrm>
            <a:off x="179512" y="194419"/>
            <a:ext cx="901907" cy="930326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2" t="78650" r="56300" b="8660"/>
          <a:stretch/>
        </p:blipFill>
        <p:spPr>
          <a:xfrm>
            <a:off x="6773430" y="193003"/>
            <a:ext cx="2371560" cy="569642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072020" y="647040"/>
            <a:ext cx="7937946" cy="550862"/>
          </a:xfrm>
          <a:prstGeom prst="rect">
            <a:avLst/>
          </a:prstGeom>
        </p:spPr>
        <p:txBody>
          <a:bodyPr anchor="ctr"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/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  <a:cs typeface="Tahoma" panose="020B0604030504040204" pitchFamily="34" charset="0"/>
              </a:rPr>
              <a:t>Pedestrian Accidents resulting from reversing vehicles</a:t>
            </a:r>
          </a:p>
          <a:p>
            <a:pPr algn="l"/>
            <a:r>
              <a:rPr lang="en-US" altLang="ko-KR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</a:t>
            </a:r>
            <a:r>
              <a:rPr kumimoji="0" lang="en-US" altLang="ko-KR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10~2014)</a:t>
            </a:r>
            <a:endParaRPr kumimoji="0" lang="ko-KR" altLang="en-US" sz="2800" dirty="0">
              <a:latin typeface="HY헤드라인M" panose="02030600000101010101" pitchFamily="18" charset="-127"/>
              <a:ea typeface="HY헤드라인M" panose="02030600000101010101" pitchFamily="18" charset="-127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008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2" t="78650" r="56300" b="8660"/>
          <a:stretch/>
        </p:blipFill>
        <p:spPr>
          <a:xfrm>
            <a:off x="6773430" y="193003"/>
            <a:ext cx="2371560" cy="569642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F8837-83C7-4B8F-BF58-F58CEE55A5B9}" type="slidenum">
              <a:rPr lang="ko-KR" altLang="en-US" smtClean="0"/>
              <a:pPr>
                <a:defRPr/>
              </a:pPr>
              <a:t>5</a:t>
            </a:fld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9552" y="1422485"/>
            <a:ext cx="8147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ko-KR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sz="2000" dirty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Accident and Fatality rate </a:t>
            </a:r>
            <a:r>
              <a:rPr lang="en-US" altLang="ko-KR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(based on Samsung </a:t>
            </a:r>
            <a:r>
              <a:rPr lang="en-US" altLang="ko-KR" sz="20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Fire&amp;Marine</a:t>
            </a:r>
            <a:r>
              <a:rPr lang="en-US" altLang="ko-KR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Insurance </a:t>
            </a:r>
            <a:r>
              <a:rPr lang="en-US" altLang="ko-KR" sz="20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co.,ltd</a:t>
            </a:r>
            <a:r>
              <a:rPr lang="en-US" altLang="ko-KR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ko-KR" altLang="en-US" sz="2000" dirty="0">
              <a:latin typeface="Arial Rounded MT Bold" panose="020F0704030504030204" pitchFamily="34" charset="0"/>
              <a:cs typeface="Verdana" panose="020B0604030504040204" pitchFamily="34" charset="0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4716016" y="2065933"/>
            <a:ext cx="0" cy="40273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8224" r="26235" b="17786"/>
          <a:stretch/>
        </p:blipFill>
        <p:spPr>
          <a:xfrm>
            <a:off x="179512" y="194419"/>
            <a:ext cx="901907" cy="9303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9552" y="6230361"/>
            <a:ext cx="72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+mj-lt"/>
              </a:rPr>
              <a:t>* Source</a:t>
            </a:r>
            <a:r>
              <a:rPr lang="ko-KR" altLang="en-US" sz="1600" dirty="0" smtClean="0">
                <a:latin typeface="+mj-lt"/>
              </a:rPr>
              <a:t> </a:t>
            </a:r>
            <a:r>
              <a:rPr lang="en-US" altLang="ko-KR" sz="1600" dirty="0" smtClean="0">
                <a:latin typeface="+mj-lt"/>
              </a:rPr>
              <a:t>: Samsung </a:t>
            </a:r>
            <a:r>
              <a:rPr lang="en-US" altLang="ko-KR" sz="1600" dirty="0" err="1" smtClean="0">
                <a:latin typeface="+mj-lt"/>
              </a:rPr>
              <a:t>Fire&amp;Marine</a:t>
            </a:r>
            <a:r>
              <a:rPr lang="en-US" altLang="ko-KR" sz="1600" dirty="0" smtClean="0">
                <a:latin typeface="+mj-lt"/>
              </a:rPr>
              <a:t> Insurance </a:t>
            </a:r>
            <a:r>
              <a:rPr lang="en-US" altLang="ko-KR" sz="1600" dirty="0" err="1" smtClean="0">
                <a:latin typeface="+mj-lt"/>
              </a:rPr>
              <a:t>co.,ltd</a:t>
            </a:r>
            <a:endParaRPr lang="ko-KR" altLang="en-US" sz="1600" dirty="0">
              <a:latin typeface="+mj-lt"/>
            </a:endParaRPr>
          </a:p>
        </p:txBody>
      </p:sp>
      <p:graphicFrame>
        <p:nvGraphicFramePr>
          <p:cNvPr id="14" name="차트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5103677"/>
              </p:ext>
            </p:extLst>
          </p:nvPr>
        </p:nvGraphicFramePr>
        <p:xfrm>
          <a:off x="467544" y="2131623"/>
          <a:ext cx="4176464" cy="3946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차트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3733555"/>
              </p:ext>
            </p:extLst>
          </p:nvPr>
        </p:nvGraphicFramePr>
        <p:xfrm>
          <a:off x="4807788" y="2161309"/>
          <a:ext cx="4012684" cy="3931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2020" y="647040"/>
            <a:ext cx="7937946" cy="550862"/>
          </a:xfrm>
          <a:prstGeom prst="rect">
            <a:avLst/>
          </a:prstGeom>
        </p:spPr>
        <p:txBody>
          <a:bodyPr anchor="ctr"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/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  <a:cs typeface="Tahoma" panose="020B0604030504040204" pitchFamily="34" charset="0"/>
              </a:rPr>
              <a:t>Pedestrian Accidents resulting from reversing vehicles</a:t>
            </a:r>
          </a:p>
          <a:p>
            <a:pPr algn="l"/>
            <a:r>
              <a:rPr lang="en-US" altLang="ko-KR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</a:t>
            </a:r>
            <a:r>
              <a:rPr kumimoji="0" lang="en-US" altLang="ko-KR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10~2014)</a:t>
            </a:r>
            <a:endParaRPr kumimoji="0" lang="ko-KR" altLang="en-US" sz="2800" dirty="0">
              <a:latin typeface="HY헤드라인M" panose="02030600000101010101" pitchFamily="18" charset="-127"/>
              <a:ea typeface="HY헤드라인M" panose="02030600000101010101" pitchFamily="18" charset="-127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52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2" t="78650" r="56300" b="8660"/>
          <a:stretch/>
        </p:blipFill>
        <p:spPr>
          <a:xfrm>
            <a:off x="6773430" y="193003"/>
            <a:ext cx="2371560" cy="569642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F8837-83C7-4B8F-BF58-F58CEE55A5B9}" type="slidenum">
              <a:rPr lang="ko-KR" altLang="en-US" smtClean="0"/>
              <a:pPr>
                <a:defRPr/>
              </a:pPr>
              <a:t>6</a:t>
            </a:fld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9552" y="1422485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ko-KR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Accident rate resulting from reversing vehicle</a:t>
            </a:r>
            <a:endParaRPr lang="ko-KR" altLang="en-US" sz="2000" dirty="0">
              <a:latin typeface="Arial Rounded MT Bold" panose="020F0704030504030204" pitchFamily="34" charset="0"/>
              <a:cs typeface="Verdana" panose="020B0604030504040204" pitchFamily="34" charset="0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4716016" y="2065933"/>
            <a:ext cx="0" cy="40273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39552" y="6230361"/>
            <a:ext cx="72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+mj-lt"/>
              </a:rPr>
              <a:t>* Source</a:t>
            </a:r>
            <a:r>
              <a:rPr lang="ko-KR" altLang="en-US" sz="1600" dirty="0" smtClean="0">
                <a:latin typeface="+mj-lt"/>
              </a:rPr>
              <a:t> </a:t>
            </a:r>
            <a:r>
              <a:rPr lang="en-US" altLang="ko-KR" sz="1600" dirty="0" smtClean="0">
                <a:latin typeface="+mj-lt"/>
              </a:rPr>
              <a:t>: Samsung </a:t>
            </a:r>
            <a:r>
              <a:rPr lang="en-US" altLang="ko-KR" sz="1600" dirty="0" err="1" smtClean="0">
                <a:latin typeface="+mj-lt"/>
              </a:rPr>
              <a:t>Fire&amp;Marine</a:t>
            </a:r>
            <a:r>
              <a:rPr lang="en-US" altLang="ko-KR" sz="1600" dirty="0" smtClean="0">
                <a:latin typeface="+mj-lt"/>
              </a:rPr>
              <a:t> Insurance </a:t>
            </a:r>
            <a:r>
              <a:rPr lang="en-US" altLang="ko-KR" sz="1600" dirty="0" err="1" smtClean="0">
                <a:latin typeface="+mj-lt"/>
              </a:rPr>
              <a:t>co.,ltd</a:t>
            </a:r>
            <a:endParaRPr lang="ko-KR" altLang="en-US" sz="1600" dirty="0">
              <a:latin typeface="+mj-lt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8224" r="26235" b="17786"/>
          <a:stretch/>
        </p:blipFill>
        <p:spPr>
          <a:xfrm>
            <a:off x="179512" y="194419"/>
            <a:ext cx="901907" cy="930326"/>
          </a:xfrm>
          <a:prstGeom prst="rect">
            <a:avLst/>
          </a:prstGeom>
        </p:spPr>
      </p:pic>
      <p:graphicFrame>
        <p:nvGraphicFramePr>
          <p:cNvPr id="14" name="차트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4419696"/>
              </p:ext>
            </p:extLst>
          </p:nvPr>
        </p:nvGraphicFramePr>
        <p:xfrm>
          <a:off x="4788025" y="2147118"/>
          <a:ext cx="4051037" cy="3946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0" name="직선 연결선 19"/>
          <p:cNvCxnSpPr/>
          <p:nvPr/>
        </p:nvCxnSpPr>
        <p:spPr>
          <a:xfrm>
            <a:off x="4716016" y="2065933"/>
            <a:ext cx="0" cy="40273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차트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6652241"/>
              </p:ext>
            </p:extLst>
          </p:nvPr>
        </p:nvGraphicFramePr>
        <p:xfrm>
          <a:off x="467544" y="2131623"/>
          <a:ext cx="4176464" cy="3946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타원 22"/>
          <p:cNvSpPr/>
          <p:nvPr/>
        </p:nvSpPr>
        <p:spPr>
          <a:xfrm>
            <a:off x="1596092" y="2960948"/>
            <a:ext cx="648072" cy="648072"/>
          </a:xfrm>
          <a:prstGeom prst="ellipse">
            <a:avLst/>
          </a:prstGeom>
          <a:noFill/>
          <a:ln>
            <a:solidFill>
              <a:srgbClr val="FF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4" name="직선 화살표 연결선 23"/>
          <p:cNvCxnSpPr/>
          <p:nvPr/>
        </p:nvCxnSpPr>
        <p:spPr>
          <a:xfrm>
            <a:off x="2244164" y="3284984"/>
            <a:ext cx="259727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2020" y="647040"/>
            <a:ext cx="7937946" cy="550862"/>
          </a:xfrm>
          <a:prstGeom prst="rect">
            <a:avLst/>
          </a:prstGeom>
        </p:spPr>
        <p:txBody>
          <a:bodyPr anchor="ctr"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/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  <a:cs typeface="Tahoma" panose="020B0604030504040204" pitchFamily="34" charset="0"/>
              </a:rPr>
              <a:t>Pedestrian Accidents resulting from reversing vehicles</a:t>
            </a:r>
          </a:p>
          <a:p>
            <a:pPr algn="l"/>
            <a:r>
              <a:rPr lang="en-US" altLang="ko-KR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</a:t>
            </a:r>
            <a:r>
              <a:rPr kumimoji="0" lang="en-US" altLang="ko-KR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10~2014)</a:t>
            </a:r>
            <a:endParaRPr kumimoji="0" lang="ko-KR" altLang="en-US" sz="2800" dirty="0">
              <a:latin typeface="HY헤드라인M" panose="02030600000101010101" pitchFamily="18" charset="-127"/>
              <a:ea typeface="HY헤드라인M" panose="02030600000101010101" pitchFamily="18" charset="-127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02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F8837-83C7-4B8F-BF58-F58CEE55A5B9}" type="slidenum">
              <a:rPr lang="ko-KR" altLang="en-US" smtClean="0"/>
              <a:pPr>
                <a:defRPr/>
              </a:pPr>
              <a:t>7</a:t>
            </a:fld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303935"/>
              </p:ext>
            </p:extLst>
          </p:nvPr>
        </p:nvGraphicFramePr>
        <p:xfrm>
          <a:off x="523833" y="1930800"/>
          <a:ext cx="8229600" cy="32392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4331"/>
                <a:gridCol w="802888"/>
                <a:gridCol w="802888"/>
                <a:gridCol w="802888"/>
                <a:gridCol w="802888"/>
                <a:gridCol w="802888"/>
                <a:gridCol w="802888"/>
                <a:gridCol w="802888"/>
                <a:gridCol w="896028"/>
                <a:gridCol w="509025"/>
              </a:tblGrid>
              <a:tr h="46275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Time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Driver age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Age of Fatalities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Category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Relation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627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Day or night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Number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Age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Number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Age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Number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Category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Number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Relation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맑은 고딕" panose="020B0503020000020004" pitchFamily="50" charset="-127"/>
                          <a:cs typeface="Tahoma" panose="020B0604030504040204" pitchFamily="34" charset="0"/>
                        </a:rPr>
                        <a:t>Num</a:t>
                      </a:r>
                      <a:endParaRPr lang="ko-KR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맑은 고딕" panose="020B0503020000020004" pitchFamily="50" charset="-127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4627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Daytime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31~40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Children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4627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41~50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6275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Night time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51~60 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M2, M3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4627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61~64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627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 ~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 ~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altLang="ko-KR" sz="1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Parents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en-US" altLang="ko-KR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5895" y="1359755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ko-KR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Fatalities status resulting from their Family</a:t>
            </a:r>
            <a:endParaRPr lang="ko-KR" altLang="en-US" sz="2000" dirty="0">
              <a:latin typeface="Arial Rounded MT Bold" panose="020F070403050403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927" y="5275815"/>
            <a:ext cx="72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+mj-lt"/>
              </a:rPr>
              <a:t>* Source</a:t>
            </a:r>
            <a:r>
              <a:rPr lang="ko-KR" altLang="en-US" sz="1600" dirty="0" smtClean="0">
                <a:latin typeface="+mj-lt"/>
              </a:rPr>
              <a:t> </a:t>
            </a:r>
            <a:r>
              <a:rPr lang="en-US" altLang="ko-KR" sz="1600" dirty="0" smtClean="0">
                <a:latin typeface="+mj-lt"/>
              </a:rPr>
              <a:t>: Samsung </a:t>
            </a:r>
            <a:r>
              <a:rPr lang="en-US" altLang="ko-KR" sz="1600" dirty="0" err="1" smtClean="0">
                <a:latin typeface="+mj-lt"/>
              </a:rPr>
              <a:t>Fire&amp;Marine</a:t>
            </a:r>
            <a:r>
              <a:rPr lang="en-US" altLang="ko-KR" sz="1600" dirty="0" smtClean="0">
                <a:latin typeface="+mj-lt"/>
              </a:rPr>
              <a:t> Insurance </a:t>
            </a:r>
            <a:r>
              <a:rPr lang="en-US" altLang="ko-KR" sz="1600" dirty="0" err="1" smtClean="0">
                <a:latin typeface="+mj-lt"/>
              </a:rPr>
              <a:t>co.,ltd</a:t>
            </a:r>
            <a:endParaRPr lang="ko-KR" altLang="en-US" sz="16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895" y="5956240"/>
            <a:ext cx="8479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dirty="0" smtClean="0">
                <a:solidFill>
                  <a:srgbClr val="000099"/>
                </a:solidFill>
              </a:rPr>
              <a:t>14 person died by their family and it is 9% of all fatalities .</a:t>
            </a:r>
            <a:endParaRPr lang="ko-KR" altLang="en-US" dirty="0">
              <a:solidFill>
                <a:srgbClr val="000099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8224" r="26235" b="17786"/>
          <a:stretch/>
        </p:blipFill>
        <p:spPr>
          <a:xfrm>
            <a:off x="179512" y="194419"/>
            <a:ext cx="901907" cy="93032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2" t="78650" r="56300" b="8660"/>
          <a:stretch/>
        </p:blipFill>
        <p:spPr>
          <a:xfrm>
            <a:off x="6773430" y="193003"/>
            <a:ext cx="2371560" cy="569642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072020" y="647040"/>
            <a:ext cx="7937946" cy="550862"/>
          </a:xfrm>
          <a:prstGeom prst="rect">
            <a:avLst/>
          </a:prstGeom>
        </p:spPr>
        <p:txBody>
          <a:bodyPr anchor="ctr"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/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  <a:cs typeface="Tahoma" panose="020B0604030504040204" pitchFamily="34" charset="0"/>
              </a:rPr>
              <a:t>Pedestrian Accidents resulting from reversing vehicles</a:t>
            </a:r>
          </a:p>
          <a:p>
            <a:pPr algn="l"/>
            <a:r>
              <a:rPr lang="en-US" altLang="ko-KR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</a:t>
            </a:r>
            <a:r>
              <a:rPr kumimoji="0" lang="en-US" altLang="ko-KR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10~2014)</a:t>
            </a:r>
            <a:endParaRPr kumimoji="0" lang="ko-KR" altLang="en-US" sz="2800" dirty="0">
              <a:latin typeface="HY헤드라인M" panose="02030600000101010101" pitchFamily="18" charset="-127"/>
              <a:ea typeface="HY헤드라인M" panose="02030600000101010101" pitchFamily="18" charset="-127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51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2" t="78650" r="56300" b="8660"/>
          <a:stretch/>
        </p:blipFill>
        <p:spPr>
          <a:xfrm>
            <a:off x="6773430" y="193003"/>
            <a:ext cx="2371560" cy="569642"/>
          </a:xfrm>
          <a:prstGeom prst="rect">
            <a:avLst/>
          </a:prstGeom>
        </p:spPr>
      </p:pic>
      <p:pic>
        <p:nvPicPr>
          <p:cNvPr id="15" name="Picture 8" descr="제목 없음"/>
          <p:cNvPicPr>
            <a:picLocks noChangeAspect="1" noChangeArrowheads="1"/>
          </p:cNvPicPr>
          <p:nvPr/>
        </p:nvPicPr>
        <p:blipFill rotWithShape="1">
          <a:blip r:embed="rId4" cstate="print"/>
          <a:srcRect t="35602"/>
          <a:stretch/>
        </p:blipFill>
        <p:spPr bwMode="auto">
          <a:xfrm>
            <a:off x="17364" y="2696725"/>
            <a:ext cx="9144000" cy="441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F8837-83C7-4B8F-BF58-F58CEE55A5B9}" type="slidenum">
              <a:rPr lang="ko-KR" altLang="en-US" smtClean="0"/>
              <a:pPr>
                <a:defRPr/>
              </a:pPr>
              <a:t>8</a:t>
            </a:fld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9552" y="1422485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ko-KR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Conclusions </a:t>
            </a:r>
            <a:endParaRPr lang="ko-KR" altLang="en-US" sz="2000" dirty="0">
              <a:latin typeface="Arial Rounded MT Bold" panose="020F070403050403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8224" r="26235" b="17786"/>
          <a:stretch/>
        </p:blipFill>
        <p:spPr>
          <a:xfrm>
            <a:off x="179512" y="194419"/>
            <a:ext cx="901907" cy="9303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4196" y="1915469"/>
            <a:ext cx="785921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M1 vehicles cause the largest number of backup collisions, follow by N vehicles.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vehicles cause the largest number of fatalities.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Among N vehicles, N1 and N2 vehicles cause the largest number of fatalities.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072020" y="647040"/>
            <a:ext cx="7937946" cy="550862"/>
          </a:xfrm>
          <a:prstGeom prst="rect">
            <a:avLst/>
          </a:prstGeom>
        </p:spPr>
        <p:txBody>
          <a:bodyPr anchor="ctr"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/>
            <a:r>
              <a:rPr lang="en-US" altLang="ko-KR" sz="2800" dirty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Conclusions</a:t>
            </a:r>
            <a:endParaRPr kumimoji="0" lang="ko-KR" altLang="en-US" sz="3600" dirty="0">
              <a:latin typeface="HY헤드라인M" panose="02030600000101010101" pitchFamily="18" charset="-127"/>
              <a:ea typeface="HY헤드라인M" panose="02030600000101010101" pitchFamily="18" charset="-127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2722" y="4283467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ko-KR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Opinions</a:t>
            </a:r>
            <a:endParaRPr lang="ko-KR" altLang="en-US" sz="2000" dirty="0">
              <a:latin typeface="Arial Rounded MT Bold" panose="020F070403050403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4769801"/>
            <a:ext cx="7488832" cy="17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dirty="0">
                <a:latin typeface="Tahoma" panose="020B0604030504040204" pitchFamily="34" charset="0"/>
                <a:cs typeface="Tahoma" panose="020B0604030504040204" pitchFamily="34" charset="0"/>
              </a:rPr>
              <a:t>All vehicles should have safety device for moving backward.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dirty="0">
                <a:latin typeface="Tahoma" panose="020B0604030504040204" pitchFamily="34" charset="0"/>
                <a:cs typeface="Tahoma" panose="020B0604030504040204" pitchFamily="34" charset="0"/>
              </a:rPr>
              <a:t>There are several kinds of safety device like rearview camera, reversing alarm and parking sensor. So, at least one safety device </a:t>
            </a:r>
            <a:r>
              <a:rPr lang="en-US" altLang="ko-KR" dirty="0" smtClean="0">
                <a:latin typeface="Tahoma" panose="020B0604030504040204" pitchFamily="34" charset="0"/>
                <a:cs typeface="Tahoma" panose="020B0604030504040204" pitchFamily="34" charset="0"/>
              </a:rPr>
              <a:t>should be </a:t>
            </a:r>
            <a:r>
              <a:rPr lang="en-US" altLang="ko-KR" dirty="0">
                <a:latin typeface="Tahoma" panose="020B0604030504040204" pitchFamily="34" charset="0"/>
                <a:cs typeface="Tahoma" panose="020B0604030504040204" pitchFamily="34" charset="0"/>
              </a:rPr>
              <a:t>installed for moving backward</a:t>
            </a:r>
            <a:r>
              <a:rPr lang="en-US" altLang="ko-KR" dirty="0" smtClean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001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2" t="78650" r="56300" b="8660"/>
          <a:stretch/>
        </p:blipFill>
        <p:spPr>
          <a:xfrm>
            <a:off x="6773430" y="193003"/>
            <a:ext cx="2371560" cy="569642"/>
          </a:xfrm>
          <a:prstGeom prst="rect">
            <a:avLst/>
          </a:prstGeom>
        </p:spPr>
      </p:pic>
      <p:pic>
        <p:nvPicPr>
          <p:cNvPr id="7" name="Picture 8" descr="제목 없음"/>
          <p:cNvPicPr>
            <a:picLocks noChangeAspect="1" noChangeArrowheads="1"/>
          </p:cNvPicPr>
          <p:nvPr/>
        </p:nvPicPr>
        <p:blipFill rotWithShape="1">
          <a:blip r:embed="rId4" cstate="print"/>
          <a:srcRect t="35602"/>
          <a:stretch/>
        </p:blipFill>
        <p:spPr bwMode="auto">
          <a:xfrm>
            <a:off x="17364" y="2696725"/>
            <a:ext cx="9144000" cy="441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3" name="Rectangle 3"/>
          <p:cNvSpPr>
            <a:spLocks noChangeArrowheads="1"/>
          </p:cNvSpPr>
          <p:nvPr/>
        </p:nvSpPr>
        <p:spPr bwMode="auto">
          <a:xfrm>
            <a:off x="1871663" y="115888"/>
            <a:ext cx="54006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Wingdings" pitchFamily="2" charset="2"/>
              <a:buNone/>
            </a:pPr>
            <a:r>
              <a:rPr lang="en-US" altLang="ko-KR" sz="2800" b="1">
                <a:solidFill>
                  <a:srgbClr val="000099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endParaRPr lang="ko-KR" altLang="en-US" sz="2800" b="1">
              <a:solidFill>
                <a:srgbClr val="000099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44034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212976"/>
            <a:ext cx="2952750" cy="2292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4035" name="Rectangle 6"/>
          <p:cNvSpPr>
            <a:spLocks noChangeArrowheads="1"/>
          </p:cNvSpPr>
          <p:nvPr/>
        </p:nvSpPr>
        <p:spPr bwMode="auto">
          <a:xfrm>
            <a:off x="1841079" y="1700808"/>
            <a:ext cx="5375027" cy="1163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4800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</a:t>
            </a:r>
            <a:r>
              <a:rPr lang="en-US" altLang="ko-KR" sz="48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</a:p>
          <a:p>
            <a:pPr algn="ctr"/>
            <a:r>
              <a:rPr lang="en-US" altLang="ko-KR" sz="48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your attention!</a:t>
            </a:r>
            <a:endParaRPr lang="en-US" altLang="ko-KR" sz="4800" b="1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8224" r="26235" b="17786"/>
          <a:stretch/>
        </p:blipFill>
        <p:spPr>
          <a:xfrm>
            <a:off x="179512" y="194419"/>
            <a:ext cx="901907" cy="93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2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10268</TotalTime>
  <Words>515</Words>
  <Application>Microsoft Office PowerPoint</Application>
  <PresentationFormat>On-screen Show (4:3)</PresentationFormat>
  <Paragraphs>202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HPuser</dc:creator>
  <cp:lastModifiedBy>Konstantin Glukhenkiy</cp:lastModifiedBy>
  <cp:revision>2043</cp:revision>
  <cp:lastPrinted>2017-08-14T08:12:32Z</cp:lastPrinted>
  <dcterms:created xsi:type="dcterms:W3CDTF">2011-06-07T06:11:01Z</dcterms:created>
  <dcterms:modified xsi:type="dcterms:W3CDTF">2017-08-17T09:54:54Z</dcterms:modified>
</cp:coreProperties>
</file>