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0" r:id="rId1"/>
    <p:sldMasterId id="2147483932" r:id="rId2"/>
    <p:sldMasterId id="2147488690" r:id="rId3"/>
  </p:sldMasterIdLst>
  <p:notesMasterIdLst>
    <p:notesMasterId r:id="rId20"/>
  </p:notesMasterIdLst>
  <p:handoutMasterIdLst>
    <p:handoutMasterId r:id="rId21"/>
  </p:handoutMasterIdLst>
  <p:sldIdLst>
    <p:sldId id="448" r:id="rId4"/>
    <p:sldId id="572" r:id="rId5"/>
    <p:sldId id="517" r:id="rId6"/>
    <p:sldId id="519" r:id="rId7"/>
    <p:sldId id="518" r:id="rId8"/>
    <p:sldId id="573" r:id="rId9"/>
    <p:sldId id="562" r:id="rId10"/>
    <p:sldId id="570" r:id="rId11"/>
    <p:sldId id="574" r:id="rId12"/>
    <p:sldId id="576" r:id="rId13"/>
    <p:sldId id="575" r:id="rId14"/>
    <p:sldId id="567" r:id="rId15"/>
    <p:sldId id="568" r:id="rId16"/>
    <p:sldId id="569" r:id="rId17"/>
    <p:sldId id="566" r:id="rId18"/>
    <p:sldId id="571" r:id="rId19"/>
  </p:sldIdLst>
  <p:sldSz cx="9906000" cy="6858000" type="A4"/>
  <p:notesSz cx="6735763" cy="9866313"/>
  <p:defaultTextStyle>
    <a:defPPr>
      <a:defRPr lang="zh-CN"/>
    </a:defPPr>
    <a:lvl1pPr algn="l" rtl="0" eaLnBrk="0" fontAlgn="base" hangingPunct="0">
      <a:spcBef>
        <a:spcPct val="0"/>
      </a:spcBef>
      <a:spcAft>
        <a:spcPct val="0"/>
      </a:spcAft>
      <a:defRPr sz="1400" b="1" kern="1200">
        <a:solidFill>
          <a:schemeClr val="tx1"/>
        </a:solidFill>
        <a:latin typeface="Arial" charset="0"/>
        <a:ea typeface="SimSun" pitchFamily="2" charset="-122"/>
        <a:cs typeface="+mn-cs"/>
      </a:defRPr>
    </a:lvl1pPr>
    <a:lvl2pPr marL="457200" algn="l" rtl="0" eaLnBrk="0" fontAlgn="base" hangingPunct="0">
      <a:spcBef>
        <a:spcPct val="0"/>
      </a:spcBef>
      <a:spcAft>
        <a:spcPct val="0"/>
      </a:spcAft>
      <a:defRPr sz="1400" b="1" kern="1200">
        <a:solidFill>
          <a:schemeClr val="tx1"/>
        </a:solidFill>
        <a:latin typeface="Arial" charset="0"/>
        <a:ea typeface="SimSun" pitchFamily="2" charset="-122"/>
        <a:cs typeface="+mn-cs"/>
      </a:defRPr>
    </a:lvl2pPr>
    <a:lvl3pPr marL="914400" algn="l" rtl="0" eaLnBrk="0" fontAlgn="base" hangingPunct="0">
      <a:spcBef>
        <a:spcPct val="0"/>
      </a:spcBef>
      <a:spcAft>
        <a:spcPct val="0"/>
      </a:spcAft>
      <a:defRPr sz="1400" b="1" kern="1200">
        <a:solidFill>
          <a:schemeClr val="tx1"/>
        </a:solidFill>
        <a:latin typeface="Arial" charset="0"/>
        <a:ea typeface="SimSun" pitchFamily="2" charset="-122"/>
        <a:cs typeface="+mn-cs"/>
      </a:defRPr>
    </a:lvl3pPr>
    <a:lvl4pPr marL="1371600" algn="l" rtl="0" eaLnBrk="0" fontAlgn="base" hangingPunct="0">
      <a:spcBef>
        <a:spcPct val="0"/>
      </a:spcBef>
      <a:spcAft>
        <a:spcPct val="0"/>
      </a:spcAft>
      <a:defRPr sz="1400" b="1" kern="1200">
        <a:solidFill>
          <a:schemeClr val="tx1"/>
        </a:solidFill>
        <a:latin typeface="Arial" charset="0"/>
        <a:ea typeface="SimSun" pitchFamily="2" charset="-122"/>
        <a:cs typeface="+mn-cs"/>
      </a:defRPr>
    </a:lvl4pPr>
    <a:lvl5pPr marL="1828800" algn="l" rtl="0" eaLnBrk="0" fontAlgn="base" hangingPunct="0">
      <a:spcBef>
        <a:spcPct val="0"/>
      </a:spcBef>
      <a:spcAft>
        <a:spcPct val="0"/>
      </a:spcAft>
      <a:defRPr sz="1400" b="1" kern="1200">
        <a:solidFill>
          <a:schemeClr val="tx1"/>
        </a:solidFill>
        <a:latin typeface="Arial" charset="0"/>
        <a:ea typeface="SimSun" pitchFamily="2" charset="-122"/>
        <a:cs typeface="+mn-cs"/>
      </a:defRPr>
    </a:lvl5pPr>
    <a:lvl6pPr marL="2286000" algn="l" defTabSz="914400" rtl="0" eaLnBrk="1" latinLnBrk="0" hangingPunct="1">
      <a:defRPr sz="1400" b="1" kern="1200">
        <a:solidFill>
          <a:schemeClr val="tx1"/>
        </a:solidFill>
        <a:latin typeface="Arial" charset="0"/>
        <a:ea typeface="SimSun" pitchFamily="2" charset="-122"/>
        <a:cs typeface="+mn-cs"/>
      </a:defRPr>
    </a:lvl6pPr>
    <a:lvl7pPr marL="2743200" algn="l" defTabSz="914400" rtl="0" eaLnBrk="1" latinLnBrk="0" hangingPunct="1">
      <a:defRPr sz="1400" b="1" kern="1200">
        <a:solidFill>
          <a:schemeClr val="tx1"/>
        </a:solidFill>
        <a:latin typeface="Arial" charset="0"/>
        <a:ea typeface="SimSun" pitchFamily="2" charset="-122"/>
        <a:cs typeface="+mn-cs"/>
      </a:defRPr>
    </a:lvl7pPr>
    <a:lvl8pPr marL="3200400" algn="l" defTabSz="914400" rtl="0" eaLnBrk="1" latinLnBrk="0" hangingPunct="1">
      <a:defRPr sz="1400" b="1" kern="1200">
        <a:solidFill>
          <a:schemeClr val="tx1"/>
        </a:solidFill>
        <a:latin typeface="Arial" charset="0"/>
        <a:ea typeface="SimSun" pitchFamily="2" charset="-122"/>
        <a:cs typeface="+mn-cs"/>
      </a:defRPr>
    </a:lvl8pPr>
    <a:lvl9pPr marL="3657600" algn="l" defTabSz="914400" rtl="0" eaLnBrk="1" latinLnBrk="0" hangingPunct="1">
      <a:defRPr sz="1400" b="1" kern="1200">
        <a:solidFill>
          <a:schemeClr val="tx1"/>
        </a:solidFill>
        <a:latin typeface="Arial" charset="0"/>
        <a:ea typeface="SimSun" pitchFamily="2" charset="-122"/>
        <a:cs typeface="+mn-cs"/>
      </a:defRPr>
    </a:lvl9pPr>
  </p:defaultTextStyle>
  <p:extLst>
    <p:ext uri="{EFAFB233-063F-42B5-8137-9DF3F51BA10A}">
      <p15:sldGuideLst xmlns:p15="http://schemas.microsoft.com/office/powerpoint/2012/main" xmlns="">
        <p15:guide id="1" orient="horz" pos="2087">
          <p15:clr>
            <a:srgbClr val="A4A3A4"/>
          </p15:clr>
        </p15:guide>
        <p15:guide id="2" pos="3121">
          <p15:clr>
            <a:srgbClr val="A4A3A4"/>
          </p15:clr>
        </p15:guide>
      </p15:sldGuideLst>
    </p:ext>
    <p:ext uri="{2D200454-40CA-4A62-9FC3-DE9A4176ACB9}">
      <p15:notesGuideLst xmlns:p15="http://schemas.microsoft.com/office/powerpoint/2012/main" xmlns="">
        <p15:guide id="1" orient="horz" pos="3107">
          <p15:clr>
            <a:srgbClr val="A4A3A4"/>
          </p15:clr>
        </p15:guide>
        <p15:guide id="2" pos="212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ELES ROMAO Margarida (GROW)" initials="MT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F2E9E9"/>
    <a:srgbClr val="DAC0C0"/>
    <a:srgbClr val="D5B3B3"/>
    <a:srgbClr val="D8BABA"/>
    <a:srgbClr val="F3E9E9"/>
    <a:srgbClr val="E9CFCF"/>
    <a:srgbClr val="E8CFCF"/>
    <a:srgbClr val="E3CFC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53" autoAdjust="0"/>
    <p:restoredTop sz="95863" autoAdjust="0"/>
  </p:normalViewPr>
  <p:slideViewPr>
    <p:cSldViewPr>
      <p:cViewPr varScale="1">
        <p:scale>
          <a:sx n="125" d="100"/>
          <a:sy n="125" d="100"/>
        </p:scale>
        <p:origin x="-1002" y="-102"/>
      </p:cViewPr>
      <p:guideLst>
        <p:guide orient="horz" pos="2087"/>
        <p:guide pos="3121"/>
      </p:guideLst>
    </p:cSldViewPr>
  </p:slideViewPr>
  <p:notesTextViewPr>
    <p:cViewPr>
      <p:scale>
        <a:sx n="1" d="1"/>
        <a:sy n="1" d="1"/>
      </p:scale>
      <p:origin x="0" y="0"/>
    </p:cViewPr>
  </p:notesTextViewPr>
  <p:sorterViewPr>
    <p:cViewPr varScale="1">
      <p:scale>
        <a:sx n="1" d="1"/>
        <a:sy n="1" d="1"/>
      </p:scale>
      <p:origin x="0" y="197"/>
    </p:cViewPr>
  </p:sorterViewPr>
  <p:notesViewPr>
    <p:cSldViewPr>
      <p:cViewPr varScale="1">
        <p:scale>
          <a:sx n="37" d="100"/>
          <a:sy n="37" d="100"/>
        </p:scale>
        <p:origin x="-2453" y="-96"/>
      </p:cViewPr>
      <p:guideLst>
        <p:guide orient="horz" pos="3107"/>
        <p:guide pos="212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wrap="square" lIns="91440" tIns="45720" rIns="91440" bIns="45720" numCol="1" anchor="t" anchorCtr="0" compatLnSpc="1">
            <a:prstTxWarp prst="textNoShape">
              <a:avLst/>
            </a:prstTxWarp>
          </a:bodyPr>
          <a:lstStyle>
            <a:lvl1pPr>
              <a:defRPr kumimoji="1" sz="1200"/>
            </a:lvl1pPr>
          </a:lstStyle>
          <a:p>
            <a:endParaRPr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wrap="square" lIns="91440" tIns="45720" rIns="91440" bIns="45720" numCol="1" anchor="t" anchorCtr="0" compatLnSpc="1">
            <a:prstTxWarp prst="textNoShape">
              <a:avLst/>
            </a:prstTxWarp>
          </a:bodyPr>
          <a:lstStyle>
            <a:lvl1pPr algn="r">
              <a:defRPr kumimoji="1" sz="1200"/>
            </a:lvl1pPr>
          </a:lstStyle>
          <a:p>
            <a:fld id="{7E4F9B1F-A275-484E-839C-8F045487DA2D}" type="datetime1">
              <a:rPr lang="ja-JP" altLang="en-US"/>
              <a:pPr/>
              <a:t>2017/6/16</a:t>
            </a:fld>
            <a:endParaRPr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wrap="square" lIns="91440" tIns="45720" rIns="91440" bIns="45720" numCol="1" anchor="b" anchorCtr="0" compatLnSpc="1">
            <a:prstTxWarp prst="textNoShape">
              <a:avLst/>
            </a:prstTxWarp>
          </a:bodyPr>
          <a:lstStyle>
            <a:lvl1pPr>
              <a:defRPr kumimoji="1" sz="1200"/>
            </a:lvl1pPr>
          </a:lstStyle>
          <a:p>
            <a:endParaRPr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a:defRPr kumimoji="1" sz="1200"/>
            </a:lvl1pPr>
          </a:lstStyle>
          <a:p>
            <a:fld id="{C7A3693D-4C4F-4431-A665-67F52DAA4989}" type="slidenum">
              <a:rPr lang="ja-JP" altLang="en-US"/>
              <a:pPr/>
              <a:t>‹#›</a:t>
            </a:fld>
            <a:endParaRPr lang="ja-JP" altLang="en-US"/>
          </a:p>
        </p:txBody>
      </p:sp>
    </p:spTree>
    <p:extLst>
      <p:ext uri="{BB962C8B-B14F-4D97-AF65-F5344CB8AC3E}">
        <p14:creationId xmlns:p14="http://schemas.microsoft.com/office/powerpoint/2010/main" val="3668900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Header Placeholder 1"/>
          <p:cNvSpPr>
            <a:spLocks noGrp="1" noChangeArrowheads="1"/>
          </p:cNvSpPr>
          <p:nvPr>
            <p:ph type="hdr" sz="quarter" idx="4294967295"/>
          </p:nvPr>
        </p:nvSpPr>
        <p:spPr bwMode="auto">
          <a:xfrm>
            <a:off x="0" y="0"/>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13" rIns="91425" bIns="45713" numCol="1" anchor="t" anchorCtr="0" compatLnSpc="1">
            <a:prstTxWarp prst="textNoShape">
              <a:avLst/>
            </a:prstTxWarp>
          </a:bodyPr>
          <a:lstStyle>
            <a:lvl1pPr algn="ctr">
              <a:defRPr>
                <a:ea typeface="ＭＳ Ｐゴシック" pitchFamily="50" charset="-128"/>
              </a:defRPr>
            </a:lvl1pPr>
          </a:lstStyle>
          <a:p>
            <a:endParaRPr lang="ja-JP" altLang="en-US"/>
          </a:p>
        </p:txBody>
      </p:sp>
      <p:sp>
        <p:nvSpPr>
          <p:cNvPr id="3075" name="Date Placeholder 2"/>
          <p:cNvSpPr>
            <a:spLocks noGrp="1" noChangeArrowheads="1"/>
          </p:cNvSpPr>
          <p:nvPr>
            <p:ph type="dt" idx="1"/>
          </p:nvPr>
        </p:nvSpPr>
        <p:spPr bwMode="auto">
          <a:xfrm>
            <a:off x="3814763" y="0"/>
            <a:ext cx="291941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13" rIns="91425" bIns="45713" numCol="1" anchor="t" anchorCtr="0" compatLnSpc="1">
            <a:prstTxWarp prst="textNoShape">
              <a:avLst/>
            </a:prstTxWarp>
          </a:bodyPr>
          <a:lstStyle>
            <a:lvl1pPr algn="ctr">
              <a:defRPr>
                <a:ea typeface="ＭＳ Ｐゴシック" pitchFamily="50" charset="-128"/>
              </a:defRPr>
            </a:lvl1pPr>
          </a:lstStyle>
          <a:p>
            <a:fld id="{F41F497F-CEEC-4BCD-90A5-3141BE9B607C}" type="datetime1">
              <a:rPr lang="en-US" altLang="ja-JP"/>
              <a:pPr/>
              <a:t>6/16/2017</a:t>
            </a:fld>
            <a:endParaRPr lang="en-US" altLang="ja-JP"/>
          </a:p>
        </p:txBody>
      </p:sp>
      <p:sp>
        <p:nvSpPr>
          <p:cNvPr id="62468" name="Slide Image Placeholder 3"/>
          <p:cNvSpPr>
            <a:spLocks noGrp="1" noRot="1" noChangeAspect="1" noChangeArrowheads="1"/>
          </p:cNvSpPr>
          <p:nvPr>
            <p:ph type="sldImg" idx="2"/>
          </p:nvPr>
        </p:nvSpPr>
        <p:spPr bwMode="auto">
          <a:xfrm>
            <a:off x="695325" y="739775"/>
            <a:ext cx="5345113" cy="370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3557" name="Notes Placeholder 4"/>
          <p:cNvSpPr>
            <a:spLocks noGrp="1" noRot="1" noChangeAspect="1" noChangeArrowheads="1"/>
          </p:cNvSpPr>
          <p:nvPr/>
        </p:nvSpPr>
        <p:spPr bwMode="auto">
          <a:xfrm>
            <a:off x="673100" y="4686300"/>
            <a:ext cx="5389563" cy="444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ctr"/>
          <a:lstStyle/>
          <a:p>
            <a:pPr>
              <a:spcBef>
                <a:spcPct val="30000"/>
              </a:spcBef>
            </a:pPr>
            <a:r>
              <a:rPr lang="en-US" altLang="ja-JP" sz="1200" b="0">
                <a:ea typeface="ＭＳ Ｐゴシック" pitchFamily="50" charset="-128"/>
              </a:rPr>
              <a:t>Click to edit Master text styles</a:t>
            </a:r>
            <a:endParaRPr lang="ja-JP" altLang="en-US" sz="1200" b="0">
              <a:ea typeface="ＭＳ Ｐゴシック" pitchFamily="50" charset="-128"/>
            </a:endParaRPr>
          </a:p>
          <a:p>
            <a:pPr>
              <a:spcBef>
                <a:spcPct val="30000"/>
              </a:spcBef>
            </a:pPr>
            <a:r>
              <a:rPr lang="en-US" altLang="ja-JP" sz="1200" b="0">
                <a:ea typeface="ＭＳ Ｐゴシック" pitchFamily="50" charset="-128"/>
              </a:rPr>
              <a:t>Second level</a:t>
            </a:r>
            <a:endParaRPr lang="ja-JP" altLang="en-US" sz="1200" b="0">
              <a:ea typeface="ＭＳ Ｐゴシック" pitchFamily="50" charset="-128"/>
            </a:endParaRPr>
          </a:p>
          <a:p>
            <a:pPr>
              <a:spcBef>
                <a:spcPct val="30000"/>
              </a:spcBef>
            </a:pPr>
            <a:r>
              <a:rPr lang="en-US" altLang="ja-JP" sz="1200" b="0">
                <a:ea typeface="ＭＳ Ｐゴシック" pitchFamily="50" charset="-128"/>
              </a:rPr>
              <a:t>Third level</a:t>
            </a:r>
            <a:endParaRPr lang="ja-JP" altLang="en-US" sz="1200" b="0">
              <a:ea typeface="ＭＳ Ｐゴシック" pitchFamily="50" charset="-128"/>
            </a:endParaRPr>
          </a:p>
          <a:p>
            <a:pPr>
              <a:spcBef>
                <a:spcPct val="30000"/>
              </a:spcBef>
            </a:pPr>
            <a:r>
              <a:rPr lang="en-US" altLang="ja-JP" sz="1200" b="0">
                <a:ea typeface="ＭＳ Ｐゴシック" pitchFamily="50" charset="-128"/>
              </a:rPr>
              <a:t>Fourth level</a:t>
            </a:r>
            <a:endParaRPr lang="ja-JP" altLang="en-US" sz="1200" b="0">
              <a:ea typeface="ＭＳ Ｐゴシック" pitchFamily="50" charset="-128"/>
            </a:endParaRPr>
          </a:p>
          <a:p>
            <a:pPr>
              <a:spcBef>
                <a:spcPct val="30000"/>
              </a:spcBef>
            </a:pPr>
            <a:r>
              <a:rPr lang="en-US" altLang="ja-JP" sz="1200" b="0">
                <a:ea typeface="ＭＳ Ｐゴシック" pitchFamily="50" charset="-128"/>
              </a:rPr>
              <a:t>Fifth level</a:t>
            </a:r>
            <a:endParaRPr lang="ja-JP" altLang="en-US">
              <a:ea typeface="ＭＳ Ｐゴシック" pitchFamily="50" charset="-128"/>
            </a:endParaRPr>
          </a:p>
        </p:txBody>
      </p:sp>
      <p:sp>
        <p:nvSpPr>
          <p:cNvPr id="3078" name="Footer Placeholder 5"/>
          <p:cNvSpPr>
            <a:spLocks noGrp="1" noChangeArrowheads="1"/>
          </p:cNvSpPr>
          <p:nvPr>
            <p:ph type="ftr" sz="quarter" idx="4"/>
          </p:nvPr>
        </p:nvSpPr>
        <p:spPr bwMode="auto">
          <a:xfrm>
            <a:off x="0" y="9371013"/>
            <a:ext cx="2919413"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13" rIns="91425" bIns="45713" numCol="1" anchor="b" anchorCtr="0" compatLnSpc="1">
            <a:prstTxWarp prst="textNoShape">
              <a:avLst/>
            </a:prstTxWarp>
          </a:bodyPr>
          <a:lstStyle>
            <a:lvl1pPr algn="ctr">
              <a:defRPr>
                <a:ea typeface="ＭＳ Ｐゴシック" pitchFamily="50" charset="-128"/>
              </a:defRPr>
            </a:lvl1pPr>
          </a:lstStyle>
          <a:p>
            <a:endParaRPr lang="ja-JP" altLang="en-US"/>
          </a:p>
        </p:txBody>
      </p:sp>
      <p:sp>
        <p:nvSpPr>
          <p:cNvPr id="3079" name="Slide Number Placeholder 6"/>
          <p:cNvSpPr>
            <a:spLocks noGrp="1" noChangeArrowheads="1"/>
          </p:cNvSpPr>
          <p:nvPr>
            <p:ph type="sldNum" sz="quarter" idx="5"/>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13" rIns="91425" bIns="45713" numCol="1" anchor="b" anchorCtr="0" compatLnSpc="1">
            <a:prstTxWarp prst="textNoShape">
              <a:avLst/>
            </a:prstTxWarp>
          </a:bodyPr>
          <a:lstStyle>
            <a:lvl1pPr algn="ctr">
              <a:defRPr>
                <a:ea typeface="ＭＳ Ｐゴシック" pitchFamily="50" charset="-128"/>
              </a:defRPr>
            </a:lvl1pPr>
          </a:lstStyle>
          <a:p>
            <a:fld id="{41A95228-6D40-4176-A95A-5E9D692E7285}" type="slidenum">
              <a:rPr lang="en-US" altLang="ja-JP"/>
              <a:pPr/>
              <a:t>‹#›</a:t>
            </a:fld>
            <a:endParaRPr lang="en-US" altLang="ja-JP"/>
          </a:p>
        </p:txBody>
      </p:sp>
    </p:spTree>
    <p:extLst>
      <p:ext uri="{BB962C8B-B14F-4D97-AF65-F5344CB8AC3E}">
        <p14:creationId xmlns:p14="http://schemas.microsoft.com/office/powerpoint/2010/main" val="2025521209"/>
      </p:ext>
    </p:extLst>
  </p:cSld>
  <p:clrMap bg1="lt1" tx1="dk1" bg2="lt2" tx2="dk2" accent1="accent1" accent2="accent2" accent3="accent3" accent4="accent4" accent5="accent5" accent6="accent6" hlink="hlink" folHlink="folHlink"/>
  <p:notesStyle>
    <a:lvl1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1pPr>
    <a:lvl2pPr marL="4572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2pPr>
    <a:lvl3pPr marL="9144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3pPr>
    <a:lvl4pPr marL="13716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4pPr>
    <a:lvl5pPr marL="18288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37"/>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3A3236B9-CEBC-420F-91C8-5DC31456BE5B}" type="datetime1">
              <a:rPr lang="ja-JP" altLang="en-US"/>
              <a:pPr/>
              <a:t>2017/6/16</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2C4732B-ADA2-4F91-8C19-D129092FA1E7}"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4260266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1E650619-E8A8-4FC1-B99C-AA82723E6340}" type="datetime1">
              <a:rPr lang="ja-JP" altLang="en-US"/>
              <a:pPr/>
              <a:t>2017/6/16</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4541BE85-C97B-4AD1-A51B-47D2D72C1C0B}"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1212400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50"/>
            <a:ext cx="222885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1" y="274650"/>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8F9C5A69-0751-4995-86C6-B1D1828A2EFF}" type="datetime1">
              <a:rPr lang="ja-JP" altLang="en-US"/>
              <a:pPr/>
              <a:t>2017/6/16</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BEBFAD88-5770-4893-9BBD-3DBDFAD1AD52}"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2689389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37"/>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6879773E-31BD-4BB7-9CEB-4205CAAA4606}" type="datetime1">
              <a:rPr lang="ja-JP" altLang="en-US"/>
              <a:pPr/>
              <a:t>2017/6/16</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6058AE35-8659-4AE2-A378-F8E9B2D0BB1E}" type="slidenum">
              <a:rPr lang="ja-JP" altLang="en-US"/>
              <a:pPr/>
              <a:t>‹#›</a:t>
            </a:fld>
            <a:endParaRPr lang="en-US" altLang="ja-JP"/>
          </a:p>
        </p:txBody>
      </p:sp>
    </p:spTree>
    <p:extLst>
      <p:ext uri="{BB962C8B-B14F-4D97-AF65-F5344CB8AC3E}">
        <p14:creationId xmlns:p14="http://schemas.microsoft.com/office/powerpoint/2010/main" val="14915249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B59A1725-C061-43E8-A70C-CD92E62A485D}" type="datetime1">
              <a:rPr lang="ja-JP" altLang="en-US"/>
              <a:pPr/>
              <a:t>2017/6/16</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F1001D3-A343-475C-89C7-0503F127A9B3}" type="slidenum">
              <a:rPr lang="ja-JP" altLang="en-US"/>
              <a:pPr/>
              <a:t>‹#›</a:t>
            </a:fld>
            <a:endParaRPr lang="en-US" altLang="ja-JP"/>
          </a:p>
        </p:txBody>
      </p:sp>
    </p:spTree>
    <p:extLst>
      <p:ext uri="{BB962C8B-B14F-4D97-AF65-F5344CB8AC3E}">
        <p14:creationId xmlns:p14="http://schemas.microsoft.com/office/powerpoint/2010/main" val="4087902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12"/>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580E1B7B-555A-4FAC-B084-D8EDFDDB1527}" type="datetime1">
              <a:rPr lang="ja-JP" altLang="en-US"/>
              <a:pPr/>
              <a:t>2017/6/16</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B9A564EA-F783-4911-BE3F-EFC6A615DDA5}" type="slidenum">
              <a:rPr lang="ja-JP" altLang="en-US"/>
              <a:pPr/>
              <a:t>‹#›</a:t>
            </a:fld>
            <a:endParaRPr lang="en-US" altLang="ja-JP"/>
          </a:p>
        </p:txBody>
      </p:sp>
    </p:spTree>
    <p:extLst>
      <p:ext uri="{BB962C8B-B14F-4D97-AF65-F5344CB8AC3E}">
        <p14:creationId xmlns:p14="http://schemas.microsoft.com/office/powerpoint/2010/main" val="2677419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1"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65033E83-742D-40BA-B2A5-FC76CFCA2442}" type="datetime1">
              <a:rPr lang="ja-JP" altLang="en-US"/>
              <a:pPr/>
              <a:t>2017/6/16</a:t>
            </a:fld>
            <a:endParaRPr lang="en-US" altLang="ja-JP"/>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5123421-B756-4D5C-B344-DD4868D17568}" type="slidenum">
              <a:rPr lang="ja-JP" altLang="en-US"/>
              <a:pPr/>
              <a:t>‹#›</a:t>
            </a:fld>
            <a:endParaRPr lang="en-US" altLang="ja-JP"/>
          </a:p>
        </p:txBody>
      </p:sp>
    </p:spTree>
    <p:extLst>
      <p:ext uri="{BB962C8B-B14F-4D97-AF65-F5344CB8AC3E}">
        <p14:creationId xmlns:p14="http://schemas.microsoft.com/office/powerpoint/2010/main" val="2052383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7"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7"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日付プレースホルダ 3"/>
          <p:cNvSpPr>
            <a:spLocks noGrp="1" noChangeArrowheads="1"/>
          </p:cNvSpPr>
          <p:nvPr>
            <p:ph type="dt" sz="half" idx="10"/>
          </p:nvPr>
        </p:nvSpPr>
        <p:spPr/>
        <p:txBody>
          <a:bodyPr/>
          <a:lstStyle>
            <a:lvl1pPr>
              <a:defRPr>
                <a:ea typeface="SimSun" pitchFamily="2" charset="-122"/>
              </a:defRPr>
            </a:lvl1pPr>
          </a:lstStyle>
          <a:p>
            <a:fld id="{E3E98094-1F75-4513-8238-9AE263CAC383}" type="datetime1">
              <a:rPr lang="ja-JP" altLang="en-US"/>
              <a:pPr/>
              <a:t>2017/6/16</a:t>
            </a:fld>
            <a:endParaRPr lang="en-US" altLang="ja-JP"/>
          </a:p>
        </p:txBody>
      </p:sp>
      <p:sp>
        <p:nvSpPr>
          <p:cNvPr id="8"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9"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8EA43F4-B112-41FF-8AB6-9E7E26BB2FBE}" type="slidenum">
              <a:rPr lang="ja-JP" altLang="en-US"/>
              <a:pPr/>
              <a:t>‹#›</a:t>
            </a:fld>
            <a:endParaRPr lang="en-US" altLang="ja-JP"/>
          </a:p>
        </p:txBody>
      </p:sp>
    </p:spTree>
    <p:extLst>
      <p:ext uri="{BB962C8B-B14F-4D97-AF65-F5344CB8AC3E}">
        <p14:creationId xmlns:p14="http://schemas.microsoft.com/office/powerpoint/2010/main" val="38492448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日付プレースホルダ 3"/>
          <p:cNvSpPr>
            <a:spLocks noGrp="1" noChangeArrowheads="1"/>
          </p:cNvSpPr>
          <p:nvPr>
            <p:ph type="dt" sz="half" idx="10"/>
          </p:nvPr>
        </p:nvSpPr>
        <p:spPr/>
        <p:txBody>
          <a:bodyPr/>
          <a:lstStyle>
            <a:lvl1pPr>
              <a:defRPr>
                <a:ea typeface="SimSun" pitchFamily="2" charset="-122"/>
              </a:defRPr>
            </a:lvl1pPr>
          </a:lstStyle>
          <a:p>
            <a:fld id="{84F18A7F-853D-4B8B-A31A-13ECA5143B25}" type="datetime1">
              <a:rPr lang="ja-JP" altLang="en-US"/>
              <a:pPr/>
              <a:t>2017/6/16</a:t>
            </a:fld>
            <a:endParaRPr lang="en-US" altLang="ja-JP"/>
          </a:p>
        </p:txBody>
      </p:sp>
      <p:sp>
        <p:nvSpPr>
          <p:cNvPr id="4"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5"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6E7CF9D-FD7E-47BC-AE33-87D63820B406}" type="slidenum">
              <a:rPr lang="ja-JP" altLang="en-US"/>
              <a:pPr/>
              <a:t>‹#›</a:t>
            </a:fld>
            <a:endParaRPr lang="en-US" altLang="ja-JP"/>
          </a:p>
        </p:txBody>
      </p:sp>
    </p:spTree>
    <p:extLst>
      <p:ext uri="{BB962C8B-B14F-4D97-AF65-F5344CB8AC3E}">
        <p14:creationId xmlns:p14="http://schemas.microsoft.com/office/powerpoint/2010/main" val="30755418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p:txBody>
          <a:bodyPr/>
          <a:lstStyle>
            <a:lvl1pPr>
              <a:defRPr>
                <a:ea typeface="SimSun" pitchFamily="2" charset="-122"/>
              </a:defRPr>
            </a:lvl1pPr>
          </a:lstStyle>
          <a:p>
            <a:fld id="{9EDFEA41-26AD-4EBF-B7EC-173DBB525A93}" type="datetime1">
              <a:rPr lang="ja-JP" altLang="en-US"/>
              <a:pPr/>
              <a:t>2017/6/16</a:t>
            </a:fld>
            <a:endParaRPr lang="en-US" altLang="ja-JP"/>
          </a:p>
        </p:txBody>
      </p:sp>
      <p:sp>
        <p:nvSpPr>
          <p:cNvPr id="3"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4"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4DA456B1-28E7-467D-BA6C-8D7403AE2C9F}" type="slidenum">
              <a:rPr lang="ja-JP" altLang="en-US"/>
              <a:pPr/>
              <a:t>‹#›</a:t>
            </a:fld>
            <a:endParaRPr lang="en-US" altLang="ja-JP"/>
          </a:p>
        </p:txBody>
      </p:sp>
    </p:spTree>
    <p:extLst>
      <p:ext uri="{BB962C8B-B14F-4D97-AF65-F5344CB8AC3E}">
        <p14:creationId xmlns:p14="http://schemas.microsoft.com/office/powerpoint/2010/main" val="34788161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1" y="273062"/>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1"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076A2E68-FF4E-4048-B7BB-16F8CD6F0037}" type="datetime1">
              <a:rPr lang="ja-JP" altLang="en-US"/>
              <a:pPr/>
              <a:t>2017/6/16</a:t>
            </a:fld>
            <a:endParaRPr lang="en-US" altLang="ja-JP"/>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F16B4FA2-06D9-4351-8E8F-4D41998D3D7E}" type="slidenum">
              <a:rPr lang="ja-JP" altLang="en-US"/>
              <a:pPr/>
              <a:t>‹#›</a:t>
            </a:fld>
            <a:endParaRPr lang="en-US" altLang="ja-JP"/>
          </a:p>
        </p:txBody>
      </p:sp>
    </p:spTree>
    <p:extLst>
      <p:ext uri="{BB962C8B-B14F-4D97-AF65-F5344CB8AC3E}">
        <p14:creationId xmlns:p14="http://schemas.microsoft.com/office/powerpoint/2010/main" val="2567009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11E48477-C321-4615-9720-D25A0914E68F}" type="datetime1">
              <a:rPr lang="ja-JP" altLang="en-US"/>
              <a:pPr/>
              <a:t>2017/6/16</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33CCFB3-CBAB-4105-BD67-F205CBB293CF}"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15094146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sym typeface="Calibri" pitchFamily="34" charset="0"/>
            </a:endParaRP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C9FBB397-38CA-46E1-B277-3BB56A4F4A1C}" type="datetime1">
              <a:rPr lang="ja-JP" altLang="en-US"/>
              <a:pPr/>
              <a:t>2017/6/16</a:t>
            </a:fld>
            <a:endParaRPr lang="en-US" altLang="ja-JP"/>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774533F7-9DE0-4744-9494-DC692419B07E}" type="slidenum">
              <a:rPr lang="ja-JP" altLang="en-US"/>
              <a:pPr/>
              <a:t>‹#›</a:t>
            </a:fld>
            <a:endParaRPr lang="en-US" altLang="ja-JP"/>
          </a:p>
        </p:txBody>
      </p:sp>
    </p:spTree>
    <p:extLst>
      <p:ext uri="{BB962C8B-B14F-4D97-AF65-F5344CB8AC3E}">
        <p14:creationId xmlns:p14="http://schemas.microsoft.com/office/powerpoint/2010/main" val="3400923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3EE575C8-48AC-4EEF-9AA1-74178FA40876}" type="datetime1">
              <a:rPr lang="ja-JP" altLang="en-US"/>
              <a:pPr/>
              <a:t>2017/6/16</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E2848AC-DB10-4DBE-BC30-1FAF02B23B34}" type="slidenum">
              <a:rPr lang="ja-JP" altLang="en-US"/>
              <a:pPr/>
              <a:t>‹#›</a:t>
            </a:fld>
            <a:endParaRPr lang="en-US" altLang="ja-JP"/>
          </a:p>
        </p:txBody>
      </p:sp>
    </p:spTree>
    <p:extLst>
      <p:ext uri="{BB962C8B-B14F-4D97-AF65-F5344CB8AC3E}">
        <p14:creationId xmlns:p14="http://schemas.microsoft.com/office/powerpoint/2010/main" val="18942351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50"/>
            <a:ext cx="222885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1" y="274650"/>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68271F88-0FC5-4B38-95A8-002B8A310AC7}" type="datetime1">
              <a:rPr lang="ja-JP" altLang="en-US"/>
              <a:pPr/>
              <a:t>2017/6/16</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7928DCFB-8E2D-42B1-9023-01F2C306606F}" type="slidenum">
              <a:rPr lang="ja-JP" altLang="en-US"/>
              <a:pPr/>
              <a:t>‹#›</a:t>
            </a:fld>
            <a:endParaRPr lang="en-US" altLang="ja-JP"/>
          </a:p>
        </p:txBody>
      </p:sp>
    </p:spTree>
    <p:extLst>
      <p:ext uri="{BB962C8B-B14F-4D97-AF65-F5344CB8AC3E}">
        <p14:creationId xmlns:p14="http://schemas.microsoft.com/office/powerpoint/2010/main" val="33178955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38"/>
            <a:ext cx="8420100" cy="1470025"/>
          </a:xfrm>
        </p:spPr>
        <p:txBody>
          <a:bodyPr/>
          <a:lstStyle/>
          <a:p>
            <a:r>
              <a:rPr lang="fr-FR" smtClean="0"/>
              <a:t>Modifiez le style du titre</a:t>
            </a:r>
            <a:endParaRPr lang="en-GB"/>
          </a:p>
        </p:txBody>
      </p:sp>
      <p:sp>
        <p:nvSpPr>
          <p:cNvPr id="3" name="Sous-titr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en-GB"/>
          </a:p>
        </p:txBody>
      </p:sp>
      <p:sp>
        <p:nvSpPr>
          <p:cNvPr id="4" name="Rectangle 4"/>
          <p:cNvSpPr>
            <a:spLocks noGrp="1" noChangeArrowheads="1"/>
          </p:cNvSpPr>
          <p:nvPr>
            <p:ph type="dt" sz="half" idx="10"/>
          </p:nvPr>
        </p:nvSpPr>
        <p:spPr/>
        <p:txBody>
          <a:bodyPr/>
          <a:lstStyle>
            <a:lvl1pPr eaLnBrk="0" hangingPunct="0">
              <a:defRPr b="1"/>
            </a:lvl1pPr>
          </a:lstStyle>
          <a:p>
            <a:fld id="{32947294-1602-440B-96BF-FE58075FEF05}" type="datetime1">
              <a:rPr lang="ja-JP" altLang="en-US"/>
              <a:pPr/>
              <a:t>2017/6/16</a:t>
            </a:fld>
            <a:endParaRPr lang="en-GB" altLang="ja-JP"/>
          </a:p>
        </p:txBody>
      </p:sp>
      <p:sp>
        <p:nvSpPr>
          <p:cNvPr id="5"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6" name="Rectangle 6"/>
          <p:cNvSpPr>
            <a:spLocks noGrp="1" noChangeArrowheads="1"/>
          </p:cNvSpPr>
          <p:nvPr>
            <p:ph type="sldNum" sz="quarter" idx="12"/>
          </p:nvPr>
        </p:nvSpPr>
        <p:spPr/>
        <p:txBody>
          <a:bodyPr/>
          <a:lstStyle>
            <a:lvl1pPr eaLnBrk="0" hangingPunct="0">
              <a:defRPr b="1"/>
            </a:lvl1pPr>
          </a:lstStyle>
          <a:p>
            <a:fld id="{028FFAC3-8421-400B-BD10-73C1B376546A}" type="slidenum">
              <a:rPr lang="en-GB" altLang="ja-JP"/>
              <a:pPr/>
              <a:t>‹#›</a:t>
            </a:fld>
            <a:endParaRPr lang="en-GB" altLang="ja-JP"/>
          </a:p>
        </p:txBody>
      </p:sp>
    </p:spTree>
    <p:extLst>
      <p:ext uri="{BB962C8B-B14F-4D97-AF65-F5344CB8AC3E}">
        <p14:creationId xmlns:p14="http://schemas.microsoft.com/office/powerpoint/2010/main" val="12769844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Rectangle 4"/>
          <p:cNvSpPr>
            <a:spLocks noGrp="1" noChangeArrowheads="1"/>
          </p:cNvSpPr>
          <p:nvPr>
            <p:ph type="dt" sz="half" idx="10"/>
          </p:nvPr>
        </p:nvSpPr>
        <p:spPr/>
        <p:txBody>
          <a:bodyPr/>
          <a:lstStyle>
            <a:lvl1pPr eaLnBrk="0" hangingPunct="0">
              <a:defRPr b="1"/>
            </a:lvl1pPr>
          </a:lstStyle>
          <a:p>
            <a:fld id="{3DC5CBB7-D332-4295-84DC-F518AB3465C5}" type="datetime1">
              <a:rPr lang="ja-JP" altLang="en-US"/>
              <a:pPr/>
              <a:t>2017/6/16</a:t>
            </a:fld>
            <a:endParaRPr lang="en-GB" altLang="ja-JP"/>
          </a:p>
        </p:txBody>
      </p:sp>
      <p:sp>
        <p:nvSpPr>
          <p:cNvPr id="5"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6" name="Rectangle 6"/>
          <p:cNvSpPr>
            <a:spLocks noGrp="1" noChangeArrowheads="1"/>
          </p:cNvSpPr>
          <p:nvPr>
            <p:ph type="sldNum" sz="quarter" idx="12"/>
          </p:nvPr>
        </p:nvSpPr>
        <p:spPr/>
        <p:txBody>
          <a:bodyPr/>
          <a:lstStyle>
            <a:lvl1pPr eaLnBrk="0" hangingPunct="0">
              <a:defRPr b="1"/>
            </a:lvl1pPr>
          </a:lstStyle>
          <a:p>
            <a:fld id="{FF32F698-7882-4CF8-B419-E1DFE95667ED}" type="slidenum">
              <a:rPr lang="en-GB" altLang="ja-JP"/>
              <a:pPr/>
              <a:t>‹#›</a:t>
            </a:fld>
            <a:endParaRPr lang="en-GB" altLang="ja-JP"/>
          </a:p>
        </p:txBody>
      </p:sp>
    </p:spTree>
    <p:extLst>
      <p:ext uri="{BB962C8B-B14F-4D97-AF65-F5344CB8AC3E}">
        <p14:creationId xmlns:p14="http://schemas.microsoft.com/office/powerpoint/2010/main" val="16543301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506" y="4406913"/>
            <a:ext cx="8420100" cy="1362075"/>
          </a:xfrm>
        </p:spPr>
        <p:txBody>
          <a:bodyPr anchor="t"/>
          <a:lstStyle>
            <a:lvl1pPr algn="l">
              <a:defRPr sz="4000" b="1" cap="all"/>
            </a:lvl1pPr>
          </a:lstStyle>
          <a:p>
            <a:r>
              <a:rPr lang="fr-FR" smtClean="0"/>
              <a:t>Modifiez le style du titre</a:t>
            </a:r>
            <a:endParaRPr lang="en-GB"/>
          </a:p>
        </p:txBody>
      </p:sp>
      <p:sp>
        <p:nvSpPr>
          <p:cNvPr id="3" name="Espace réservé du texte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4"/>
          <p:cNvSpPr>
            <a:spLocks noGrp="1" noChangeArrowheads="1"/>
          </p:cNvSpPr>
          <p:nvPr>
            <p:ph type="dt" sz="half" idx="10"/>
          </p:nvPr>
        </p:nvSpPr>
        <p:spPr/>
        <p:txBody>
          <a:bodyPr/>
          <a:lstStyle>
            <a:lvl1pPr eaLnBrk="0" hangingPunct="0">
              <a:defRPr b="1"/>
            </a:lvl1pPr>
          </a:lstStyle>
          <a:p>
            <a:fld id="{9A333C5B-FA6A-4CBC-9F9B-599F4AB1BD1C}" type="datetime1">
              <a:rPr lang="ja-JP" altLang="en-US"/>
              <a:pPr/>
              <a:t>2017/6/16</a:t>
            </a:fld>
            <a:endParaRPr lang="en-GB" altLang="ja-JP"/>
          </a:p>
        </p:txBody>
      </p:sp>
      <p:sp>
        <p:nvSpPr>
          <p:cNvPr id="5"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6" name="Rectangle 6"/>
          <p:cNvSpPr>
            <a:spLocks noGrp="1" noChangeArrowheads="1"/>
          </p:cNvSpPr>
          <p:nvPr>
            <p:ph type="sldNum" sz="quarter" idx="12"/>
          </p:nvPr>
        </p:nvSpPr>
        <p:spPr/>
        <p:txBody>
          <a:bodyPr/>
          <a:lstStyle>
            <a:lvl1pPr eaLnBrk="0" hangingPunct="0">
              <a:defRPr b="1"/>
            </a:lvl1pPr>
          </a:lstStyle>
          <a:p>
            <a:fld id="{CDB2F8DC-4690-48A6-AB55-1A4AB5669B68}" type="slidenum">
              <a:rPr lang="en-GB" altLang="ja-JP"/>
              <a:pPr/>
              <a:t>‹#›</a:t>
            </a:fld>
            <a:endParaRPr lang="en-GB" altLang="ja-JP"/>
          </a:p>
        </p:txBody>
      </p:sp>
    </p:spTree>
    <p:extLst>
      <p:ext uri="{BB962C8B-B14F-4D97-AF65-F5344CB8AC3E}">
        <p14:creationId xmlns:p14="http://schemas.microsoft.com/office/powerpoint/2010/main" val="3714937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Rectangle 4"/>
          <p:cNvSpPr>
            <a:spLocks noGrp="1" noChangeArrowheads="1"/>
          </p:cNvSpPr>
          <p:nvPr>
            <p:ph type="dt" sz="half" idx="10"/>
          </p:nvPr>
        </p:nvSpPr>
        <p:spPr/>
        <p:txBody>
          <a:bodyPr/>
          <a:lstStyle>
            <a:lvl1pPr eaLnBrk="0" hangingPunct="0">
              <a:defRPr b="1"/>
            </a:lvl1pPr>
          </a:lstStyle>
          <a:p>
            <a:fld id="{C583CC43-7FB5-409F-87F0-02BDB90879C6}" type="datetime1">
              <a:rPr lang="ja-JP" altLang="en-US"/>
              <a:pPr/>
              <a:t>2017/6/16</a:t>
            </a:fld>
            <a:endParaRPr lang="en-GB" altLang="ja-JP"/>
          </a:p>
        </p:txBody>
      </p:sp>
      <p:sp>
        <p:nvSpPr>
          <p:cNvPr id="6"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7" name="Rectangle 6"/>
          <p:cNvSpPr>
            <a:spLocks noGrp="1" noChangeArrowheads="1"/>
          </p:cNvSpPr>
          <p:nvPr>
            <p:ph type="sldNum" sz="quarter" idx="12"/>
          </p:nvPr>
        </p:nvSpPr>
        <p:spPr/>
        <p:txBody>
          <a:bodyPr/>
          <a:lstStyle>
            <a:lvl1pPr eaLnBrk="0" hangingPunct="0">
              <a:defRPr b="1"/>
            </a:lvl1pPr>
          </a:lstStyle>
          <a:p>
            <a:fld id="{7B89AF97-6325-4551-98AA-AE4BF83ED617}" type="slidenum">
              <a:rPr lang="en-GB" altLang="ja-JP"/>
              <a:pPr/>
              <a:t>‹#›</a:t>
            </a:fld>
            <a:endParaRPr lang="en-GB" altLang="ja-JP"/>
          </a:p>
        </p:txBody>
      </p:sp>
    </p:spTree>
    <p:extLst>
      <p:ext uri="{BB962C8B-B14F-4D97-AF65-F5344CB8AC3E}">
        <p14:creationId xmlns:p14="http://schemas.microsoft.com/office/powerpoint/2010/main" val="21816952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GB"/>
          </a:p>
        </p:txBody>
      </p:sp>
      <p:sp>
        <p:nvSpPr>
          <p:cNvPr id="3" name="Espace réservé du texte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Rectangle 4"/>
          <p:cNvSpPr>
            <a:spLocks noGrp="1" noChangeArrowheads="1"/>
          </p:cNvSpPr>
          <p:nvPr>
            <p:ph type="dt" sz="half" idx="10"/>
          </p:nvPr>
        </p:nvSpPr>
        <p:spPr/>
        <p:txBody>
          <a:bodyPr/>
          <a:lstStyle>
            <a:lvl1pPr eaLnBrk="0" hangingPunct="0">
              <a:defRPr b="1"/>
            </a:lvl1pPr>
          </a:lstStyle>
          <a:p>
            <a:fld id="{D72F99FE-3C52-4D90-A19E-C1B55FACA65D}" type="datetime1">
              <a:rPr lang="ja-JP" altLang="en-US"/>
              <a:pPr/>
              <a:t>2017/6/16</a:t>
            </a:fld>
            <a:endParaRPr lang="en-GB" altLang="ja-JP"/>
          </a:p>
        </p:txBody>
      </p:sp>
      <p:sp>
        <p:nvSpPr>
          <p:cNvPr id="8"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9" name="Rectangle 6"/>
          <p:cNvSpPr>
            <a:spLocks noGrp="1" noChangeArrowheads="1"/>
          </p:cNvSpPr>
          <p:nvPr>
            <p:ph type="sldNum" sz="quarter" idx="12"/>
          </p:nvPr>
        </p:nvSpPr>
        <p:spPr/>
        <p:txBody>
          <a:bodyPr/>
          <a:lstStyle>
            <a:lvl1pPr eaLnBrk="0" hangingPunct="0">
              <a:defRPr b="1"/>
            </a:lvl1pPr>
          </a:lstStyle>
          <a:p>
            <a:fld id="{1D509B91-7496-49AA-B948-203ADCC15C66}" type="slidenum">
              <a:rPr lang="en-GB" altLang="ja-JP"/>
              <a:pPr/>
              <a:t>‹#›</a:t>
            </a:fld>
            <a:endParaRPr lang="en-GB" altLang="ja-JP"/>
          </a:p>
        </p:txBody>
      </p:sp>
    </p:spTree>
    <p:extLst>
      <p:ext uri="{BB962C8B-B14F-4D97-AF65-F5344CB8AC3E}">
        <p14:creationId xmlns:p14="http://schemas.microsoft.com/office/powerpoint/2010/main" val="38131286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Rectangle 4"/>
          <p:cNvSpPr>
            <a:spLocks noGrp="1" noChangeArrowheads="1"/>
          </p:cNvSpPr>
          <p:nvPr>
            <p:ph type="dt" sz="half" idx="10"/>
          </p:nvPr>
        </p:nvSpPr>
        <p:spPr/>
        <p:txBody>
          <a:bodyPr/>
          <a:lstStyle>
            <a:lvl1pPr eaLnBrk="0" hangingPunct="0">
              <a:defRPr b="1"/>
            </a:lvl1pPr>
          </a:lstStyle>
          <a:p>
            <a:fld id="{442572BC-9405-4A4E-9C98-61BDA55286C7}" type="datetime1">
              <a:rPr lang="ja-JP" altLang="en-US"/>
              <a:pPr/>
              <a:t>2017/6/16</a:t>
            </a:fld>
            <a:endParaRPr lang="en-GB" altLang="ja-JP"/>
          </a:p>
        </p:txBody>
      </p:sp>
      <p:sp>
        <p:nvSpPr>
          <p:cNvPr id="4"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5" name="Rectangle 6"/>
          <p:cNvSpPr>
            <a:spLocks noGrp="1" noChangeArrowheads="1"/>
          </p:cNvSpPr>
          <p:nvPr>
            <p:ph type="sldNum" sz="quarter" idx="12"/>
          </p:nvPr>
        </p:nvSpPr>
        <p:spPr/>
        <p:txBody>
          <a:bodyPr/>
          <a:lstStyle>
            <a:lvl1pPr eaLnBrk="0" hangingPunct="0">
              <a:defRPr b="1"/>
            </a:lvl1pPr>
          </a:lstStyle>
          <a:p>
            <a:fld id="{2505219D-9F88-4410-A200-FB1AFFF8144F}" type="slidenum">
              <a:rPr lang="en-GB" altLang="ja-JP"/>
              <a:pPr/>
              <a:t>‹#›</a:t>
            </a:fld>
            <a:endParaRPr lang="en-GB" altLang="ja-JP"/>
          </a:p>
        </p:txBody>
      </p:sp>
    </p:spTree>
    <p:extLst>
      <p:ext uri="{BB962C8B-B14F-4D97-AF65-F5344CB8AC3E}">
        <p14:creationId xmlns:p14="http://schemas.microsoft.com/office/powerpoint/2010/main" val="16212924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0" hangingPunct="0">
              <a:defRPr b="1"/>
            </a:lvl1pPr>
          </a:lstStyle>
          <a:p>
            <a:fld id="{3A2D9A5B-6F82-4628-B510-8C4D59AA0DAA}" type="datetime1">
              <a:rPr lang="ja-JP" altLang="en-US"/>
              <a:pPr/>
              <a:t>2017/6/16</a:t>
            </a:fld>
            <a:endParaRPr lang="en-GB" altLang="ja-JP"/>
          </a:p>
        </p:txBody>
      </p:sp>
      <p:sp>
        <p:nvSpPr>
          <p:cNvPr id="3"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4" name="Rectangle 6"/>
          <p:cNvSpPr>
            <a:spLocks noGrp="1" noChangeArrowheads="1"/>
          </p:cNvSpPr>
          <p:nvPr>
            <p:ph type="sldNum" sz="quarter" idx="12"/>
          </p:nvPr>
        </p:nvSpPr>
        <p:spPr/>
        <p:txBody>
          <a:bodyPr/>
          <a:lstStyle>
            <a:lvl1pPr eaLnBrk="0" hangingPunct="0">
              <a:defRPr b="1"/>
            </a:lvl1pPr>
          </a:lstStyle>
          <a:p>
            <a:fld id="{052F1F55-D1FA-4E82-82CA-12B893189371}" type="slidenum">
              <a:rPr lang="en-GB" altLang="ja-JP"/>
              <a:pPr/>
              <a:t>‹#›</a:t>
            </a:fld>
            <a:endParaRPr lang="en-GB" altLang="ja-JP"/>
          </a:p>
        </p:txBody>
      </p:sp>
    </p:spTree>
    <p:extLst>
      <p:ext uri="{BB962C8B-B14F-4D97-AF65-F5344CB8AC3E}">
        <p14:creationId xmlns:p14="http://schemas.microsoft.com/office/powerpoint/2010/main" val="3819243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12"/>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0D1A9E10-738F-42BD-8A41-0E13512630BD}" type="datetime1">
              <a:rPr lang="ja-JP" altLang="en-US"/>
              <a:pPr/>
              <a:t>2017/6/16</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DECB05F-34F0-4042-A822-410D05B53CDF}"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30641495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006" cy="1162050"/>
          </a:xfrm>
        </p:spPr>
        <p:txBody>
          <a:bodyPr anchor="b"/>
          <a:lstStyle>
            <a:lvl1pPr algn="l">
              <a:defRPr sz="2000" b="1"/>
            </a:lvl1pPr>
          </a:lstStyle>
          <a:p>
            <a:r>
              <a:rPr lang="fr-FR" smtClean="0"/>
              <a:t>Modifiez le style du titre</a:t>
            </a:r>
            <a:endParaRPr lang="en-GB"/>
          </a:p>
        </p:txBody>
      </p:sp>
      <p:sp>
        <p:nvSpPr>
          <p:cNvPr id="3" name="Espace réservé du contenu 2"/>
          <p:cNvSpPr>
            <a:spLocks noGrp="1"/>
          </p:cNvSpPr>
          <p:nvPr>
            <p:ph idx="1"/>
          </p:nvPr>
        </p:nvSpPr>
        <p:spPr>
          <a:xfrm>
            <a:off x="3872971" y="27306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p:txBody>
          <a:bodyPr/>
          <a:lstStyle>
            <a:lvl1pPr eaLnBrk="0" hangingPunct="0">
              <a:defRPr b="1"/>
            </a:lvl1pPr>
          </a:lstStyle>
          <a:p>
            <a:fld id="{3D05012F-BF9B-4CA0-912F-D36922841513}" type="datetime1">
              <a:rPr lang="ja-JP" altLang="en-US"/>
              <a:pPr/>
              <a:t>2017/6/16</a:t>
            </a:fld>
            <a:endParaRPr lang="en-GB" altLang="ja-JP"/>
          </a:p>
        </p:txBody>
      </p:sp>
      <p:sp>
        <p:nvSpPr>
          <p:cNvPr id="6"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7" name="Rectangle 6"/>
          <p:cNvSpPr>
            <a:spLocks noGrp="1" noChangeArrowheads="1"/>
          </p:cNvSpPr>
          <p:nvPr>
            <p:ph type="sldNum" sz="quarter" idx="12"/>
          </p:nvPr>
        </p:nvSpPr>
        <p:spPr/>
        <p:txBody>
          <a:bodyPr/>
          <a:lstStyle>
            <a:lvl1pPr eaLnBrk="0" hangingPunct="0">
              <a:defRPr b="1"/>
            </a:lvl1pPr>
          </a:lstStyle>
          <a:p>
            <a:fld id="{1796EF01-A853-459C-99BB-C068049A9DEB}" type="slidenum">
              <a:rPr lang="en-GB" altLang="ja-JP"/>
              <a:pPr/>
              <a:t>‹#›</a:t>
            </a:fld>
            <a:endParaRPr lang="en-GB" altLang="ja-JP"/>
          </a:p>
        </p:txBody>
      </p:sp>
    </p:spTree>
    <p:extLst>
      <p:ext uri="{BB962C8B-B14F-4D97-AF65-F5344CB8AC3E}">
        <p14:creationId xmlns:p14="http://schemas.microsoft.com/office/powerpoint/2010/main" val="35543332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645" y="4800600"/>
            <a:ext cx="5943600" cy="566738"/>
          </a:xfrm>
        </p:spPr>
        <p:txBody>
          <a:bodyPr anchor="b"/>
          <a:lstStyle>
            <a:lvl1pPr algn="l">
              <a:defRPr sz="2000" b="1"/>
            </a:lvl1pPr>
          </a:lstStyle>
          <a:p>
            <a:r>
              <a:rPr lang="fr-FR" smtClean="0"/>
              <a:t>Modifiez le style du titre</a:t>
            </a:r>
            <a:endParaRPr lang="en-GB"/>
          </a:p>
        </p:txBody>
      </p:sp>
      <p:sp>
        <p:nvSpPr>
          <p:cNvPr id="3" name="Espace réservé pour une image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en-GB" noProof="0"/>
          </a:p>
        </p:txBody>
      </p:sp>
      <p:sp>
        <p:nvSpPr>
          <p:cNvPr id="4" name="Espace réservé du texte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p:txBody>
          <a:bodyPr/>
          <a:lstStyle>
            <a:lvl1pPr eaLnBrk="0" hangingPunct="0">
              <a:defRPr b="1"/>
            </a:lvl1pPr>
          </a:lstStyle>
          <a:p>
            <a:fld id="{52933D44-8A6C-41FC-A23F-07CE0F1E37B3}" type="datetime1">
              <a:rPr lang="ja-JP" altLang="en-US"/>
              <a:pPr/>
              <a:t>2017/6/16</a:t>
            </a:fld>
            <a:endParaRPr lang="en-GB" altLang="ja-JP"/>
          </a:p>
        </p:txBody>
      </p:sp>
      <p:sp>
        <p:nvSpPr>
          <p:cNvPr id="6"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7" name="Rectangle 6"/>
          <p:cNvSpPr>
            <a:spLocks noGrp="1" noChangeArrowheads="1"/>
          </p:cNvSpPr>
          <p:nvPr>
            <p:ph type="sldNum" sz="quarter" idx="12"/>
          </p:nvPr>
        </p:nvSpPr>
        <p:spPr/>
        <p:txBody>
          <a:bodyPr/>
          <a:lstStyle>
            <a:lvl1pPr eaLnBrk="0" hangingPunct="0">
              <a:defRPr b="1"/>
            </a:lvl1pPr>
          </a:lstStyle>
          <a:p>
            <a:fld id="{A6D91AC5-085B-4D58-B1F4-D23FF1DA4A84}" type="slidenum">
              <a:rPr lang="en-GB" altLang="ja-JP"/>
              <a:pPr/>
              <a:t>‹#›</a:t>
            </a:fld>
            <a:endParaRPr lang="en-GB" altLang="ja-JP"/>
          </a:p>
        </p:txBody>
      </p:sp>
    </p:spTree>
    <p:extLst>
      <p:ext uri="{BB962C8B-B14F-4D97-AF65-F5344CB8AC3E}">
        <p14:creationId xmlns:p14="http://schemas.microsoft.com/office/powerpoint/2010/main" val="41244577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p:spPr>
        <p:txBody>
          <a:bodyPr/>
          <a:lstStyle/>
          <a:p>
            <a:r>
              <a:rPr lang="fr-FR" smtClean="0"/>
              <a:t>Modifiez le style du titre</a:t>
            </a:r>
            <a:endParaRPr lang="fr-FR"/>
          </a:p>
        </p:txBody>
      </p:sp>
      <p:sp>
        <p:nvSpPr>
          <p:cNvPr id="3" name="Espace réservé du texte 2"/>
          <p:cNvSpPr>
            <a:spLocks noGrp="1"/>
          </p:cNvSpPr>
          <p:nvPr>
            <p:ph type="body" sz="half" idx="1"/>
          </p:nvPr>
        </p:nvSpPr>
        <p:spPr>
          <a:xfrm>
            <a:off x="495300" y="1600206"/>
            <a:ext cx="437515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35550" y="1600206"/>
            <a:ext cx="437515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p:txBody>
          <a:bodyPr/>
          <a:lstStyle>
            <a:lvl1pPr eaLnBrk="0" hangingPunct="0">
              <a:defRPr b="1"/>
            </a:lvl1pPr>
          </a:lstStyle>
          <a:p>
            <a:fld id="{FF574CE3-EB19-4283-8B4E-E56147976946}" type="datetime1">
              <a:rPr lang="ja-JP" altLang="en-US"/>
              <a:pPr/>
              <a:t>2017/6/16</a:t>
            </a:fld>
            <a:endParaRPr lang="en-GB" altLang="ja-JP"/>
          </a:p>
        </p:txBody>
      </p:sp>
      <p:sp>
        <p:nvSpPr>
          <p:cNvPr id="6"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7" name="Rectangle 6"/>
          <p:cNvSpPr>
            <a:spLocks noGrp="1" noChangeArrowheads="1"/>
          </p:cNvSpPr>
          <p:nvPr>
            <p:ph type="sldNum" sz="quarter" idx="12"/>
          </p:nvPr>
        </p:nvSpPr>
        <p:spPr/>
        <p:txBody>
          <a:bodyPr/>
          <a:lstStyle>
            <a:lvl1pPr eaLnBrk="0" hangingPunct="0">
              <a:defRPr b="1"/>
            </a:lvl1pPr>
          </a:lstStyle>
          <a:p>
            <a:fld id="{A9F4A0C2-9A3A-462D-89C7-B9FAC8997A15}" type="slidenum">
              <a:rPr lang="en-GB" altLang="ja-JP"/>
              <a:pPr/>
              <a:t>‹#›</a:t>
            </a:fld>
            <a:endParaRPr lang="en-GB" altLang="ja-JP"/>
          </a:p>
        </p:txBody>
      </p:sp>
    </p:spTree>
    <p:extLst>
      <p:ext uri="{BB962C8B-B14F-4D97-AF65-F5344CB8AC3E}">
        <p14:creationId xmlns:p14="http://schemas.microsoft.com/office/powerpoint/2010/main" val="964454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1"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D749CC42-0B1C-4926-AC9E-7831550B6F89}" type="datetime1">
              <a:rPr lang="ja-JP" altLang="en-US"/>
              <a:pPr/>
              <a:t>2017/6/16</a:t>
            </a:fld>
            <a:endParaRPr lang="en-US" altLang="ja-JP" sz="1800">
              <a:solidFill>
                <a:srgbClr val="000000"/>
              </a:solidFill>
              <a:latin typeface="Arial" charset="0"/>
            </a:endParaRPr>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068E758C-1706-4BFA-89A6-8E2970728E0F}"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3735348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7"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7"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日付プレースホルダ 3"/>
          <p:cNvSpPr>
            <a:spLocks noGrp="1" noChangeArrowheads="1"/>
          </p:cNvSpPr>
          <p:nvPr>
            <p:ph type="dt" sz="half" idx="10"/>
          </p:nvPr>
        </p:nvSpPr>
        <p:spPr/>
        <p:txBody>
          <a:bodyPr/>
          <a:lstStyle>
            <a:lvl1pPr>
              <a:defRPr>
                <a:ea typeface="SimSun" pitchFamily="2" charset="-122"/>
              </a:defRPr>
            </a:lvl1pPr>
          </a:lstStyle>
          <a:p>
            <a:fld id="{13C62A56-36B2-43A3-B1E7-74C70BBD413B}" type="datetime1">
              <a:rPr lang="ja-JP" altLang="en-US"/>
              <a:pPr/>
              <a:t>2017/6/16</a:t>
            </a:fld>
            <a:endParaRPr lang="en-US" altLang="ja-JP" sz="1800">
              <a:solidFill>
                <a:srgbClr val="000000"/>
              </a:solidFill>
              <a:latin typeface="Arial" charset="0"/>
            </a:endParaRPr>
          </a:p>
        </p:txBody>
      </p:sp>
      <p:sp>
        <p:nvSpPr>
          <p:cNvPr id="8"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9"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1C6D377D-BC3A-4657-BF5E-9FF38B7D7D52}"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371705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日付プレースホルダ 3"/>
          <p:cNvSpPr>
            <a:spLocks noGrp="1" noChangeArrowheads="1"/>
          </p:cNvSpPr>
          <p:nvPr>
            <p:ph type="dt" sz="half" idx="10"/>
          </p:nvPr>
        </p:nvSpPr>
        <p:spPr/>
        <p:txBody>
          <a:bodyPr/>
          <a:lstStyle>
            <a:lvl1pPr>
              <a:defRPr>
                <a:ea typeface="SimSun" pitchFamily="2" charset="-122"/>
              </a:defRPr>
            </a:lvl1pPr>
          </a:lstStyle>
          <a:p>
            <a:fld id="{789E290B-7A7A-457F-A194-EF8B5C700851}" type="datetime1">
              <a:rPr lang="ja-JP" altLang="en-US"/>
              <a:pPr/>
              <a:t>2017/6/16</a:t>
            </a:fld>
            <a:endParaRPr lang="en-US" altLang="ja-JP" sz="1800">
              <a:solidFill>
                <a:srgbClr val="000000"/>
              </a:solidFill>
              <a:latin typeface="Arial" charset="0"/>
            </a:endParaRPr>
          </a:p>
        </p:txBody>
      </p:sp>
      <p:sp>
        <p:nvSpPr>
          <p:cNvPr id="4"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5"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9908E55C-F0FC-4B30-8177-7C7DF2E375A1}"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2990687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p:txBody>
          <a:bodyPr/>
          <a:lstStyle>
            <a:lvl1pPr>
              <a:defRPr>
                <a:ea typeface="SimSun" pitchFamily="2" charset="-122"/>
              </a:defRPr>
            </a:lvl1pPr>
          </a:lstStyle>
          <a:p>
            <a:fld id="{B6974462-A0A7-4423-9101-90633A2C6933}" type="datetime1">
              <a:rPr lang="ja-JP" altLang="en-US"/>
              <a:pPr/>
              <a:t>2017/6/16</a:t>
            </a:fld>
            <a:endParaRPr lang="en-US" altLang="ja-JP" sz="1800">
              <a:solidFill>
                <a:srgbClr val="000000"/>
              </a:solidFill>
              <a:latin typeface="Arial" charset="0"/>
            </a:endParaRPr>
          </a:p>
        </p:txBody>
      </p:sp>
      <p:sp>
        <p:nvSpPr>
          <p:cNvPr id="3"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4"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2C211870-C940-47AB-8986-EFE5FBA9DBB0}"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3697994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1" y="273062"/>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1"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09D75093-AA9C-4EF5-B42B-139D5AE404A1}" type="datetime1">
              <a:rPr lang="ja-JP" altLang="en-US"/>
              <a:pPr/>
              <a:t>2017/6/16</a:t>
            </a:fld>
            <a:endParaRPr lang="en-US" altLang="ja-JP" sz="1800">
              <a:solidFill>
                <a:srgbClr val="000000"/>
              </a:solidFill>
              <a:latin typeface="Arial" charset="0"/>
            </a:endParaRPr>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C830EEBB-4FFE-4597-99B3-6367D6551FE4}"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1196622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sym typeface="Calibri" pitchFamily="34" charset="0"/>
            </a:endParaRP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FFE9D421-6BB1-44A9-BE76-7A2ECD1923A5}" type="datetime1">
              <a:rPr lang="ja-JP" altLang="en-US"/>
              <a:pPr/>
              <a:t>2017/6/16</a:t>
            </a:fld>
            <a:endParaRPr lang="en-US" altLang="ja-JP" sz="1800">
              <a:solidFill>
                <a:srgbClr val="000000"/>
              </a:solidFill>
              <a:latin typeface="Arial" charset="0"/>
            </a:endParaRPr>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CDAED784-0FB2-49A8-A281-87ECB8E4435B}"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723739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image" Target="../media/image1.jpe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theme" Target="../theme/theme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noChangeArrowheads="1"/>
          </p:cNvSpPr>
          <p:nvPr>
            <p:ph type="title" idx="4294967295"/>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sym typeface="Calibri" pitchFamily="34" charset="0"/>
              </a:rPr>
              <a:t>マスタ タイトルの書式設定</a:t>
            </a:r>
          </a:p>
        </p:txBody>
      </p:sp>
      <p:sp>
        <p:nvSpPr>
          <p:cNvPr id="1027" name="テキスト プレースホルダ 2"/>
          <p:cNvSpPr>
            <a:spLocks noGrp="1" noChangeArrowheads="1"/>
          </p:cNvSpPr>
          <p:nvPr>
            <p:ph type="body" idx="1"/>
          </p:nvPr>
        </p:nvSpPr>
        <p:spPr bwMode="auto">
          <a:xfrm>
            <a:off x="495300"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sym typeface="Calibri" pitchFamily="34" charset="0"/>
              </a:rPr>
              <a:t>マスタ テキストの書式設定</a:t>
            </a:r>
          </a:p>
          <a:p>
            <a:pPr lvl="1"/>
            <a:r>
              <a:rPr lang="zh-CN" altLang="en-US" smtClean="0">
                <a:sym typeface="Calibri" pitchFamily="34" charset="0"/>
              </a:rPr>
              <a:t>第 </a:t>
            </a:r>
            <a:r>
              <a:rPr lang="en-US" altLang="zh-CN" smtClean="0">
                <a:sym typeface="Calibri" pitchFamily="34" charset="0"/>
              </a:rPr>
              <a:t>2 </a:t>
            </a:r>
            <a:r>
              <a:rPr lang="zh-CN" altLang="en-US" smtClean="0">
                <a:sym typeface="Calibri" pitchFamily="34" charset="0"/>
              </a:rPr>
              <a:t>レベル</a:t>
            </a:r>
          </a:p>
          <a:p>
            <a:pPr lvl="2"/>
            <a:r>
              <a:rPr lang="zh-CN" altLang="en-US" smtClean="0">
                <a:sym typeface="Calibri" pitchFamily="34" charset="0"/>
              </a:rPr>
              <a:t>第 </a:t>
            </a:r>
            <a:r>
              <a:rPr lang="en-US" altLang="zh-CN" smtClean="0">
                <a:sym typeface="Calibri" pitchFamily="34" charset="0"/>
              </a:rPr>
              <a:t>3 </a:t>
            </a:r>
            <a:r>
              <a:rPr lang="zh-CN" altLang="en-US" smtClean="0">
                <a:sym typeface="Calibri" pitchFamily="34" charset="0"/>
              </a:rPr>
              <a:t>レベル</a:t>
            </a:r>
          </a:p>
          <a:p>
            <a:pPr lvl="3"/>
            <a:r>
              <a:rPr lang="zh-CN" altLang="en-US" smtClean="0">
                <a:sym typeface="Calibri" pitchFamily="34" charset="0"/>
              </a:rPr>
              <a:t>第 </a:t>
            </a:r>
            <a:r>
              <a:rPr lang="en-US" altLang="zh-CN" smtClean="0">
                <a:sym typeface="Calibri" pitchFamily="34" charset="0"/>
              </a:rPr>
              <a:t>4 </a:t>
            </a:r>
            <a:r>
              <a:rPr lang="zh-CN" altLang="en-US" smtClean="0">
                <a:sym typeface="Calibri" pitchFamily="34" charset="0"/>
              </a:rPr>
              <a:t>レベル</a:t>
            </a:r>
          </a:p>
          <a:p>
            <a:pPr lvl="4"/>
            <a:r>
              <a:rPr lang="zh-CN" altLang="en-US" smtClean="0">
                <a:sym typeface="Calibri" pitchFamily="34" charset="0"/>
              </a:rPr>
              <a:t>第 </a:t>
            </a:r>
            <a:r>
              <a:rPr lang="en-US" altLang="zh-CN" smtClean="0">
                <a:sym typeface="Calibri" pitchFamily="34" charset="0"/>
              </a:rPr>
              <a:t>5 </a:t>
            </a:r>
            <a:r>
              <a:rPr lang="zh-CN" altLang="en-US" smtClean="0">
                <a:sym typeface="Calibri" pitchFamily="34" charset="0"/>
              </a:rPr>
              <a:t>レベル</a:t>
            </a:r>
          </a:p>
        </p:txBody>
      </p:sp>
      <p:sp>
        <p:nvSpPr>
          <p:cNvPr id="2052" name="日付プレースホルダ 3"/>
          <p:cNvSpPr>
            <a:spLocks noGrp="1" noChangeArrowheads="1"/>
          </p:cNvSpPr>
          <p:nvPr>
            <p:ph type="dt" sz="half" idx="2"/>
          </p:nvPr>
        </p:nvSpPr>
        <p:spPr bwMode="auto">
          <a:xfrm>
            <a:off x="495300" y="6356362"/>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b="0">
                <a:solidFill>
                  <a:srgbClr val="898989"/>
                </a:solidFill>
                <a:latin typeface="Calibri" pitchFamily="34" charset="0"/>
                <a:ea typeface="ＭＳ Ｐゴシック" pitchFamily="50" charset="-128"/>
                <a:sym typeface="Calibri" pitchFamily="34" charset="0"/>
              </a:defRPr>
            </a:lvl1pPr>
          </a:lstStyle>
          <a:p>
            <a:fld id="{F45998AA-F5BD-485B-BB0C-7BD63026E9EE}" type="datetime1">
              <a:rPr lang="ja-JP" altLang="en-US"/>
              <a:pPr/>
              <a:t>2017/6/16</a:t>
            </a:fld>
            <a:endParaRPr lang="en-US" altLang="ja-JP" sz="1800">
              <a:solidFill>
                <a:srgbClr val="000000"/>
              </a:solidFill>
              <a:latin typeface="Arial" charset="0"/>
            </a:endParaRPr>
          </a:p>
        </p:txBody>
      </p:sp>
      <p:sp>
        <p:nvSpPr>
          <p:cNvPr id="2053" name="フッター プレースホルダ 4"/>
          <p:cNvSpPr>
            <a:spLocks noGrp="1" noChangeArrowheads="1"/>
          </p:cNvSpPr>
          <p:nvPr>
            <p:ph type="ftr" sz="quarter" idx="3"/>
          </p:nvPr>
        </p:nvSpPr>
        <p:spPr bwMode="auto">
          <a:xfrm>
            <a:off x="3384550" y="6356362"/>
            <a:ext cx="31369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b="0">
                <a:solidFill>
                  <a:srgbClr val="898989"/>
                </a:solidFill>
                <a:latin typeface="Calibri" pitchFamily="34" charset="0"/>
                <a:ea typeface="ＭＳ Ｐゴシック" pitchFamily="50" charset="-128"/>
                <a:sym typeface="Calibri" pitchFamily="34" charset="0"/>
              </a:defRPr>
            </a:lvl1pPr>
          </a:lstStyle>
          <a:p>
            <a:endParaRPr lang="ja-JP" altLang="en-US"/>
          </a:p>
        </p:txBody>
      </p:sp>
      <p:sp>
        <p:nvSpPr>
          <p:cNvPr id="2054" name="スライド番号プレースホルダ 5"/>
          <p:cNvSpPr>
            <a:spLocks noGrp="1" noChangeArrowheads="1"/>
          </p:cNvSpPr>
          <p:nvPr>
            <p:ph type="sldNum" sz="quarter" idx="4"/>
          </p:nvPr>
        </p:nvSpPr>
        <p:spPr bwMode="auto">
          <a:xfrm>
            <a:off x="7099300" y="6356362"/>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b="0">
                <a:solidFill>
                  <a:srgbClr val="898989"/>
                </a:solidFill>
                <a:latin typeface="Calibri" pitchFamily="34" charset="0"/>
                <a:ea typeface="ＭＳ Ｐゴシック" pitchFamily="50" charset="-128"/>
                <a:sym typeface="Calibri" pitchFamily="34" charset="0"/>
              </a:defRPr>
            </a:lvl1pPr>
          </a:lstStyle>
          <a:p>
            <a:fld id="{7EE6D2F2-6CA1-45D5-AFE9-0CDBAF4421A0}" type="slidenum">
              <a:rPr lang="ja-JP" altLang="en-US"/>
              <a:pPr/>
              <a:t>‹#›</a:t>
            </a:fld>
            <a:endParaRPr lang="en-US" altLang="ja-JP" sz="1800">
              <a:solidFill>
                <a:srgbClr val="000000"/>
              </a:solidFill>
              <a:latin typeface="Arial" charset="0"/>
            </a:endParaRPr>
          </a:p>
        </p:txBody>
      </p:sp>
    </p:spTree>
  </p:cSld>
  <p:clrMap bg1="lt1" tx1="dk1" bg2="lt2" tx2="dk2" accent1="accent1" accent2="accent2" accent3="accent3" accent4="accent4" accent5="accent5" accent6="accent6" hlink="hlink" folHlink="folHlink"/>
  <p:sldLayoutIdLst>
    <p:sldLayoutId id="2147491250" r:id="rId1"/>
    <p:sldLayoutId id="2147491251" r:id="rId2"/>
    <p:sldLayoutId id="2147491252" r:id="rId3"/>
    <p:sldLayoutId id="2147491253" r:id="rId4"/>
    <p:sldLayoutId id="2147491254" r:id="rId5"/>
    <p:sldLayoutId id="2147491255" r:id="rId6"/>
    <p:sldLayoutId id="2147491256" r:id="rId7"/>
    <p:sldLayoutId id="2147491257" r:id="rId8"/>
    <p:sldLayoutId id="2147491258" r:id="rId9"/>
    <p:sldLayoutId id="2147491259" r:id="rId10"/>
    <p:sldLayoutId id="2147491260" r:id="rId11"/>
  </p:sldLayoutIdLst>
  <p:hf hdr="0" ftr="0" dt="0"/>
  <p:txStyles>
    <p:titleStyle>
      <a:lvl1pPr algn="ctr" rtl="0" eaLnBrk="0" fontAlgn="base" hangingPunct="0">
        <a:spcBef>
          <a:spcPct val="0"/>
        </a:spcBef>
        <a:spcAft>
          <a:spcPct val="0"/>
        </a:spcAft>
        <a:defRPr sz="4400">
          <a:solidFill>
            <a:schemeClr val="tx1"/>
          </a:solidFill>
          <a:latin typeface="+mj-lt"/>
          <a:ea typeface="+mj-ea"/>
          <a:cs typeface="+mj-cs"/>
          <a:sym typeface="Calibri" pitchFamily="34" charset="0"/>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9pPr>
    </p:titleStyle>
    <p:bodyStyle>
      <a:lvl1pPr marL="342900" indent="-342900" algn="l" defTabSz="0" rtl="0" eaLnBrk="0" fontAlgn="base" hangingPunct="0">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defTabSz="0" rtl="0" eaLnBrk="0" fontAlgn="base" hangingPunct="0">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defTabSz="0" rtl="0" eaLnBrk="0" fontAlgn="base" hangingPunct="0">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noChangeArrowheads="1"/>
          </p:cNvSpPr>
          <p:nvPr>
            <p:ph type="title" idx="4294967295"/>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sym typeface="Calibri" pitchFamily="34" charset="0"/>
              </a:rPr>
              <a:t>マスタ タイトルの書式設定</a:t>
            </a:r>
          </a:p>
        </p:txBody>
      </p:sp>
      <p:sp>
        <p:nvSpPr>
          <p:cNvPr id="2051" name="テキスト プレースホルダ 2"/>
          <p:cNvSpPr>
            <a:spLocks noGrp="1" noChangeArrowheads="1"/>
          </p:cNvSpPr>
          <p:nvPr>
            <p:ph type="body" idx="1"/>
          </p:nvPr>
        </p:nvSpPr>
        <p:spPr bwMode="auto">
          <a:xfrm>
            <a:off x="495300"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sym typeface="Calibri" pitchFamily="34" charset="0"/>
              </a:rPr>
              <a:t>マスタ テキストの書式設定</a:t>
            </a:r>
          </a:p>
          <a:p>
            <a:pPr lvl="1"/>
            <a:r>
              <a:rPr lang="zh-CN" altLang="en-US" smtClean="0">
                <a:sym typeface="Calibri" pitchFamily="34" charset="0"/>
              </a:rPr>
              <a:t>第 </a:t>
            </a:r>
            <a:r>
              <a:rPr lang="en-US" altLang="zh-CN" smtClean="0">
                <a:sym typeface="Calibri" pitchFamily="34" charset="0"/>
              </a:rPr>
              <a:t>2 </a:t>
            </a:r>
            <a:r>
              <a:rPr lang="zh-CN" altLang="en-US" smtClean="0">
                <a:sym typeface="Calibri" pitchFamily="34" charset="0"/>
              </a:rPr>
              <a:t>レベル</a:t>
            </a:r>
          </a:p>
          <a:p>
            <a:pPr lvl="2"/>
            <a:r>
              <a:rPr lang="zh-CN" altLang="en-US" smtClean="0">
                <a:sym typeface="Calibri" pitchFamily="34" charset="0"/>
              </a:rPr>
              <a:t>第 </a:t>
            </a:r>
            <a:r>
              <a:rPr lang="en-US" altLang="zh-CN" smtClean="0">
                <a:sym typeface="Calibri" pitchFamily="34" charset="0"/>
              </a:rPr>
              <a:t>3 </a:t>
            </a:r>
            <a:r>
              <a:rPr lang="zh-CN" altLang="en-US" smtClean="0">
                <a:sym typeface="Calibri" pitchFamily="34" charset="0"/>
              </a:rPr>
              <a:t>レベル</a:t>
            </a:r>
          </a:p>
          <a:p>
            <a:pPr lvl="3"/>
            <a:r>
              <a:rPr lang="zh-CN" altLang="en-US" smtClean="0">
                <a:sym typeface="Calibri" pitchFamily="34" charset="0"/>
              </a:rPr>
              <a:t>第 </a:t>
            </a:r>
            <a:r>
              <a:rPr lang="en-US" altLang="zh-CN" smtClean="0">
                <a:sym typeface="Calibri" pitchFamily="34" charset="0"/>
              </a:rPr>
              <a:t>4 </a:t>
            </a:r>
            <a:r>
              <a:rPr lang="zh-CN" altLang="en-US" smtClean="0">
                <a:sym typeface="Calibri" pitchFamily="34" charset="0"/>
              </a:rPr>
              <a:t>レベル</a:t>
            </a:r>
          </a:p>
          <a:p>
            <a:pPr lvl="4"/>
            <a:r>
              <a:rPr lang="zh-CN" altLang="en-US" smtClean="0">
                <a:sym typeface="Calibri" pitchFamily="34" charset="0"/>
              </a:rPr>
              <a:t>第 </a:t>
            </a:r>
            <a:r>
              <a:rPr lang="en-US" altLang="zh-CN" smtClean="0">
                <a:sym typeface="Calibri" pitchFamily="34" charset="0"/>
              </a:rPr>
              <a:t>5 </a:t>
            </a:r>
            <a:r>
              <a:rPr lang="zh-CN" altLang="en-US" smtClean="0">
                <a:sym typeface="Calibri" pitchFamily="34" charset="0"/>
              </a:rPr>
              <a:t>レベル</a:t>
            </a:r>
          </a:p>
        </p:txBody>
      </p:sp>
      <p:sp>
        <p:nvSpPr>
          <p:cNvPr id="1028" name="日付プレースホルダ 3"/>
          <p:cNvSpPr>
            <a:spLocks noGrp="1" noChangeArrowheads="1"/>
          </p:cNvSpPr>
          <p:nvPr>
            <p:ph type="dt" sz="half" idx="2"/>
          </p:nvPr>
        </p:nvSpPr>
        <p:spPr bwMode="auto">
          <a:xfrm>
            <a:off x="495300" y="6356362"/>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b="0">
                <a:solidFill>
                  <a:srgbClr val="898989"/>
                </a:solidFill>
                <a:latin typeface="Calibri" pitchFamily="34" charset="0"/>
                <a:ea typeface="ＭＳ Ｐゴシック" pitchFamily="50" charset="-128"/>
                <a:sym typeface="Calibri" pitchFamily="34" charset="0"/>
              </a:defRPr>
            </a:lvl1pPr>
          </a:lstStyle>
          <a:p>
            <a:fld id="{B340C4BE-044A-41F4-9BAD-B38B51CB8CC3}" type="datetime1">
              <a:rPr lang="ja-JP" altLang="en-US"/>
              <a:pPr/>
              <a:t>2017/6/16</a:t>
            </a:fld>
            <a:endParaRPr lang="en-US" altLang="ja-JP"/>
          </a:p>
        </p:txBody>
      </p:sp>
      <p:sp>
        <p:nvSpPr>
          <p:cNvPr id="1029" name="フッター プレースホルダ 4"/>
          <p:cNvSpPr>
            <a:spLocks noGrp="1" noChangeArrowheads="1"/>
          </p:cNvSpPr>
          <p:nvPr>
            <p:ph type="ftr" sz="quarter" idx="3"/>
          </p:nvPr>
        </p:nvSpPr>
        <p:spPr bwMode="auto">
          <a:xfrm>
            <a:off x="3384550" y="6356362"/>
            <a:ext cx="31369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b="0">
                <a:solidFill>
                  <a:srgbClr val="898989"/>
                </a:solidFill>
                <a:latin typeface="Calibri" pitchFamily="34" charset="0"/>
                <a:ea typeface="ＭＳ Ｐゴシック" pitchFamily="50" charset="-128"/>
                <a:sym typeface="Calibri" pitchFamily="34" charset="0"/>
              </a:defRPr>
            </a:lvl1pPr>
          </a:lstStyle>
          <a:p>
            <a:endParaRPr lang="ja-JP" altLang="en-US"/>
          </a:p>
        </p:txBody>
      </p:sp>
      <p:sp>
        <p:nvSpPr>
          <p:cNvPr id="1030" name="スライド番号プレースホルダ 5"/>
          <p:cNvSpPr>
            <a:spLocks noGrp="1" noChangeArrowheads="1"/>
          </p:cNvSpPr>
          <p:nvPr>
            <p:ph type="sldNum" sz="quarter" idx="4"/>
          </p:nvPr>
        </p:nvSpPr>
        <p:spPr bwMode="auto">
          <a:xfrm>
            <a:off x="7099300" y="6356362"/>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b="0">
                <a:solidFill>
                  <a:srgbClr val="898989"/>
                </a:solidFill>
                <a:latin typeface="Calibri" pitchFamily="34" charset="0"/>
                <a:ea typeface="ＭＳ Ｐゴシック" pitchFamily="50" charset="-128"/>
                <a:sym typeface="Calibri" pitchFamily="34" charset="0"/>
              </a:defRPr>
            </a:lvl1pPr>
          </a:lstStyle>
          <a:p>
            <a:fld id="{97649577-B142-4EDB-BCC8-82D7D692668E}" type="slidenum">
              <a:rPr lang="ja-JP" altLang="en-US"/>
              <a:pPr/>
              <a:t>‹#›</a:t>
            </a:fld>
            <a:endParaRPr lang="en-US" altLang="ja-JP"/>
          </a:p>
        </p:txBody>
      </p:sp>
    </p:spTree>
  </p:cSld>
  <p:clrMap bg1="lt1" tx1="dk1" bg2="lt2" tx2="dk2" accent1="accent1" accent2="accent2" accent3="accent3" accent4="accent4" accent5="accent5" accent6="accent6" hlink="hlink" folHlink="folHlink"/>
  <p:sldLayoutIdLst>
    <p:sldLayoutId id="2147491261" r:id="rId1"/>
    <p:sldLayoutId id="2147491262" r:id="rId2"/>
    <p:sldLayoutId id="2147491263" r:id="rId3"/>
    <p:sldLayoutId id="2147491264" r:id="rId4"/>
    <p:sldLayoutId id="2147491265" r:id="rId5"/>
    <p:sldLayoutId id="2147491266" r:id="rId6"/>
    <p:sldLayoutId id="2147491267" r:id="rId7"/>
    <p:sldLayoutId id="2147491268" r:id="rId8"/>
    <p:sldLayoutId id="2147491269" r:id="rId9"/>
    <p:sldLayoutId id="2147491270" r:id="rId10"/>
    <p:sldLayoutId id="2147491271" r:id="rId11"/>
  </p:sldLayoutIdLst>
  <p:hf hdr="0" ftr="0" dt="0"/>
  <p:txStyles>
    <p:titleStyle>
      <a:lvl1pPr algn="ctr" rtl="0" eaLnBrk="0" fontAlgn="base" hangingPunct="0">
        <a:spcBef>
          <a:spcPct val="0"/>
        </a:spcBef>
        <a:spcAft>
          <a:spcPct val="0"/>
        </a:spcAft>
        <a:defRPr sz="4400">
          <a:solidFill>
            <a:schemeClr val="tx1"/>
          </a:solidFill>
          <a:latin typeface="+mj-lt"/>
          <a:ea typeface="+mj-ea"/>
          <a:cs typeface="+mj-cs"/>
          <a:sym typeface="Calibri" pitchFamily="34" charset="0"/>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9pPr>
    </p:titleStyle>
    <p:bodyStyle>
      <a:lvl1pPr marL="342900" indent="-342900" algn="l" defTabSz="0" rtl="0" eaLnBrk="0" fontAlgn="base" hangingPunct="0">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defTabSz="0" rtl="0" eaLnBrk="0" fontAlgn="base" hangingPunct="0">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defTabSz="0" rtl="0" eaLnBrk="0" fontAlgn="base" hangingPunct="0">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ja-JP" smtClean="0"/>
              <a:t>Cliquez pour modifier le style du titre</a:t>
            </a:r>
          </a:p>
        </p:txBody>
      </p:sp>
      <p:sp>
        <p:nvSpPr>
          <p:cNvPr id="3075" name="Rectangle 3"/>
          <p:cNvSpPr>
            <a:spLocks noGrp="1" noChangeArrowheads="1"/>
          </p:cNvSpPr>
          <p:nvPr>
            <p:ph type="body" idx="1"/>
          </p:nvPr>
        </p:nvSpPr>
        <p:spPr bwMode="auto">
          <a:xfrm>
            <a:off x="495300"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ja-JP" smtClean="0"/>
              <a:t>Cliquez pour modifier les styles du texte du masque</a:t>
            </a:r>
          </a:p>
          <a:p>
            <a:pPr lvl="1"/>
            <a:r>
              <a:rPr lang="fr-FR" altLang="ja-JP" smtClean="0"/>
              <a:t>Deuxième niveau</a:t>
            </a:r>
          </a:p>
          <a:p>
            <a:pPr lvl="2"/>
            <a:r>
              <a:rPr lang="fr-FR" altLang="ja-JP" smtClean="0"/>
              <a:t>Troisième niveau</a:t>
            </a:r>
          </a:p>
          <a:p>
            <a:pPr lvl="3"/>
            <a:r>
              <a:rPr lang="fr-FR" altLang="ja-JP" smtClean="0"/>
              <a:t>Quatrième niveau</a:t>
            </a:r>
          </a:p>
          <a:p>
            <a:pPr lvl="4"/>
            <a:r>
              <a:rPr lang="fr-FR" altLang="ja-JP" smtClean="0"/>
              <a:t>Cinquième niveau</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b="0">
                <a:solidFill>
                  <a:srgbClr val="000000"/>
                </a:solidFill>
                <a:ea typeface="ＭＳ Ｐゴシック" pitchFamily="50" charset="-128"/>
              </a:defRPr>
            </a:lvl1pPr>
          </a:lstStyle>
          <a:p>
            <a:fld id="{40DD4483-AA04-4162-86C2-A0BC7BD54768}" type="datetime1">
              <a:rPr lang="ja-JP" altLang="en-US"/>
              <a:pPr/>
              <a:t>2017/6/16</a:t>
            </a:fld>
            <a:endParaRPr lang="en-GB"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b="0">
                <a:solidFill>
                  <a:srgbClr val="000000"/>
                </a:solidFill>
                <a:ea typeface="ＭＳ Ｐゴシック" pitchFamily="50" charset="-128"/>
              </a:defRPr>
            </a:lvl1pPr>
          </a:lstStyle>
          <a:p>
            <a:endParaRPr lang="en-GB" altLang="ja-JP"/>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b="0">
                <a:solidFill>
                  <a:srgbClr val="000000"/>
                </a:solidFill>
                <a:ea typeface="ＭＳ Ｐゴシック" pitchFamily="50" charset="-128"/>
              </a:defRPr>
            </a:lvl1pPr>
          </a:lstStyle>
          <a:p>
            <a:fld id="{0A5D949B-154E-49EC-B954-9A048A6323DA}" type="slidenum">
              <a:rPr lang="en-GB" altLang="ja-JP"/>
              <a:pPr/>
              <a:t>‹#›</a:t>
            </a:fld>
            <a:endParaRPr lang="en-GB" altLang="ja-JP"/>
          </a:p>
        </p:txBody>
      </p:sp>
      <p:pic>
        <p:nvPicPr>
          <p:cNvPr id="3079" name="Picture 8" descr="nouveau logo OICA"/>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0" y="188913"/>
            <a:ext cx="12493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1272" r:id="rId1"/>
    <p:sldLayoutId id="2147491273" r:id="rId2"/>
    <p:sldLayoutId id="2147491274" r:id="rId3"/>
    <p:sldLayoutId id="2147491275" r:id="rId4"/>
    <p:sldLayoutId id="2147491276" r:id="rId5"/>
    <p:sldLayoutId id="2147491277" r:id="rId6"/>
    <p:sldLayoutId id="2147491278" r:id="rId7"/>
    <p:sldLayoutId id="2147491279" r:id="rId8"/>
    <p:sldLayoutId id="2147491280" r:id="rId9"/>
    <p:sldLayoutId id="2147491281" r:id="rId10"/>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533400" indent="-533400" algn="l" rtl="0" eaLnBrk="0" fontAlgn="base" hangingPunct="0">
        <a:spcBef>
          <a:spcPct val="20000"/>
        </a:spcBef>
        <a:spcAft>
          <a:spcPct val="0"/>
        </a:spcAft>
        <a:buFont typeface="Wingdings" pitchFamily="2" charset="2"/>
        <a:buChar char="Ø"/>
        <a:tabLst>
          <a:tab pos="533400" algn="l"/>
        </a:tabLst>
        <a:defRPr sz="3200">
          <a:solidFill>
            <a:schemeClr val="tx1"/>
          </a:solidFill>
          <a:latin typeface="+mn-lt"/>
          <a:ea typeface="+mn-ea"/>
          <a:cs typeface="+mn-cs"/>
        </a:defRPr>
      </a:lvl1pPr>
      <a:lvl2pPr marL="901700" indent="-368300" algn="l" rtl="0" eaLnBrk="0" fontAlgn="base" hangingPunct="0">
        <a:spcBef>
          <a:spcPct val="20000"/>
        </a:spcBef>
        <a:spcAft>
          <a:spcPct val="0"/>
        </a:spcAft>
        <a:buFont typeface="Wingdings" pitchFamily="2" charset="2"/>
        <a:buChar char="ü"/>
        <a:tabLst>
          <a:tab pos="901700" algn="l"/>
        </a:tabLst>
        <a:defRPr sz="2800">
          <a:solidFill>
            <a:schemeClr val="tx1"/>
          </a:solidFill>
          <a:latin typeface="+mn-lt"/>
        </a:defRPr>
      </a:lvl2pPr>
      <a:lvl3pPr marL="1346200" indent="-355600" algn="l" rtl="0"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8.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Excel_Worksheet1.xlsx"/></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タイトル 1"/>
          <p:cNvSpPr>
            <a:spLocks noGrp="1" noChangeArrowheads="1"/>
          </p:cNvSpPr>
          <p:nvPr>
            <p:ph type="ctrTitle" idx="4294967295"/>
          </p:nvPr>
        </p:nvSpPr>
        <p:spPr>
          <a:xfrm>
            <a:off x="768350" y="2673362"/>
            <a:ext cx="8585200" cy="3565525"/>
          </a:xfrm>
        </p:spPr>
        <p:txBody>
          <a:bodyPr/>
          <a:lstStyle/>
          <a:p>
            <a:r>
              <a:rPr lang="en-US" altLang="ja-JP" b="1" i="1" dirty="0" smtClean="0">
                <a:latin typeface="Arial" charset="0"/>
                <a:cs typeface="Arial" charset="0"/>
              </a:rPr>
              <a:t>Report to 172</a:t>
            </a:r>
            <a:r>
              <a:rPr lang="en-US" altLang="ja-JP" b="1" i="1" baseline="30000" dirty="0" smtClean="0">
                <a:latin typeface="Arial" charset="0"/>
                <a:cs typeface="Arial" charset="0"/>
              </a:rPr>
              <a:t>nd</a:t>
            </a:r>
            <a:r>
              <a:rPr lang="en-US" altLang="ja-JP" b="1" i="1" dirty="0" smtClean="0">
                <a:latin typeface="Arial" charset="0"/>
                <a:cs typeface="Arial" charset="0"/>
              </a:rPr>
              <a:t> WP.29 session from </a:t>
            </a:r>
            <a:br>
              <a:rPr lang="en-US" altLang="ja-JP" b="1" i="1" dirty="0" smtClean="0">
                <a:latin typeface="Arial" charset="0"/>
                <a:cs typeface="Arial" charset="0"/>
              </a:rPr>
            </a:br>
            <a:r>
              <a:rPr lang="en-US" altLang="ja-JP" b="1" i="1" dirty="0" smtClean="0">
                <a:latin typeface="Arial" charset="0"/>
                <a:cs typeface="Arial" charset="0"/>
              </a:rPr>
              <a:t>the 24</a:t>
            </a:r>
            <a:r>
              <a:rPr lang="en-US" altLang="ja-JP" b="1" i="1" baseline="30000" dirty="0" smtClean="0">
                <a:latin typeface="Arial" charset="0"/>
                <a:cs typeface="Arial" charset="0"/>
              </a:rPr>
              <a:t>th</a:t>
            </a:r>
            <a:r>
              <a:rPr lang="en-US" altLang="ja-JP" b="1" i="1" dirty="0" smtClean="0">
                <a:latin typeface="Arial" charset="0"/>
                <a:cs typeface="Arial" charset="0"/>
              </a:rPr>
              <a:t> IWVTA Informal Group meeting</a:t>
            </a:r>
            <a:r>
              <a:rPr lang="en-US" altLang="ja-JP" sz="3600" i="1" dirty="0" smtClean="0"/>
              <a:t/>
            </a:r>
            <a:br>
              <a:rPr lang="en-US" altLang="ja-JP" sz="3600" i="1" dirty="0" smtClean="0"/>
            </a:br>
            <a:r>
              <a:rPr lang="en-US" altLang="ja-JP" sz="3600" i="1" dirty="0" smtClean="0"/>
              <a:t>  </a:t>
            </a:r>
            <a:endParaRPr lang="ja-JP" altLang="en-US" sz="3600" i="1" dirty="0" smtClean="0"/>
          </a:p>
        </p:txBody>
      </p:sp>
      <p:sp>
        <p:nvSpPr>
          <p:cNvPr id="49156" name="Text Box 4"/>
          <p:cNvSpPr txBox="1">
            <a:spLocks noChangeArrowheads="1"/>
          </p:cNvSpPr>
          <p:nvPr/>
        </p:nvSpPr>
        <p:spPr bwMode="auto">
          <a:xfrm>
            <a:off x="5673080" y="504825"/>
            <a:ext cx="381642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pPr>
              <a:spcBef>
                <a:spcPct val="50000"/>
              </a:spcBef>
            </a:pPr>
            <a:r>
              <a:rPr lang="en-US" altLang="ja-JP" sz="1600" b="0" u="sng" dirty="0" smtClean="0">
                <a:solidFill>
                  <a:srgbClr val="000000"/>
                </a:solidFill>
                <a:latin typeface="Arial" charset="0"/>
              </a:rPr>
              <a:t>Informal </a:t>
            </a:r>
            <a:r>
              <a:rPr lang="en-US" altLang="ja-JP" sz="1600" b="0" u="sng" dirty="0" smtClean="0">
                <a:solidFill>
                  <a:srgbClr val="000000"/>
                </a:solidFill>
                <a:latin typeface="Arial" charset="0"/>
              </a:rPr>
              <a:t>document</a:t>
            </a:r>
            <a:r>
              <a:rPr lang="en-US" altLang="ja-JP" sz="1600" b="0" dirty="0" smtClean="0">
                <a:solidFill>
                  <a:srgbClr val="000000"/>
                </a:solidFill>
                <a:latin typeface="Arial" charset="0"/>
              </a:rPr>
              <a:t> </a:t>
            </a:r>
            <a:r>
              <a:rPr lang="en-US" altLang="ja-JP" sz="1600" dirty="0" smtClean="0">
                <a:solidFill>
                  <a:srgbClr val="000000"/>
                </a:solidFill>
                <a:latin typeface="Arial" charset="0"/>
              </a:rPr>
              <a:t>WP.29-172-13</a:t>
            </a:r>
            <a:r>
              <a:rPr lang="ja-JP" altLang="en-US" sz="1600" b="0" dirty="0" smtClean="0">
                <a:solidFill>
                  <a:srgbClr val="000000"/>
                </a:solidFill>
                <a:latin typeface="Arial" charset="0"/>
              </a:rPr>
              <a:t> </a:t>
            </a:r>
            <a:r>
              <a:rPr lang="en-US" altLang="ja-JP" sz="1600" b="0" dirty="0" smtClean="0">
                <a:solidFill>
                  <a:srgbClr val="000000"/>
                </a:solidFill>
                <a:latin typeface="Arial" charset="0"/>
              </a:rPr>
              <a:t>172nd </a:t>
            </a:r>
            <a:r>
              <a:rPr lang="en-US" altLang="ja-JP" sz="1600" b="0" dirty="0">
                <a:solidFill>
                  <a:srgbClr val="000000"/>
                </a:solidFill>
                <a:latin typeface="Arial" charset="0"/>
              </a:rPr>
              <a:t>WP.29, </a:t>
            </a:r>
            <a:r>
              <a:rPr lang="en-US" altLang="ja-JP" sz="1600" b="0" dirty="0" smtClean="0">
                <a:solidFill>
                  <a:srgbClr val="000000"/>
                </a:solidFill>
                <a:latin typeface="Arial" charset="0"/>
              </a:rPr>
              <a:t>20 </a:t>
            </a:r>
            <a:r>
              <a:rPr lang="en-US" altLang="ja-JP" sz="1600" b="0" dirty="0">
                <a:solidFill>
                  <a:srgbClr val="000000"/>
                </a:solidFill>
                <a:latin typeface="Arial" charset="0"/>
              </a:rPr>
              <a:t>- </a:t>
            </a:r>
            <a:r>
              <a:rPr lang="en-US" altLang="ja-JP" sz="1600" b="0" dirty="0" smtClean="0">
                <a:solidFill>
                  <a:srgbClr val="000000"/>
                </a:solidFill>
                <a:latin typeface="Arial" charset="0"/>
              </a:rPr>
              <a:t>23 June 2017,</a:t>
            </a:r>
            <a:br>
              <a:rPr lang="en-US" altLang="ja-JP" sz="1600" b="0" dirty="0" smtClean="0">
                <a:solidFill>
                  <a:srgbClr val="000000"/>
                </a:solidFill>
                <a:latin typeface="Arial" charset="0"/>
              </a:rPr>
            </a:br>
            <a:r>
              <a:rPr lang="en-US" altLang="ja-JP" sz="1600" b="0" dirty="0" smtClean="0">
                <a:solidFill>
                  <a:srgbClr val="000000"/>
                </a:solidFill>
                <a:latin typeface="Arial" charset="0"/>
              </a:rPr>
              <a:t>Agenda </a:t>
            </a:r>
            <a:r>
              <a:rPr lang="en-US" altLang="ja-JP" sz="1600" b="0" dirty="0">
                <a:solidFill>
                  <a:srgbClr val="000000"/>
                </a:solidFill>
                <a:latin typeface="Arial" charset="0"/>
              </a:rPr>
              <a:t>item </a:t>
            </a:r>
            <a:r>
              <a:rPr lang="en-US" altLang="ja-JP" sz="1600" b="0" dirty="0" smtClean="0">
                <a:solidFill>
                  <a:srgbClr val="000000"/>
                </a:solidFill>
                <a:latin typeface="Arial" charset="0"/>
              </a:rPr>
              <a:t>4.3</a:t>
            </a:r>
            <a:endParaRPr lang="en-US" altLang="ja-JP" sz="1600" b="0" dirty="0" smtClean="0">
              <a:solidFill>
                <a:srgbClr val="000000"/>
              </a:solidFill>
              <a:latin typeface="Arial" charset="0"/>
            </a:endParaRPr>
          </a:p>
          <a:p>
            <a:pPr>
              <a:spcBef>
                <a:spcPct val="50000"/>
              </a:spcBef>
            </a:pPr>
            <a:r>
              <a:rPr lang="ja-JP" altLang="en-US" sz="1600" b="0" dirty="0" smtClean="0">
                <a:solidFill>
                  <a:srgbClr val="000000"/>
                </a:solidFill>
                <a:latin typeface="Arial" charset="0"/>
              </a:rPr>
              <a:t>（</a:t>
            </a:r>
            <a:r>
              <a:rPr lang="fr-CH" altLang="ja-JP" sz="1600" b="0" dirty="0" err="1" smtClean="0">
                <a:solidFill>
                  <a:srgbClr val="000000"/>
                </a:solidFill>
                <a:latin typeface="Arial" charset="0"/>
              </a:rPr>
              <a:t>Based</a:t>
            </a:r>
            <a:r>
              <a:rPr lang="fr-CH" altLang="ja-JP" sz="1600" b="0" smtClean="0">
                <a:solidFill>
                  <a:srgbClr val="000000"/>
                </a:solidFill>
                <a:latin typeface="Arial" charset="0"/>
              </a:rPr>
              <a:t> on </a:t>
            </a:r>
            <a:r>
              <a:rPr lang="en-US" altLang="ja-JP" sz="1600" b="0" smtClean="0">
                <a:solidFill>
                  <a:srgbClr val="000000"/>
                </a:solidFill>
                <a:latin typeface="Arial" charset="0"/>
              </a:rPr>
              <a:t>Document </a:t>
            </a:r>
            <a:r>
              <a:rPr lang="en-US" altLang="ja-JP" sz="1600" b="0" dirty="0" smtClean="0">
                <a:solidFill>
                  <a:srgbClr val="000000"/>
                </a:solidFill>
                <a:latin typeface="Arial" charset="0"/>
              </a:rPr>
              <a:t>IWVTA-24-11</a:t>
            </a:r>
            <a:r>
              <a:rPr lang="ja-JP" altLang="en-US" sz="1600" b="0" dirty="0" smtClean="0">
                <a:solidFill>
                  <a:srgbClr val="000000"/>
                </a:solidFill>
                <a:latin typeface="Arial" charset="0"/>
              </a:rPr>
              <a:t>）</a:t>
            </a:r>
            <a:endParaRPr lang="en-US" altLang="ja-JP" sz="1600" b="0" dirty="0" smtClean="0">
              <a:solidFill>
                <a:srgbClr val="000000"/>
              </a:solidFill>
              <a:latin typeface="Arial" charset="0"/>
            </a:endParaRPr>
          </a:p>
        </p:txBody>
      </p:sp>
      <p:sp>
        <p:nvSpPr>
          <p:cNvPr id="49157" name="スライド番号プレースホルダー 1"/>
          <p:cNvSpPr>
            <a:spLocks noGrp="1"/>
          </p:cNvSpPr>
          <p:nvPr>
            <p:ph type="sldNum" sz="quarter" idx="12"/>
          </p:nvPr>
        </p:nvSpPr>
        <p:spPr>
          <a:noFill/>
        </p:spPr>
        <p:txBody>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fld id="{E7482F79-D5D6-4FBB-AAE5-7271E3E080CE}" type="slidenum">
              <a:rPr lang="ja-JP" altLang="en-US" sz="1200">
                <a:solidFill>
                  <a:srgbClr val="898989"/>
                </a:solidFill>
                <a:ea typeface="SimSun" pitchFamily="2" charset="-122"/>
              </a:rPr>
              <a:pPr/>
              <a:t>1</a:t>
            </a:fld>
            <a:endParaRPr lang="en-US" altLang="ja-JP" sz="1800">
              <a:solidFill>
                <a:srgbClr val="000000"/>
              </a:solidFill>
              <a:latin typeface="Arial" charset="0"/>
              <a:ea typeface="SimSun" pitchFamily="2" charset="-122"/>
            </a:endParaRPr>
          </a:p>
        </p:txBody>
      </p:sp>
      <p:sp>
        <p:nvSpPr>
          <p:cNvPr id="6" name="Text Box 4"/>
          <p:cNvSpPr txBox="1">
            <a:spLocks noChangeArrowheads="1"/>
          </p:cNvSpPr>
          <p:nvPr/>
        </p:nvSpPr>
        <p:spPr bwMode="auto">
          <a:xfrm>
            <a:off x="452445" y="512676"/>
            <a:ext cx="446455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pPr>
              <a:spcBef>
                <a:spcPct val="50000"/>
              </a:spcBef>
            </a:pPr>
            <a:r>
              <a:rPr lang="en-US" altLang="ja-JP" sz="1600" b="0" dirty="0" smtClean="0">
                <a:solidFill>
                  <a:srgbClr val="000000"/>
                </a:solidFill>
                <a:latin typeface="Arial" charset="0"/>
                <a:cs typeface="Arial" charset="0"/>
              </a:rPr>
              <a:t>Transmitted </a:t>
            </a:r>
            <a:r>
              <a:rPr lang="en-US" altLang="ja-JP" sz="1600" b="0" dirty="0">
                <a:solidFill>
                  <a:srgbClr val="000000"/>
                </a:solidFill>
                <a:latin typeface="Arial" charset="0"/>
                <a:cs typeface="Arial" charset="0"/>
              </a:rPr>
              <a:t>by </a:t>
            </a:r>
            <a:r>
              <a:rPr lang="en-US" altLang="ja-JP" sz="1600" b="0" dirty="0">
                <a:latin typeface="Arial" charset="0"/>
                <a:cs typeface="Arial" charset="0"/>
              </a:rPr>
              <a:t>the </a:t>
            </a:r>
            <a:r>
              <a:rPr lang="en-US" altLang="ja-JP" sz="1600" b="0" dirty="0" smtClean="0">
                <a:latin typeface="Arial" charset="0"/>
                <a:cs typeface="Arial" charset="0"/>
              </a:rPr>
              <a:t>IWVTA </a:t>
            </a:r>
            <a:r>
              <a:rPr lang="en-US" altLang="ja-JP" sz="1600" b="0" dirty="0">
                <a:latin typeface="Arial" charset="0"/>
                <a:cs typeface="Arial" charset="0"/>
              </a:rPr>
              <a:t>Informal </a:t>
            </a:r>
            <a:r>
              <a:rPr lang="en-US" altLang="ja-JP" sz="1600" b="0" dirty="0" smtClean="0">
                <a:latin typeface="Arial" charset="0"/>
                <a:cs typeface="Arial" charset="0"/>
              </a:rPr>
              <a:t>Group</a:t>
            </a:r>
            <a:endParaRPr lang="en-US" altLang="ja-JP" sz="1600" b="0" dirty="0">
              <a:solidFill>
                <a:srgbClr val="000000"/>
              </a:solidFill>
              <a:latin typeface="Arial"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DA456B1-28E7-467D-BA6C-8D7403AE2C9F}" type="slidenum">
              <a:rPr lang="ja-JP" altLang="en-US" smtClean="0"/>
              <a:pPr/>
              <a:t>10</a:t>
            </a:fld>
            <a:endParaRPr lang="en-US" altLang="ja-JP"/>
          </a:p>
        </p:txBody>
      </p:sp>
      <p:sp>
        <p:nvSpPr>
          <p:cNvPr id="3" name="直線コネクタ 23"/>
          <p:cNvSpPr>
            <a:spLocks noChangeShapeType="1"/>
          </p:cNvSpPr>
          <p:nvPr/>
        </p:nvSpPr>
        <p:spPr bwMode="auto">
          <a:xfrm>
            <a:off x="0" y="440668"/>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4" name="テキスト ボックス 24"/>
          <p:cNvSpPr>
            <a:spLocks noChangeArrowheads="1"/>
          </p:cNvSpPr>
          <p:nvPr/>
        </p:nvSpPr>
        <p:spPr bwMode="auto">
          <a:xfrm>
            <a:off x="93824" y="44624"/>
            <a:ext cx="85315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2400" b="0" dirty="0" smtClean="0">
                <a:ea typeface="ＭＳ Ｐゴシック" pitchFamily="50" charset="-128"/>
                <a:cs typeface="Arial" charset="0"/>
                <a:sym typeface="Calibri" pitchFamily="34" charset="0"/>
              </a:rPr>
              <a:t>III.</a:t>
            </a:r>
            <a:r>
              <a:rPr lang="en-US" altLang="ja-JP" sz="2400" dirty="0" smtClean="0">
                <a:ea typeface="ＭＳ Ｐゴシック" pitchFamily="50" charset="-128"/>
                <a:cs typeface="Arial" charset="0"/>
                <a:sym typeface="Calibri" pitchFamily="34" charset="0"/>
              </a:rPr>
              <a:t> </a:t>
            </a:r>
            <a:r>
              <a:rPr lang="en-US" altLang="ja-JP" sz="2400" b="0" dirty="0" smtClean="0">
                <a:ea typeface="ＭＳ Ｐゴシック" pitchFamily="50" charset="-128"/>
                <a:cs typeface="Arial" charset="0"/>
                <a:sym typeface="Calibri" pitchFamily="34" charset="0"/>
              </a:rPr>
              <a:t>Q&amp;A </a:t>
            </a:r>
            <a:r>
              <a:rPr lang="en-US" altLang="ja-JP" sz="2400" b="0" dirty="0">
                <a:ea typeface="ＭＳ Ｐゴシック" pitchFamily="50" charset="-128"/>
                <a:cs typeface="Arial" charset="0"/>
                <a:sym typeface="Calibri" pitchFamily="34" charset="0"/>
              </a:rPr>
              <a:t>document on Rev. 3 of the 1958 </a:t>
            </a:r>
            <a:r>
              <a:rPr lang="en-US" altLang="ja-JP" sz="2400" b="0" dirty="0" smtClean="0">
                <a:ea typeface="ＭＳ Ｐゴシック" pitchFamily="50" charset="-128"/>
                <a:cs typeface="Arial" charset="0"/>
                <a:sym typeface="Calibri" pitchFamily="34" charset="0"/>
              </a:rPr>
              <a:t>Agreement</a:t>
            </a:r>
            <a:endParaRPr lang="ja-JP" altLang="en-US" sz="2400" b="0" dirty="0">
              <a:ea typeface="ＭＳ Ｐゴシック" pitchFamily="50" charset="-128"/>
              <a:cs typeface="Arial" charset="0"/>
              <a:sym typeface="Arial" charset="0"/>
            </a:endParaRPr>
          </a:p>
        </p:txBody>
      </p:sp>
      <p:sp>
        <p:nvSpPr>
          <p:cNvPr id="5" name="テキスト ボックス 4"/>
          <p:cNvSpPr txBox="1"/>
          <p:nvPr/>
        </p:nvSpPr>
        <p:spPr>
          <a:xfrm>
            <a:off x="344488" y="872716"/>
            <a:ext cx="9001000" cy="830997"/>
          </a:xfrm>
          <a:prstGeom prst="rect">
            <a:avLst/>
          </a:prstGeom>
          <a:noFill/>
        </p:spPr>
        <p:txBody>
          <a:bodyPr wrap="square" rtlCol="0">
            <a:spAutoFit/>
          </a:bodyPr>
          <a:lstStyle/>
          <a:p>
            <a:r>
              <a:rPr lang="en-GB" altLang="ja-JP" sz="2400" b="0" dirty="0" smtClean="0"/>
              <a:t>[Q22: How </a:t>
            </a:r>
            <a:r>
              <a:rPr lang="en-GB" altLang="ja-JP" sz="2400" b="0" dirty="0"/>
              <a:t>to apply a UN type approval number as from the entry into force of Revision 3 of the 1958 Agreement</a:t>
            </a:r>
            <a:r>
              <a:rPr lang="en-GB" altLang="ja-JP" sz="2400" b="0" dirty="0" smtClean="0"/>
              <a:t>?]</a:t>
            </a:r>
            <a:endParaRPr kumimoji="1" lang="ja-JP" altLang="en-US" sz="2400" b="0" dirty="0"/>
          </a:p>
        </p:txBody>
      </p:sp>
      <p:sp>
        <p:nvSpPr>
          <p:cNvPr id="6" name="テキスト ボックス 5"/>
          <p:cNvSpPr txBox="1"/>
          <p:nvPr/>
        </p:nvSpPr>
        <p:spPr>
          <a:xfrm>
            <a:off x="524508" y="1988840"/>
            <a:ext cx="8820980" cy="4524315"/>
          </a:xfrm>
          <a:prstGeom prst="rect">
            <a:avLst/>
          </a:prstGeom>
          <a:noFill/>
        </p:spPr>
        <p:txBody>
          <a:bodyPr wrap="square" rtlCol="0">
            <a:spAutoFit/>
          </a:bodyPr>
          <a:lstStyle/>
          <a:p>
            <a:r>
              <a:rPr lang="en-GB" altLang="ja-JP" sz="2400" b="0" dirty="0" smtClean="0"/>
              <a:t>[A22: As </a:t>
            </a:r>
            <a:r>
              <a:rPr lang="en-GB" altLang="ja-JP" sz="2400" b="0" dirty="0"/>
              <a:t>from the entry into force of Revision 3 of the 1958 Agreement, Contracting Parties shall issue a UN type approval number for each new type approval in accordance with Schedule 4 annexed to the 1958 Agreement.</a:t>
            </a:r>
            <a:br>
              <a:rPr lang="en-GB" altLang="ja-JP" sz="2400" b="0" dirty="0"/>
            </a:br>
            <a:r>
              <a:rPr lang="en-GB" altLang="ja-JP" sz="2400" b="0" dirty="0"/>
              <a:t>A Contracting Party may decide, in agreement with the holder of the UN type approval, to apply the numbering in accordance with Schedule 4 also to extensions of approvals that are issued prior to the entry into force of the Revision 3.</a:t>
            </a:r>
            <a:br>
              <a:rPr lang="en-GB" altLang="ja-JP" sz="2400" b="0" dirty="0"/>
            </a:br>
            <a:r>
              <a:rPr lang="en-GB" altLang="ja-JP" sz="2400" b="0" dirty="0"/>
              <a:t>In addition to section 3 of paragraph 3 of Schedule 4, where this is deemed necessary, a Contracting Party may use in the approval number a sequential number consisting of more than four digits</a:t>
            </a:r>
            <a:r>
              <a:rPr lang="en-GB" altLang="ja-JP" sz="2400" b="0" dirty="0" smtClean="0"/>
              <a:t>.]</a:t>
            </a:r>
            <a:endParaRPr kumimoji="1" lang="ja-JP" altLang="en-US" sz="2400" b="0" dirty="0"/>
          </a:p>
        </p:txBody>
      </p:sp>
    </p:spTree>
    <p:extLst>
      <p:ext uri="{BB962C8B-B14F-4D97-AF65-F5344CB8AC3E}">
        <p14:creationId xmlns:p14="http://schemas.microsoft.com/office/powerpoint/2010/main" val="3220242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0" y="440668"/>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50179" name="テキスト ボックス 24"/>
          <p:cNvSpPr>
            <a:spLocks noChangeArrowheads="1"/>
          </p:cNvSpPr>
          <p:nvPr/>
        </p:nvSpPr>
        <p:spPr bwMode="auto">
          <a:xfrm>
            <a:off x="93824" y="44624"/>
            <a:ext cx="2374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2400" b="0" dirty="0">
                <a:solidFill>
                  <a:srgbClr val="000000"/>
                </a:solidFill>
                <a:ea typeface="ＭＳ Ｐゴシック" pitchFamily="50" charset="-128"/>
                <a:cs typeface="Arial" charset="0"/>
                <a:sym typeface="Arial" charset="0"/>
              </a:rPr>
              <a:t>Contents</a:t>
            </a:r>
          </a:p>
        </p:txBody>
      </p:sp>
      <p:sp>
        <p:nvSpPr>
          <p:cNvPr id="50180" name="テキスト ボックス 3"/>
          <p:cNvSpPr>
            <a:spLocks noChangeArrowheads="1"/>
          </p:cNvSpPr>
          <p:nvPr/>
        </p:nvSpPr>
        <p:spPr bwMode="auto">
          <a:xfrm>
            <a:off x="308484" y="800120"/>
            <a:ext cx="9217024"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028700" lvl="1" indent="-571500">
              <a:buFont typeface="Arial" charset="0"/>
              <a:buAutoNum type="romanUcPeriod"/>
            </a:pPr>
            <a:r>
              <a:rPr lang="fr-FR" altLang="ja-JP" sz="2800" b="0" dirty="0" smtClean="0">
                <a:solidFill>
                  <a:srgbClr val="000000"/>
                </a:solidFill>
                <a:ea typeface="ＭＳ Ｐゴシック" pitchFamily="50" charset="-128"/>
                <a:cs typeface="Arial" charset="0"/>
                <a:sym typeface="Calibri" pitchFamily="34" charset="0"/>
              </a:rPr>
              <a:t>Finalization of Annex 4 and submission</a:t>
            </a:r>
            <a:r>
              <a:rPr lang="en-US" altLang="ja-JP" sz="2800" b="0" dirty="0" smtClean="0">
                <a:solidFill>
                  <a:srgbClr val="000000"/>
                </a:solidFill>
                <a:ea typeface="ＭＳ Ｐゴシック" pitchFamily="50" charset="-128"/>
                <a:cs typeface="Arial" charset="0"/>
                <a:sym typeface="Calibri" pitchFamily="34" charset="0"/>
              </a:rPr>
              <a:t> </a:t>
            </a:r>
            <a:r>
              <a:rPr lang="en-US" altLang="ja-JP" sz="2800" b="0" dirty="0">
                <a:solidFill>
                  <a:srgbClr val="000000"/>
                </a:solidFill>
                <a:ea typeface="ＭＳ Ｐゴシック" pitchFamily="50" charset="-128"/>
                <a:cs typeface="Arial" charset="0"/>
                <a:sym typeface="Calibri" pitchFamily="34" charset="0"/>
              </a:rPr>
              <a:t>of UN Regulation </a:t>
            </a:r>
            <a:r>
              <a:rPr lang="en-US" altLang="ja-JP" sz="2800" b="0" dirty="0" smtClean="0">
                <a:solidFill>
                  <a:srgbClr val="000000"/>
                </a:solidFill>
                <a:ea typeface="ＭＳ Ｐゴシック" pitchFamily="50" charset="-128"/>
                <a:cs typeface="Arial" charset="0"/>
                <a:sym typeface="Calibri" pitchFamily="34" charset="0"/>
              </a:rPr>
              <a:t>No.0 without any square brackets </a:t>
            </a:r>
            <a:endParaRPr lang="en-US" altLang="ja-JP" sz="2400" b="0" dirty="0" smtClean="0">
              <a:solidFill>
                <a:srgbClr val="000000"/>
              </a:solidFill>
              <a:ea typeface="ＭＳ Ｐゴシック" pitchFamily="50" charset="-128"/>
              <a:cs typeface="Arial" charset="0"/>
              <a:sym typeface="Calibri" pitchFamily="34" charset="0"/>
            </a:endParaRPr>
          </a:p>
          <a:p>
            <a:pPr marL="971550" lvl="1" indent="-514350">
              <a:buFont typeface="Arial" charset="0"/>
              <a:buAutoNum type="romanUcPeriod"/>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fr-FR" altLang="ja-JP" sz="2800" b="0" dirty="0" smtClean="0">
                <a:solidFill>
                  <a:srgbClr val="000000"/>
                </a:solidFill>
                <a:ea typeface="ＭＳ Ｐゴシック" pitchFamily="50" charset="-128"/>
                <a:cs typeface="Arial" charset="0"/>
                <a:sym typeface="Calibri" pitchFamily="34" charset="0"/>
              </a:rPr>
              <a:t>II. Proposal for amendments to General Guidelines for UN regulatory procedures and transitional provisions in UN Regulations </a:t>
            </a:r>
            <a:endParaRPr lang="en-US" altLang="ja-JP" sz="24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solidFill>
                  <a:srgbClr val="000000"/>
                </a:solidFill>
                <a:ea typeface="ＭＳ Ｐゴシック" pitchFamily="50" charset="-128"/>
                <a:cs typeface="Arial" charset="0"/>
                <a:sym typeface="Calibri" pitchFamily="34" charset="0"/>
              </a:rPr>
              <a:t>III. </a:t>
            </a:r>
            <a:r>
              <a:rPr lang="en-US" altLang="ja-JP" sz="2800" b="0" dirty="0" smtClean="0">
                <a:ea typeface="ＭＳ Ｐゴシック" pitchFamily="50" charset="-128"/>
                <a:cs typeface="Arial" charset="0"/>
                <a:sym typeface="Calibri" pitchFamily="34" charset="0"/>
              </a:rPr>
              <a:t>Q&amp;A document on Rev. 3 of the 1958 Agreement; </a:t>
            </a:r>
            <a:r>
              <a:rPr lang="en-US" altLang="ja-JP" sz="2400" b="0" dirty="0" smtClean="0">
                <a:ea typeface="ＭＳ Ｐゴシック" pitchFamily="50" charset="-128"/>
                <a:cs typeface="Arial" charset="0"/>
                <a:sym typeface="Calibri" pitchFamily="34" charset="0"/>
              </a:rPr>
              <a:t>Proposal to add Q&amp;A 20. on the application of the numbering of UN type approvals</a:t>
            </a:r>
          </a:p>
          <a:p>
            <a:pPr marL="857250" lvl="1" indent="-400050">
              <a:buFont typeface="Arial" charset="0"/>
              <a:buNone/>
            </a:pPr>
            <a:endParaRPr lang="en-US" altLang="ja-JP" sz="2000" b="0" dirty="0" smtClean="0">
              <a:solidFill>
                <a:srgbClr val="FF0000"/>
              </a:solidFill>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solidFill>
                  <a:srgbClr val="FF0000"/>
                </a:solidFill>
                <a:ea typeface="ＭＳ Ｐゴシック" pitchFamily="50" charset="-128"/>
                <a:cs typeface="Arial" charset="0"/>
                <a:sym typeface="Calibri" pitchFamily="34" charset="0"/>
              </a:rPr>
              <a:t>IV. Reminder to WP.29</a:t>
            </a:r>
          </a:p>
          <a:p>
            <a:pPr marL="857250" lvl="1" indent="-400050">
              <a:buFont typeface="Arial" charset="0"/>
              <a:buNone/>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solidFill>
                  <a:srgbClr val="000000"/>
                </a:solidFill>
                <a:ea typeface="ＭＳ Ｐゴシック" pitchFamily="50" charset="-128"/>
                <a:cs typeface="Arial" charset="0"/>
                <a:sym typeface="Calibri" pitchFamily="34" charset="0"/>
              </a:rPr>
              <a:t>V. Working schedule </a:t>
            </a:r>
          </a:p>
        </p:txBody>
      </p:sp>
    </p:spTree>
    <p:extLst>
      <p:ext uri="{BB962C8B-B14F-4D97-AF65-F5344CB8AC3E}">
        <p14:creationId xmlns:p14="http://schemas.microsoft.com/office/powerpoint/2010/main" val="5696536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線コネクタ 23"/>
          <p:cNvSpPr>
            <a:spLocks noChangeShapeType="1"/>
          </p:cNvSpPr>
          <p:nvPr/>
        </p:nvSpPr>
        <p:spPr bwMode="auto">
          <a:xfrm>
            <a:off x="0" y="475084"/>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4" name="テキスト ボックス 24"/>
          <p:cNvSpPr>
            <a:spLocks noChangeArrowheads="1"/>
          </p:cNvSpPr>
          <p:nvPr/>
        </p:nvSpPr>
        <p:spPr bwMode="auto">
          <a:xfrm>
            <a:off x="57150" y="60337"/>
            <a:ext cx="4895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lvl="1"/>
            <a:r>
              <a:rPr lang="en-US" altLang="ja-JP" sz="2400" b="0" dirty="0">
                <a:ea typeface="ＭＳ Ｐゴシック" pitchFamily="50" charset="-128"/>
                <a:cs typeface="Arial" charset="0"/>
                <a:sym typeface="Calibri" pitchFamily="34" charset="0"/>
              </a:rPr>
              <a:t>IV. </a:t>
            </a:r>
            <a:r>
              <a:rPr lang="en-US" altLang="ja-JP" sz="2400" b="0" dirty="0" smtClean="0">
                <a:ea typeface="ＭＳ Ｐゴシック" pitchFamily="50" charset="-128"/>
                <a:cs typeface="Arial" charset="0"/>
                <a:sym typeface="Calibri" pitchFamily="34" charset="0"/>
              </a:rPr>
              <a:t>Reminder (1) to WP.29</a:t>
            </a:r>
            <a:endParaRPr lang="ja-JP" altLang="en-US" sz="2400" b="0" dirty="0">
              <a:solidFill>
                <a:srgbClr val="000000"/>
              </a:solidFill>
              <a:ea typeface="ＭＳ Ｐゴシック" pitchFamily="50" charset="-128"/>
              <a:cs typeface="Arial" charset="0"/>
              <a:sym typeface="Arial" charset="0"/>
            </a:endParaRPr>
          </a:p>
        </p:txBody>
      </p:sp>
      <p:sp>
        <p:nvSpPr>
          <p:cNvPr id="6" name="テキスト ボックス 5"/>
          <p:cNvSpPr txBox="1"/>
          <p:nvPr/>
        </p:nvSpPr>
        <p:spPr>
          <a:xfrm>
            <a:off x="488504" y="1321309"/>
            <a:ext cx="8856984" cy="4278094"/>
          </a:xfrm>
          <a:prstGeom prst="rect">
            <a:avLst/>
          </a:prstGeom>
          <a:noFill/>
        </p:spPr>
        <p:txBody>
          <a:bodyPr wrap="square" rtlCol="0">
            <a:spAutoFit/>
          </a:bodyPr>
          <a:lstStyle/>
          <a:p>
            <a:pPr marL="457200" indent="-457200">
              <a:buAutoNum type="arabicParenBoth"/>
            </a:pPr>
            <a:r>
              <a:rPr kumimoji="1" lang="en-US" altLang="ja-JP" sz="2400" b="0" dirty="0" smtClean="0"/>
              <a:t>Setting up new requirements stemming from new technologies</a:t>
            </a:r>
          </a:p>
          <a:p>
            <a:endParaRPr kumimoji="1" lang="en-US" altLang="ja-JP" sz="800" b="0" dirty="0" smtClean="0"/>
          </a:p>
          <a:p>
            <a:endParaRPr kumimoji="1" lang="en-US" altLang="ja-JP" sz="2400" b="0" dirty="0" smtClean="0"/>
          </a:p>
          <a:p>
            <a:r>
              <a:rPr kumimoji="1" lang="en-US" altLang="ja-JP" sz="2400" b="0" dirty="0" smtClean="0"/>
              <a:t>Give guidance on the following principle.</a:t>
            </a:r>
          </a:p>
          <a:p>
            <a:r>
              <a:rPr lang="en-US" altLang="ja-JP" sz="2400" b="0" dirty="0">
                <a:solidFill>
                  <a:srgbClr val="0000CC"/>
                </a:solidFill>
                <a:ea typeface="ＭＳ Ｐ明朝"/>
                <a:cs typeface="Times New Roman"/>
              </a:rPr>
              <a:t>In principle</a:t>
            </a:r>
            <a:r>
              <a:rPr lang="en-US" altLang="ja-JP" sz="2400" b="0" dirty="0">
                <a:ea typeface="ＭＳ Ｐ明朝"/>
                <a:cs typeface="Times New Roman"/>
              </a:rPr>
              <a:t> </a:t>
            </a:r>
          </a:p>
          <a:p>
            <a:r>
              <a:rPr lang="en-US" altLang="ja-JP" sz="2400" b="0" dirty="0">
                <a:ea typeface="ＭＳ Ｐ明朝"/>
                <a:cs typeface="Times New Roman"/>
              </a:rPr>
              <a:t>new requirements stemming from new technologies should not be attached to the existing UN Regulation but should be developed as a separate UN Regulation where it is likely that different countries will take different approach toward regulating those new requirements, i.e., either as a voluntary system or a mandatory one</a:t>
            </a:r>
            <a:r>
              <a:rPr lang="en-US" altLang="ja-JP" sz="2400" b="0" dirty="0" smtClean="0">
                <a:ea typeface="ＭＳ Ｐ明朝"/>
                <a:cs typeface="Times New Roman"/>
              </a:rPr>
              <a:t>.</a:t>
            </a:r>
            <a:endParaRPr kumimoji="1" lang="ja-JP" altLang="en-US" sz="2000" dirty="0"/>
          </a:p>
        </p:txBody>
      </p:sp>
    </p:spTree>
    <p:extLst>
      <p:ext uri="{BB962C8B-B14F-4D97-AF65-F5344CB8AC3E}">
        <p14:creationId xmlns:p14="http://schemas.microsoft.com/office/powerpoint/2010/main" val="1186726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DA456B1-28E7-467D-BA6C-8D7403AE2C9F}" type="slidenum">
              <a:rPr lang="ja-JP" altLang="en-US" smtClean="0"/>
              <a:pPr/>
              <a:t>13</a:t>
            </a:fld>
            <a:endParaRPr lang="en-US" altLang="ja-JP"/>
          </a:p>
        </p:txBody>
      </p:sp>
      <p:sp>
        <p:nvSpPr>
          <p:cNvPr id="3" name="直線コネクタ 23"/>
          <p:cNvSpPr>
            <a:spLocks noChangeShapeType="1"/>
          </p:cNvSpPr>
          <p:nvPr/>
        </p:nvSpPr>
        <p:spPr bwMode="auto">
          <a:xfrm>
            <a:off x="0" y="475084"/>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4" name="テキスト ボックス 24"/>
          <p:cNvSpPr>
            <a:spLocks noChangeArrowheads="1"/>
          </p:cNvSpPr>
          <p:nvPr/>
        </p:nvSpPr>
        <p:spPr bwMode="auto">
          <a:xfrm>
            <a:off x="57150" y="60337"/>
            <a:ext cx="4895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lvl="1"/>
            <a:r>
              <a:rPr lang="en-US" altLang="ja-JP" sz="2400" b="0" dirty="0">
                <a:solidFill>
                  <a:srgbClr val="000000"/>
                </a:solidFill>
                <a:ea typeface="ＭＳ Ｐゴシック" pitchFamily="50" charset="-128"/>
                <a:cs typeface="Arial" charset="0"/>
                <a:sym typeface="Calibri" pitchFamily="34" charset="0"/>
              </a:rPr>
              <a:t>IV. </a:t>
            </a:r>
            <a:r>
              <a:rPr lang="en-US" altLang="ja-JP" sz="2400" b="0" dirty="0" smtClean="0">
                <a:ea typeface="ＭＳ Ｐゴシック" pitchFamily="50" charset="-128"/>
                <a:cs typeface="Arial" charset="0"/>
                <a:sym typeface="Calibri" pitchFamily="34" charset="0"/>
              </a:rPr>
              <a:t>Reminder</a:t>
            </a:r>
            <a:r>
              <a:rPr lang="en-US" altLang="ja-JP" sz="2400" b="0" dirty="0" smtClean="0">
                <a:solidFill>
                  <a:srgbClr val="000000"/>
                </a:solidFill>
                <a:ea typeface="ＭＳ Ｐゴシック" pitchFamily="50" charset="-128"/>
                <a:cs typeface="Arial" charset="0"/>
                <a:sym typeface="Calibri" pitchFamily="34" charset="0"/>
              </a:rPr>
              <a:t> (2) to WP.29</a:t>
            </a:r>
            <a:endParaRPr lang="ja-JP" altLang="en-US" sz="2400" b="0" dirty="0">
              <a:solidFill>
                <a:srgbClr val="000000"/>
              </a:solidFill>
              <a:ea typeface="ＭＳ Ｐゴシック" pitchFamily="50" charset="-128"/>
              <a:cs typeface="Arial" charset="0"/>
              <a:sym typeface="Arial" charset="0"/>
            </a:endParaRPr>
          </a:p>
        </p:txBody>
      </p:sp>
      <p:sp>
        <p:nvSpPr>
          <p:cNvPr id="6" name="テキスト ボックス 5"/>
          <p:cNvSpPr txBox="1"/>
          <p:nvPr/>
        </p:nvSpPr>
        <p:spPr>
          <a:xfrm>
            <a:off x="164468" y="548680"/>
            <a:ext cx="9612374" cy="830997"/>
          </a:xfrm>
          <a:prstGeom prst="rect">
            <a:avLst/>
          </a:prstGeom>
          <a:noFill/>
        </p:spPr>
        <p:txBody>
          <a:bodyPr wrap="square" rtlCol="0">
            <a:spAutoFit/>
          </a:bodyPr>
          <a:lstStyle/>
          <a:p>
            <a:pPr>
              <a:spcBef>
                <a:spcPts val="0"/>
              </a:spcBef>
            </a:pPr>
            <a:r>
              <a:rPr kumimoji="1" lang="en-US" altLang="ja-JP" sz="2000" b="0" dirty="0" smtClean="0">
                <a:solidFill>
                  <a:srgbClr val="000000"/>
                </a:solidFill>
              </a:rPr>
              <a:t>(2) UN Regulation No.0 and related documents</a:t>
            </a:r>
          </a:p>
          <a:p>
            <a:pPr>
              <a:spcBef>
                <a:spcPts val="0"/>
              </a:spcBef>
            </a:pPr>
            <a:endParaRPr kumimoji="1" lang="en-US" altLang="ja-JP" sz="800" b="0" dirty="0" smtClean="0">
              <a:solidFill>
                <a:srgbClr val="000000"/>
              </a:solidFill>
            </a:endParaRPr>
          </a:p>
          <a:p>
            <a:pPr>
              <a:spcBef>
                <a:spcPts val="0"/>
              </a:spcBef>
            </a:pPr>
            <a:r>
              <a:rPr kumimoji="1" lang="en-US" altLang="ja-JP" sz="2000" b="0" dirty="0" smtClean="0">
                <a:solidFill>
                  <a:srgbClr val="000000"/>
                </a:solidFill>
              </a:rPr>
              <a:t>Consider and approve/endorse the following documents at November session.</a:t>
            </a:r>
            <a:endParaRPr kumimoji="1" lang="ja-JP" altLang="en-US" sz="2000" b="0" dirty="0">
              <a:solidFill>
                <a:srgbClr val="000000"/>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387797808"/>
              </p:ext>
            </p:extLst>
          </p:nvPr>
        </p:nvGraphicFramePr>
        <p:xfrm>
          <a:off x="308485" y="1645880"/>
          <a:ext cx="9289031" cy="4663440"/>
        </p:xfrm>
        <a:graphic>
          <a:graphicData uri="http://schemas.openxmlformats.org/drawingml/2006/table">
            <a:tbl>
              <a:tblPr firstRow="1" bandRow="1">
                <a:tableStyleId>{69CF1AB2-1976-4502-BF36-3FF5EA218861}</a:tableStyleId>
              </a:tblPr>
              <a:tblGrid>
                <a:gridCol w="1957718"/>
                <a:gridCol w="2515939"/>
                <a:gridCol w="2894479"/>
                <a:gridCol w="1920895"/>
              </a:tblGrid>
              <a:tr h="370840">
                <a:tc>
                  <a:txBody>
                    <a:bodyPr/>
                    <a:lstStyle/>
                    <a:p>
                      <a:r>
                        <a:rPr kumimoji="1" lang="en-US" altLang="ja-JP" dirty="0" smtClean="0"/>
                        <a:t>Documents</a:t>
                      </a:r>
                      <a:endParaRPr kumimoji="1" lang="ja-JP" altLang="en-US" dirty="0"/>
                    </a:p>
                  </a:txBody>
                  <a:tcP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r>
                        <a:rPr kumimoji="1" lang="en-US" altLang="ja-JP" dirty="0" smtClean="0"/>
                        <a:t>24</a:t>
                      </a:r>
                      <a:r>
                        <a:rPr kumimoji="1" lang="en-US" altLang="ja-JP" baseline="30000" dirty="0" smtClean="0"/>
                        <a:t>th</a:t>
                      </a:r>
                      <a:r>
                        <a:rPr kumimoji="1" lang="en-US" altLang="ja-JP" dirty="0" smtClean="0"/>
                        <a:t> IWVTA IWG</a:t>
                      </a:r>
                      <a:endParaRPr kumimoji="1" lang="ja-JP" altLang="en-US" dirty="0"/>
                    </a:p>
                  </a:txBody>
                  <a:tcPr>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r>
                        <a:rPr kumimoji="1" lang="en-US" altLang="ja-JP" dirty="0" smtClean="0"/>
                        <a:t>WP.29 172</a:t>
                      </a:r>
                      <a:r>
                        <a:rPr kumimoji="1" lang="en-US" altLang="ja-JP" baseline="30000" dirty="0" smtClean="0"/>
                        <a:t>nd</a:t>
                      </a:r>
                      <a:r>
                        <a:rPr kumimoji="1" lang="en-US" altLang="ja-JP" dirty="0" smtClean="0"/>
                        <a:t> session </a:t>
                      </a:r>
                      <a:r>
                        <a:rPr kumimoji="1" lang="en-US" altLang="ja-JP" sz="1600" b="0" dirty="0" smtClean="0"/>
                        <a:t>(June)</a:t>
                      </a:r>
                      <a:endParaRPr kumimoji="1" lang="ja-JP" altLang="en-US" sz="1600" b="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WP.29 173</a:t>
                      </a:r>
                      <a:r>
                        <a:rPr kumimoji="1" lang="en-US" altLang="ja-JP" baseline="30000" dirty="0" smtClean="0"/>
                        <a:t>rd</a:t>
                      </a:r>
                      <a:r>
                        <a:rPr kumimoji="1" lang="en-US" altLang="ja-JP" dirty="0" smtClean="0"/>
                        <a:t> session </a:t>
                      </a:r>
                      <a:r>
                        <a:rPr kumimoji="1" lang="en-US" altLang="ja-JP" sz="1600" b="0" dirty="0" smtClean="0"/>
                        <a:t>(November)</a:t>
                      </a:r>
                      <a:endParaRPr kumimoji="1" lang="ja-JP" altLang="en-US" sz="1600" dirty="0"/>
                    </a:p>
                  </a:txBody>
                  <a:tcPr>
                    <a:lnL w="952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r>
              <a:tr h="370840">
                <a:tc>
                  <a:txBody>
                    <a:bodyPr/>
                    <a:lstStyle/>
                    <a:p>
                      <a:r>
                        <a:rPr kumimoji="1" lang="en-US" altLang="ja-JP" dirty="0" smtClean="0"/>
                        <a:t>UN Regulation No.0</a:t>
                      </a:r>
                      <a:endParaRPr kumimoji="1" lang="ja-JP" altLang="en-US" dirty="0"/>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endParaRPr kumimoji="1" lang="en-US" altLang="ja-JP" dirty="0" smtClean="0"/>
                    </a:p>
                    <a:p>
                      <a:r>
                        <a:rPr kumimoji="1" lang="en-US" altLang="ja-JP" dirty="0" smtClean="0"/>
                        <a:t>IWVTA-24-06 (Finalization of Annex 4)</a:t>
                      </a:r>
                      <a:endParaRPr kumimoji="1" lang="ja-JP" altLang="en-US" dirty="0"/>
                    </a:p>
                  </a:txBody>
                  <a:tcPr>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r>
                        <a:rPr kumimoji="1" lang="en-US" altLang="ja-JP" dirty="0" smtClean="0"/>
                        <a:t>ECE/TRANS/WP.29/2017/104</a:t>
                      </a:r>
                    </a:p>
                    <a:p>
                      <a:r>
                        <a:rPr kumimoji="1" lang="en-US" altLang="ja-JP" dirty="0" smtClean="0"/>
                        <a:t>WP.29-172-xx (Finalization of Annex 4)</a:t>
                      </a:r>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r>
                        <a:rPr kumimoji="1" lang="en-US" altLang="ja-JP" dirty="0" smtClean="0"/>
                        <a:t>new formal document</a:t>
                      </a:r>
                      <a:endParaRPr kumimoji="1" lang="ja-JP" altLang="en-US" dirty="0"/>
                    </a:p>
                  </a:txBody>
                  <a:tcPr>
                    <a:lnL w="952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r>
              <a:tr h="370840">
                <a:tc>
                  <a:txBody>
                    <a:bodyPr/>
                    <a:lstStyle/>
                    <a:p>
                      <a:r>
                        <a:rPr kumimoji="1" lang="en-US" altLang="ja-JP" dirty="0" smtClean="0"/>
                        <a:t>Guidelines for UN regulatory procedures</a:t>
                      </a:r>
                      <a:endParaRPr kumimoji="1" lang="ja-JP" altLang="en-US" dirty="0"/>
                    </a:p>
                  </a:txBody>
                  <a:tcPr>
                    <a:lnR w="28575" cap="flat" cmpd="sng" algn="ctr">
                      <a:solidFill>
                        <a:schemeClr val="tx1"/>
                      </a:solidFill>
                      <a:prstDash val="solid"/>
                      <a:round/>
                      <a:headEnd type="none" w="med" len="med"/>
                      <a:tailEnd type="none" w="med" len="med"/>
                    </a:lnR>
                  </a:tcPr>
                </a:tc>
                <a:tc>
                  <a:txBody>
                    <a:bodyPr/>
                    <a:lstStyle/>
                    <a:p>
                      <a:r>
                        <a:rPr kumimoji="1" lang="en-US" altLang="ja-JP" dirty="0" smtClean="0"/>
                        <a:t>Amendment</a:t>
                      </a:r>
                      <a:r>
                        <a:rPr kumimoji="1" lang="en-US" altLang="ja-JP" baseline="0" dirty="0" smtClean="0"/>
                        <a:t> Proposal;</a:t>
                      </a:r>
                      <a:endParaRPr kumimoji="1" lang="en-US" altLang="ja-JP" dirty="0" smtClean="0"/>
                    </a:p>
                    <a:p>
                      <a:r>
                        <a:rPr kumimoji="1" lang="en-US" altLang="ja-JP" dirty="0" smtClean="0"/>
                        <a:t>IWVTA-24-08</a:t>
                      </a:r>
                    </a:p>
                    <a:p>
                      <a:r>
                        <a:rPr kumimoji="1" lang="en-US" altLang="ja-JP" dirty="0" smtClean="0"/>
                        <a:t>IWVTA-24-12</a:t>
                      </a:r>
                      <a:endParaRPr kumimoji="1" lang="ja-JP" altLang="en-US" dirty="0"/>
                    </a:p>
                  </a:txBody>
                  <a:tcPr>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algn="l"/>
                      <a:r>
                        <a:rPr kumimoji="1" lang="en-US" altLang="ja-JP" dirty="0" smtClean="0"/>
                        <a:t>ECE/TRANS/WP.29/2017/67</a:t>
                      </a:r>
                    </a:p>
                    <a:p>
                      <a:pPr algn="l"/>
                      <a:r>
                        <a:rPr kumimoji="1" lang="en-US" altLang="ja-JP" dirty="0" smtClean="0"/>
                        <a:t>WP.29-172-yy</a:t>
                      </a:r>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new formal document</a:t>
                      </a:r>
                      <a:endParaRPr kumimoji="1" lang="ja-JP" altLang="en-US" dirty="0" smtClean="0"/>
                    </a:p>
                  </a:txBody>
                  <a:tcPr>
                    <a:lnL w="9525" cap="flat" cmpd="sng" algn="ctr">
                      <a:solidFill>
                        <a:schemeClr val="tx1"/>
                      </a:solidFill>
                      <a:prstDash val="solid"/>
                      <a:round/>
                      <a:headEnd type="none" w="med" len="med"/>
                      <a:tailEnd type="none" w="med" len="med"/>
                    </a:lnL>
                  </a:tcPr>
                </a:tc>
              </a:tr>
              <a:tr h="627464">
                <a:tc>
                  <a:txBody>
                    <a:bodyPr/>
                    <a:lstStyle/>
                    <a:p>
                      <a:r>
                        <a:rPr kumimoji="1" lang="en-US" altLang="ja-JP" dirty="0" smtClean="0"/>
                        <a:t>Q&amp;A on UN R0 and IWVTA</a:t>
                      </a:r>
                      <a:endParaRPr kumimoji="1" lang="ja-JP" altLang="en-US" dirty="0"/>
                    </a:p>
                  </a:txBody>
                  <a:tcPr>
                    <a:lnR w="28575" cap="flat" cmpd="sng" algn="ctr">
                      <a:solidFill>
                        <a:schemeClr val="tx1"/>
                      </a:solidFill>
                      <a:prstDash val="solid"/>
                      <a:round/>
                      <a:headEnd type="none" w="med" len="med"/>
                      <a:tailEnd type="none" w="med" len="med"/>
                    </a:lnR>
                  </a:tcPr>
                </a:tc>
                <a:tc>
                  <a:txBody>
                    <a:bodyPr/>
                    <a:lstStyle/>
                    <a:p>
                      <a:r>
                        <a:rPr kumimoji="1" lang="en-US" altLang="ja-JP" dirty="0" smtClean="0"/>
                        <a:t>No amendment proposal</a:t>
                      </a:r>
                      <a:endParaRPr kumimoji="1" lang="ja-JP" altLang="en-US" dirty="0"/>
                    </a:p>
                  </a:txBody>
                  <a:tcPr>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r>
                        <a:rPr kumimoji="1" lang="en-US" altLang="ja-JP" dirty="0" smtClean="0"/>
                        <a:t>WP.29-171-25</a:t>
                      </a:r>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r>
                        <a:rPr kumimoji="1" lang="en-US" altLang="ja-JP" dirty="0" smtClean="0"/>
                        <a:t>new formal</a:t>
                      </a:r>
                      <a:r>
                        <a:rPr kumimoji="1" lang="en-US" altLang="ja-JP" baseline="0" dirty="0" smtClean="0"/>
                        <a:t> document</a:t>
                      </a:r>
                      <a:endParaRPr kumimoji="1" lang="ja-JP" altLang="en-US" dirty="0"/>
                    </a:p>
                  </a:txBody>
                  <a:tcPr>
                    <a:lnL w="9525" cap="flat" cmpd="sng" algn="ctr">
                      <a:solidFill>
                        <a:schemeClr val="tx1"/>
                      </a:solidFill>
                      <a:prstDash val="solid"/>
                      <a:round/>
                      <a:headEnd type="none" w="med" len="med"/>
                      <a:tailEnd type="none" w="med" len="med"/>
                    </a:lnL>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srgbClr val="000000"/>
                          </a:solidFill>
                          <a:effectLst/>
                          <a:uLnTx/>
                          <a:uFillTx/>
                          <a:latin typeface="+mn-lt"/>
                          <a:ea typeface="+mn-ea"/>
                          <a:cs typeface="+mn-cs"/>
                        </a:rPr>
                        <a:t>Q&amp;A on Revision 3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srgbClr val="000000"/>
                          </a:solidFill>
                          <a:effectLst/>
                          <a:uLnTx/>
                          <a:uFillTx/>
                          <a:latin typeface="+mn-lt"/>
                          <a:ea typeface="+mn-ea"/>
                          <a:cs typeface="+mn-cs"/>
                        </a:rPr>
                        <a:t>to the 1958 Agreement</a:t>
                      </a:r>
                      <a:endParaRPr kumimoji="1" lang="ja-JP" altLang="en-US" sz="1800" b="0" i="0" u="none" strike="noStrike" kern="1200" cap="none" spc="0" normalizeH="0" baseline="0" noProof="0" dirty="0" smtClean="0">
                        <a:ln>
                          <a:noFill/>
                        </a:ln>
                        <a:solidFill>
                          <a:srgbClr val="000000"/>
                        </a:solidFill>
                        <a:effectLst/>
                        <a:uLnTx/>
                        <a:uFillTx/>
                        <a:latin typeface="+mn-lt"/>
                        <a:ea typeface="+mn-ea"/>
                        <a:cs typeface="+mn-cs"/>
                      </a:endParaRPr>
                    </a:p>
                  </a:txBody>
                  <a:tcPr>
                    <a:lnR w="28575"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srgbClr val="000000"/>
                          </a:solidFill>
                          <a:effectLst/>
                          <a:uLnTx/>
                          <a:uFillTx/>
                          <a:latin typeface="+mn-lt"/>
                          <a:ea typeface="+mn-ea"/>
                          <a:cs typeface="+mn-cs"/>
                        </a:rPr>
                        <a:t>IWVTA-24-13</a:t>
                      </a:r>
                      <a:endParaRPr kumimoji="1" lang="ja-JP" altLang="en-US" sz="1800" b="0" i="0" u="none" strike="noStrike" kern="1200" cap="none" spc="0" normalizeH="0" baseline="0" noProof="0" dirty="0" smtClean="0">
                        <a:ln>
                          <a:noFill/>
                        </a:ln>
                        <a:solidFill>
                          <a:srgbClr val="000000"/>
                        </a:solidFill>
                        <a:effectLst/>
                        <a:uLnTx/>
                        <a:uFillTx/>
                        <a:latin typeface="+mn-lt"/>
                        <a:ea typeface="+mn-ea"/>
                        <a:cs typeface="+mn-cs"/>
                      </a:endParaRPr>
                    </a:p>
                  </a:txBody>
                  <a:tcPr>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srgbClr val="000000"/>
                          </a:solidFill>
                          <a:effectLst/>
                          <a:uLnTx/>
                          <a:uFillTx/>
                          <a:latin typeface="+mn-lt"/>
                          <a:ea typeface="+mn-ea"/>
                          <a:cs typeface="+mn-cs"/>
                        </a:rPr>
                        <a:t>WP.29-172-zz</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srgbClr val="000000"/>
                          </a:solidFill>
                          <a:effectLst/>
                          <a:uLnTx/>
                          <a:uFillTx/>
                          <a:latin typeface="+mn-lt"/>
                          <a:ea typeface="+mn-ea"/>
                          <a:cs typeface="+mn-cs"/>
                        </a:rPr>
                        <a:t>new formal document</a:t>
                      </a:r>
                      <a:endParaRPr kumimoji="1" lang="ja-JP" altLang="en-US" sz="1800" b="0" i="0" u="none" strike="noStrike" kern="1200" cap="none" spc="0" normalizeH="0" baseline="0" noProof="0" dirty="0" smtClean="0">
                        <a:ln>
                          <a:noFill/>
                        </a:ln>
                        <a:solidFill>
                          <a:srgbClr val="000000"/>
                        </a:solidFill>
                        <a:effectLst/>
                        <a:uLnTx/>
                        <a:uFillTx/>
                        <a:latin typeface="+mn-lt"/>
                        <a:ea typeface="+mn-ea"/>
                        <a:cs typeface="+mn-cs"/>
                      </a:endParaRPr>
                    </a:p>
                  </a:txBody>
                  <a:tcPr>
                    <a:lnL w="9525" cap="flat" cmpd="sng" algn="ctr">
                      <a:solidFill>
                        <a:schemeClr val="tx1"/>
                      </a:solidFill>
                      <a:prstDash val="solid"/>
                      <a:round/>
                      <a:headEnd type="none" w="med" len="med"/>
                      <a:tailEnd type="none" w="med" len="med"/>
                    </a:lnL>
                  </a:tcPr>
                </a:tc>
              </a:tr>
              <a:tr h="370840">
                <a:tc>
                  <a:txBody>
                    <a:bodyPr/>
                    <a:lstStyle/>
                    <a:p>
                      <a:r>
                        <a:rPr kumimoji="1" lang="en-US" altLang="ja-JP" dirty="0" smtClean="0"/>
                        <a:t>TOR for IWVTA Phase 2</a:t>
                      </a:r>
                      <a:endParaRPr kumimoji="1" lang="ja-JP" altLang="en-US" dirty="0"/>
                    </a:p>
                  </a:txBody>
                  <a:tcPr>
                    <a:lnR w="28575"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rPr>
                        <a:t>IWVTA-23-03</a:t>
                      </a:r>
                      <a:endParaRPr kumimoji="1" lang="ja-JP" altLang="en-US" dirty="0" smtClean="0">
                        <a:solidFill>
                          <a:schemeClr val="tx1"/>
                        </a:solidFill>
                      </a:endParaRPr>
                    </a:p>
                  </a:txBody>
                  <a:tcPr>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algn="l"/>
                      <a:r>
                        <a:rPr kumimoji="1" lang="en-US" altLang="ja-JP" dirty="0" smtClean="0">
                          <a:solidFill>
                            <a:schemeClr val="tx1"/>
                          </a:solidFill>
                        </a:rPr>
                        <a:t>WP.29-172-vv</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schemeClr val="tx1"/>
                          </a:solidFill>
                          <a:effectLst/>
                          <a:uLnTx/>
                          <a:uFillTx/>
                          <a:latin typeface="+mn-lt"/>
                          <a:ea typeface="+mn-ea"/>
                          <a:cs typeface="+mn-cs"/>
                        </a:rPr>
                        <a:t>To be decided</a:t>
                      </a:r>
                      <a:endParaRPr kumimoji="1" lang="ja-JP" altLang="en-US" sz="1800" b="0" i="0" u="none" strike="noStrike" kern="1200" cap="none" spc="0" normalizeH="0" baseline="0" noProof="0" dirty="0" smtClean="0">
                        <a:ln>
                          <a:noFill/>
                        </a:ln>
                        <a:solidFill>
                          <a:schemeClr val="tx1"/>
                        </a:solidFill>
                        <a:effectLst/>
                        <a:uLnTx/>
                        <a:uFillTx/>
                        <a:latin typeface="+mn-lt"/>
                        <a:ea typeface="+mn-ea"/>
                        <a:cs typeface="+mn-cs"/>
                      </a:endParaRPr>
                    </a:p>
                  </a:txBody>
                  <a:tcPr>
                    <a:lnL w="9525"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988420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DA456B1-28E7-467D-BA6C-8D7403AE2C9F}" type="slidenum">
              <a:rPr lang="ja-JP" altLang="en-US" smtClean="0"/>
              <a:pPr/>
              <a:t>14</a:t>
            </a:fld>
            <a:endParaRPr lang="en-US" altLang="ja-JP"/>
          </a:p>
        </p:txBody>
      </p:sp>
      <p:sp>
        <p:nvSpPr>
          <p:cNvPr id="3" name="直線コネクタ 23"/>
          <p:cNvSpPr>
            <a:spLocks noChangeShapeType="1"/>
          </p:cNvSpPr>
          <p:nvPr/>
        </p:nvSpPr>
        <p:spPr bwMode="auto">
          <a:xfrm>
            <a:off x="0" y="475084"/>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4" name="テキスト ボックス 24"/>
          <p:cNvSpPr>
            <a:spLocks noChangeArrowheads="1"/>
          </p:cNvSpPr>
          <p:nvPr/>
        </p:nvSpPr>
        <p:spPr bwMode="auto">
          <a:xfrm>
            <a:off x="57150" y="60337"/>
            <a:ext cx="4895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lvl="1"/>
            <a:r>
              <a:rPr lang="en-US" altLang="ja-JP" sz="2400" b="0" dirty="0">
                <a:solidFill>
                  <a:srgbClr val="000000"/>
                </a:solidFill>
                <a:ea typeface="ＭＳ Ｐゴシック" pitchFamily="50" charset="-128"/>
                <a:cs typeface="Arial" charset="0"/>
                <a:sym typeface="Calibri" pitchFamily="34" charset="0"/>
              </a:rPr>
              <a:t>IV</a:t>
            </a:r>
            <a:r>
              <a:rPr lang="en-US" altLang="ja-JP" sz="2400" b="0" dirty="0">
                <a:ea typeface="ＭＳ Ｐゴシック" pitchFamily="50" charset="-128"/>
                <a:cs typeface="Arial" charset="0"/>
                <a:sym typeface="Calibri" pitchFamily="34" charset="0"/>
              </a:rPr>
              <a:t>. </a:t>
            </a:r>
            <a:r>
              <a:rPr lang="en-US" altLang="ja-JP" sz="2400" b="0" dirty="0" smtClean="0">
                <a:ea typeface="ＭＳ Ｐゴシック" pitchFamily="50" charset="-128"/>
                <a:cs typeface="Arial" charset="0"/>
                <a:sym typeface="Calibri" pitchFamily="34" charset="0"/>
              </a:rPr>
              <a:t>Reminder</a:t>
            </a:r>
            <a:r>
              <a:rPr lang="en-US" altLang="ja-JP" sz="2400" b="0" dirty="0" smtClean="0">
                <a:solidFill>
                  <a:srgbClr val="FF0000"/>
                </a:solidFill>
                <a:ea typeface="ＭＳ Ｐゴシック" pitchFamily="50" charset="-128"/>
                <a:cs typeface="Arial" charset="0"/>
                <a:sym typeface="Calibri" pitchFamily="34" charset="0"/>
              </a:rPr>
              <a:t> </a:t>
            </a:r>
            <a:r>
              <a:rPr lang="en-US" altLang="ja-JP" sz="2400" b="0" dirty="0" smtClean="0">
                <a:solidFill>
                  <a:srgbClr val="000000"/>
                </a:solidFill>
                <a:ea typeface="ＭＳ Ｐゴシック" pitchFamily="50" charset="-128"/>
                <a:cs typeface="Arial" charset="0"/>
                <a:sym typeface="Calibri" pitchFamily="34" charset="0"/>
              </a:rPr>
              <a:t>(3) to WP.29</a:t>
            </a:r>
            <a:endParaRPr lang="ja-JP" altLang="en-US" sz="2400" b="0" dirty="0">
              <a:solidFill>
                <a:srgbClr val="000000"/>
              </a:solidFill>
              <a:ea typeface="ＭＳ Ｐゴシック" pitchFamily="50" charset="-128"/>
              <a:cs typeface="Arial" charset="0"/>
              <a:sym typeface="Arial" charset="0"/>
            </a:endParaRPr>
          </a:p>
        </p:txBody>
      </p:sp>
      <p:sp>
        <p:nvSpPr>
          <p:cNvPr id="6" name="テキスト ボックス 5"/>
          <p:cNvSpPr txBox="1"/>
          <p:nvPr/>
        </p:nvSpPr>
        <p:spPr>
          <a:xfrm>
            <a:off x="416496" y="1190365"/>
            <a:ext cx="7704856" cy="461665"/>
          </a:xfrm>
          <a:prstGeom prst="rect">
            <a:avLst/>
          </a:prstGeom>
          <a:noFill/>
        </p:spPr>
        <p:txBody>
          <a:bodyPr wrap="square" rtlCol="0">
            <a:spAutoFit/>
          </a:bodyPr>
          <a:lstStyle/>
          <a:p>
            <a:r>
              <a:rPr kumimoji="1" lang="en-US" altLang="ja-JP" sz="2400" b="0" dirty="0" smtClean="0">
                <a:solidFill>
                  <a:srgbClr val="000000"/>
                </a:solidFill>
              </a:rPr>
              <a:t>(3) Article 15.3 of Revision 3 to the 1958 Agreement</a:t>
            </a:r>
            <a:endParaRPr kumimoji="1" lang="ja-JP" altLang="en-US" sz="2400" b="0" dirty="0">
              <a:solidFill>
                <a:srgbClr val="000000"/>
              </a:solidFill>
            </a:endParaRPr>
          </a:p>
        </p:txBody>
      </p:sp>
      <p:sp>
        <p:nvSpPr>
          <p:cNvPr id="7" name="テキスト ボックス 6"/>
          <p:cNvSpPr txBox="1"/>
          <p:nvPr/>
        </p:nvSpPr>
        <p:spPr>
          <a:xfrm>
            <a:off x="416496" y="1966188"/>
            <a:ext cx="9073008" cy="3046988"/>
          </a:xfrm>
          <a:prstGeom prst="rect">
            <a:avLst/>
          </a:prstGeom>
          <a:noFill/>
        </p:spPr>
        <p:txBody>
          <a:bodyPr wrap="square" rtlCol="0">
            <a:spAutoFit/>
          </a:bodyPr>
          <a:lstStyle/>
          <a:p>
            <a:r>
              <a:rPr lang="en-US" altLang="ja-JP" sz="2400" b="0" dirty="0" smtClean="0"/>
              <a:t>Take </a:t>
            </a:r>
            <a:r>
              <a:rPr lang="en-US" altLang="ja-JP" sz="2400" b="0" dirty="0"/>
              <a:t>a decision on how to proceed with UN Regulations annexed to the Agreement </a:t>
            </a:r>
            <a:r>
              <a:rPr lang="en-US" altLang="ja-JP" sz="2400" b="0" dirty="0" smtClean="0"/>
              <a:t>after the entry into force of Revision 3.</a:t>
            </a:r>
            <a:endParaRPr lang="ja-JP" altLang="ja-JP" sz="2400" b="0" dirty="0"/>
          </a:p>
          <a:p>
            <a:r>
              <a:rPr lang="en-US" altLang="ja-JP" sz="2400" b="0" dirty="0"/>
              <a:t>	</a:t>
            </a:r>
            <a:endParaRPr lang="en-US" altLang="ja-JP" sz="2400" b="0" dirty="0" smtClean="0"/>
          </a:p>
          <a:p>
            <a:r>
              <a:rPr lang="en-US" altLang="ja-JP" sz="2400" b="0" dirty="0" smtClean="0">
                <a:solidFill>
                  <a:srgbClr val="0000CC"/>
                </a:solidFill>
              </a:rPr>
              <a:t>Recommendation</a:t>
            </a:r>
            <a:r>
              <a:rPr lang="en-US" altLang="ja-JP" sz="2400" b="0" dirty="0" smtClean="0"/>
              <a:t>:</a:t>
            </a:r>
          </a:p>
          <a:p>
            <a:r>
              <a:rPr lang="en-US" altLang="ja-JP" sz="2400" b="0" dirty="0" smtClean="0"/>
              <a:t>Treat all UN Regulations, i.e., new UN Regulations and amendments to existing UN Regulations adopted before the entry into force of Revision 3 to the 1958 Agreement, under the terms of Revision 3 to the 1958 Agreement.  </a:t>
            </a:r>
          </a:p>
        </p:txBody>
      </p:sp>
    </p:spTree>
    <p:extLst>
      <p:ext uri="{BB962C8B-B14F-4D97-AF65-F5344CB8AC3E}">
        <p14:creationId xmlns:p14="http://schemas.microsoft.com/office/powerpoint/2010/main" val="1588825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0" y="440668"/>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50179" name="テキスト ボックス 24"/>
          <p:cNvSpPr>
            <a:spLocks noChangeArrowheads="1"/>
          </p:cNvSpPr>
          <p:nvPr/>
        </p:nvSpPr>
        <p:spPr bwMode="auto">
          <a:xfrm>
            <a:off x="93824" y="44624"/>
            <a:ext cx="2374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2400" b="0" dirty="0">
                <a:solidFill>
                  <a:srgbClr val="000000"/>
                </a:solidFill>
                <a:ea typeface="ＭＳ Ｐゴシック" pitchFamily="50" charset="-128"/>
                <a:cs typeface="Arial" charset="0"/>
                <a:sym typeface="Arial" charset="0"/>
              </a:rPr>
              <a:t>Contents</a:t>
            </a:r>
          </a:p>
        </p:txBody>
      </p:sp>
      <p:sp>
        <p:nvSpPr>
          <p:cNvPr id="50180" name="テキスト ボックス 3"/>
          <p:cNvSpPr>
            <a:spLocks noChangeArrowheads="1"/>
          </p:cNvSpPr>
          <p:nvPr/>
        </p:nvSpPr>
        <p:spPr bwMode="auto">
          <a:xfrm>
            <a:off x="308484" y="800120"/>
            <a:ext cx="9217024"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028700" lvl="1" indent="-571500">
              <a:buFont typeface="Arial" charset="0"/>
              <a:buAutoNum type="romanUcPeriod"/>
            </a:pPr>
            <a:r>
              <a:rPr lang="fr-FR" altLang="ja-JP" sz="2800" b="0" dirty="0" smtClean="0">
                <a:solidFill>
                  <a:srgbClr val="000000"/>
                </a:solidFill>
                <a:ea typeface="ＭＳ Ｐゴシック" pitchFamily="50" charset="-128"/>
                <a:cs typeface="Arial" charset="0"/>
                <a:sym typeface="Calibri" pitchFamily="34" charset="0"/>
              </a:rPr>
              <a:t>Finalization of Annex 4 and submission</a:t>
            </a:r>
            <a:r>
              <a:rPr lang="en-US" altLang="ja-JP" sz="2800" b="0" dirty="0" smtClean="0">
                <a:solidFill>
                  <a:srgbClr val="000000"/>
                </a:solidFill>
                <a:ea typeface="ＭＳ Ｐゴシック" pitchFamily="50" charset="-128"/>
                <a:cs typeface="Arial" charset="0"/>
                <a:sym typeface="Calibri" pitchFamily="34" charset="0"/>
              </a:rPr>
              <a:t> </a:t>
            </a:r>
            <a:r>
              <a:rPr lang="en-US" altLang="ja-JP" sz="2800" b="0" dirty="0">
                <a:solidFill>
                  <a:srgbClr val="000000"/>
                </a:solidFill>
                <a:ea typeface="ＭＳ Ｐゴシック" pitchFamily="50" charset="-128"/>
                <a:cs typeface="Arial" charset="0"/>
                <a:sym typeface="Calibri" pitchFamily="34" charset="0"/>
              </a:rPr>
              <a:t>of UN Regulation </a:t>
            </a:r>
            <a:r>
              <a:rPr lang="en-US" altLang="ja-JP" sz="2800" b="0" dirty="0" smtClean="0">
                <a:solidFill>
                  <a:srgbClr val="000000"/>
                </a:solidFill>
                <a:ea typeface="ＭＳ Ｐゴシック" pitchFamily="50" charset="-128"/>
                <a:cs typeface="Arial" charset="0"/>
                <a:sym typeface="Calibri" pitchFamily="34" charset="0"/>
              </a:rPr>
              <a:t>No.0 without any square brackets </a:t>
            </a:r>
            <a:endParaRPr lang="en-US" altLang="ja-JP" sz="2400" b="0" dirty="0" smtClean="0">
              <a:solidFill>
                <a:srgbClr val="000000"/>
              </a:solidFill>
              <a:ea typeface="ＭＳ Ｐゴシック" pitchFamily="50" charset="-128"/>
              <a:cs typeface="Arial" charset="0"/>
              <a:sym typeface="Calibri" pitchFamily="34" charset="0"/>
            </a:endParaRPr>
          </a:p>
          <a:p>
            <a:pPr marL="971550" lvl="1" indent="-514350">
              <a:buFont typeface="Arial" charset="0"/>
              <a:buAutoNum type="romanUcPeriod"/>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fr-FR" altLang="ja-JP" sz="2800" b="0" dirty="0" smtClean="0">
                <a:solidFill>
                  <a:srgbClr val="000000"/>
                </a:solidFill>
                <a:ea typeface="ＭＳ Ｐゴシック" pitchFamily="50" charset="-128"/>
                <a:cs typeface="Arial" charset="0"/>
                <a:sym typeface="Calibri" pitchFamily="34" charset="0"/>
              </a:rPr>
              <a:t>II. Proposal for amendments to General Guidelines for UN regulatory procedures and transitional provisions in UN Regulations </a:t>
            </a:r>
            <a:endParaRPr lang="en-US" altLang="ja-JP" sz="24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solidFill>
                  <a:srgbClr val="000000"/>
                </a:solidFill>
                <a:ea typeface="ＭＳ Ｐゴシック" pitchFamily="50" charset="-128"/>
                <a:cs typeface="Arial" charset="0"/>
                <a:sym typeface="Calibri" pitchFamily="34" charset="0"/>
              </a:rPr>
              <a:t>III. Q&amp;A document on Rev. 3 of the 1958 Agreement; </a:t>
            </a:r>
            <a:r>
              <a:rPr lang="en-US" altLang="ja-JP" sz="2400" b="0" dirty="0" smtClean="0">
                <a:solidFill>
                  <a:srgbClr val="000000"/>
                </a:solidFill>
                <a:ea typeface="ＭＳ Ｐゴシック" pitchFamily="50" charset="-128"/>
                <a:cs typeface="Arial" charset="0"/>
                <a:sym typeface="Calibri" pitchFamily="34" charset="0"/>
              </a:rPr>
              <a:t>Proposal to add Q&amp;A 20. on the application of the numbering of UN type approvals</a:t>
            </a:r>
          </a:p>
          <a:p>
            <a:pPr marL="857250" lvl="1" indent="-400050">
              <a:buFont typeface="Arial" charset="0"/>
              <a:buNone/>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ea typeface="ＭＳ Ｐゴシック" pitchFamily="50" charset="-128"/>
                <a:cs typeface="Arial" charset="0"/>
                <a:sym typeface="Calibri" pitchFamily="34" charset="0"/>
              </a:rPr>
              <a:t>IV. Reminder to WP.29</a:t>
            </a:r>
          </a:p>
          <a:p>
            <a:pPr marL="857250" lvl="1" indent="-400050">
              <a:buFont typeface="Arial" charset="0"/>
              <a:buNone/>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solidFill>
                  <a:srgbClr val="FF0000"/>
                </a:solidFill>
                <a:ea typeface="ＭＳ Ｐゴシック" pitchFamily="50" charset="-128"/>
                <a:cs typeface="Arial" charset="0"/>
                <a:sym typeface="Calibri" pitchFamily="34" charset="0"/>
              </a:rPr>
              <a:t>V. Working schedule </a:t>
            </a:r>
          </a:p>
        </p:txBody>
      </p:sp>
    </p:spTree>
    <p:extLst>
      <p:ext uri="{BB962C8B-B14F-4D97-AF65-F5344CB8AC3E}">
        <p14:creationId xmlns:p14="http://schemas.microsoft.com/office/powerpoint/2010/main" val="21919113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p:cNvGraphicFramePr>
            <a:graphicFrameLocks noChangeAspect="1"/>
          </p:cNvGraphicFramePr>
          <p:nvPr>
            <p:extLst>
              <p:ext uri="{D42A27DB-BD31-4B8C-83A1-F6EECF244321}">
                <p14:modId xmlns:p14="http://schemas.microsoft.com/office/powerpoint/2010/main" val="3850943298"/>
              </p:ext>
            </p:extLst>
          </p:nvPr>
        </p:nvGraphicFramePr>
        <p:xfrm>
          <a:off x="579747" y="506289"/>
          <a:ext cx="9318625" cy="6088063"/>
        </p:xfrm>
        <a:graphic>
          <a:graphicData uri="http://schemas.openxmlformats.org/presentationml/2006/ole">
            <mc:AlternateContent xmlns:mc="http://schemas.openxmlformats.org/markup-compatibility/2006">
              <mc:Choice xmlns:v="urn:schemas-microsoft-com:vml" Requires="v">
                <p:oleObj spid="_x0000_s3089" name="ワークシート" r:id="rId4" imgW="9319223" imgH="6088406" progId="Excel.Sheet.12">
                  <p:embed/>
                </p:oleObj>
              </mc:Choice>
              <mc:Fallback>
                <p:oleObj name="ワークシート" r:id="rId4" imgW="9319223" imgH="6088406" progId="Excel.Sheet.12">
                  <p:embed/>
                  <p:pic>
                    <p:nvPicPr>
                      <p:cNvPr id="0" name=""/>
                      <p:cNvPicPr/>
                      <p:nvPr/>
                    </p:nvPicPr>
                    <p:blipFill>
                      <a:blip r:embed="rId5"/>
                      <a:stretch>
                        <a:fillRect/>
                      </a:stretch>
                    </p:blipFill>
                    <p:spPr>
                      <a:xfrm>
                        <a:off x="579747" y="506289"/>
                        <a:ext cx="9318625" cy="6088063"/>
                      </a:xfrm>
                      <a:prstGeom prst="rect">
                        <a:avLst/>
                      </a:prstGeom>
                    </p:spPr>
                  </p:pic>
                </p:oleObj>
              </mc:Fallback>
            </mc:AlternateContent>
          </a:graphicData>
        </a:graphic>
      </p:graphicFrame>
      <p:sp>
        <p:nvSpPr>
          <p:cNvPr id="5" name="直線コネクタ 23"/>
          <p:cNvSpPr>
            <a:spLocks noChangeShapeType="1"/>
          </p:cNvSpPr>
          <p:nvPr/>
        </p:nvSpPr>
        <p:spPr bwMode="auto">
          <a:xfrm>
            <a:off x="0" y="440668"/>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6" name="テキスト ボックス 24"/>
          <p:cNvSpPr>
            <a:spLocks noChangeArrowheads="1"/>
          </p:cNvSpPr>
          <p:nvPr/>
        </p:nvSpPr>
        <p:spPr bwMode="auto">
          <a:xfrm>
            <a:off x="93824" y="44624"/>
            <a:ext cx="42471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2400" b="0" dirty="0" smtClean="0">
                <a:ea typeface="ＭＳ Ｐゴシック" pitchFamily="50" charset="-128"/>
                <a:cs typeface="Arial" charset="0"/>
                <a:sym typeface="Arial" charset="0"/>
              </a:rPr>
              <a:t>V. Working </a:t>
            </a:r>
            <a:r>
              <a:rPr lang="en-US" altLang="ja-JP" sz="2400" b="0" dirty="0" err="1" smtClean="0">
                <a:ea typeface="ＭＳ Ｐゴシック" pitchFamily="50" charset="-128"/>
                <a:cs typeface="Arial" charset="0"/>
                <a:sym typeface="Arial" charset="0"/>
              </a:rPr>
              <a:t>scedule</a:t>
            </a:r>
            <a:r>
              <a:rPr lang="en-US" altLang="ja-JP" sz="2400" b="0" dirty="0" smtClean="0">
                <a:ea typeface="ＭＳ Ｐゴシック" pitchFamily="50" charset="-128"/>
                <a:cs typeface="Arial" charset="0"/>
                <a:sym typeface="Arial" charset="0"/>
              </a:rPr>
              <a:t> </a:t>
            </a:r>
            <a:endParaRPr lang="ja-JP" altLang="en-US" sz="2400" b="0" dirty="0">
              <a:ea typeface="ＭＳ Ｐゴシック" pitchFamily="50" charset="-128"/>
              <a:cs typeface="Arial" charset="0"/>
              <a:sym typeface="Arial" charset="0"/>
            </a:endParaRPr>
          </a:p>
        </p:txBody>
      </p:sp>
    </p:spTree>
    <p:extLst>
      <p:ext uri="{BB962C8B-B14F-4D97-AF65-F5344CB8AC3E}">
        <p14:creationId xmlns:p14="http://schemas.microsoft.com/office/powerpoint/2010/main" val="782839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0" y="440668"/>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50179" name="テキスト ボックス 24"/>
          <p:cNvSpPr>
            <a:spLocks noChangeArrowheads="1"/>
          </p:cNvSpPr>
          <p:nvPr/>
        </p:nvSpPr>
        <p:spPr bwMode="auto">
          <a:xfrm>
            <a:off x="93824" y="44624"/>
            <a:ext cx="2374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2400" b="0" dirty="0">
                <a:solidFill>
                  <a:srgbClr val="000000"/>
                </a:solidFill>
                <a:ea typeface="ＭＳ Ｐゴシック" pitchFamily="50" charset="-128"/>
                <a:cs typeface="Arial" charset="0"/>
                <a:sym typeface="Arial" charset="0"/>
              </a:rPr>
              <a:t>Contents</a:t>
            </a:r>
          </a:p>
        </p:txBody>
      </p:sp>
      <p:sp>
        <p:nvSpPr>
          <p:cNvPr id="50180" name="テキスト ボックス 3"/>
          <p:cNvSpPr>
            <a:spLocks noChangeArrowheads="1"/>
          </p:cNvSpPr>
          <p:nvPr/>
        </p:nvSpPr>
        <p:spPr bwMode="auto">
          <a:xfrm>
            <a:off x="308484" y="800120"/>
            <a:ext cx="9217024"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028700" lvl="1" indent="-571500">
              <a:buFont typeface="Arial" charset="0"/>
              <a:buAutoNum type="romanUcPeriod"/>
            </a:pPr>
            <a:r>
              <a:rPr lang="fr-FR" altLang="ja-JP" sz="2800" b="0" dirty="0" smtClean="0">
                <a:solidFill>
                  <a:srgbClr val="FF0000"/>
                </a:solidFill>
                <a:ea typeface="ＭＳ Ｐゴシック" pitchFamily="50" charset="-128"/>
                <a:cs typeface="Arial" charset="0"/>
                <a:sym typeface="Calibri" pitchFamily="34" charset="0"/>
              </a:rPr>
              <a:t>Finalization of Annex 4 and submission</a:t>
            </a:r>
            <a:r>
              <a:rPr lang="en-US" altLang="ja-JP" sz="2800" b="0" dirty="0" smtClean="0">
                <a:solidFill>
                  <a:srgbClr val="FF0000"/>
                </a:solidFill>
                <a:ea typeface="ＭＳ Ｐゴシック" pitchFamily="50" charset="-128"/>
                <a:cs typeface="Arial" charset="0"/>
                <a:sym typeface="Calibri" pitchFamily="34" charset="0"/>
              </a:rPr>
              <a:t> </a:t>
            </a:r>
            <a:r>
              <a:rPr lang="en-US" altLang="ja-JP" sz="2800" b="0" dirty="0">
                <a:solidFill>
                  <a:srgbClr val="FF0000"/>
                </a:solidFill>
                <a:ea typeface="ＭＳ Ｐゴシック" pitchFamily="50" charset="-128"/>
                <a:cs typeface="Arial" charset="0"/>
                <a:sym typeface="Calibri" pitchFamily="34" charset="0"/>
              </a:rPr>
              <a:t>of UN Regulation </a:t>
            </a:r>
            <a:r>
              <a:rPr lang="en-US" altLang="ja-JP" sz="2800" b="0" dirty="0" smtClean="0">
                <a:solidFill>
                  <a:srgbClr val="FF0000"/>
                </a:solidFill>
                <a:ea typeface="ＭＳ Ｐゴシック" pitchFamily="50" charset="-128"/>
                <a:cs typeface="Arial" charset="0"/>
                <a:sym typeface="Calibri" pitchFamily="34" charset="0"/>
              </a:rPr>
              <a:t>No.0 without any square brackets </a:t>
            </a:r>
            <a:endParaRPr lang="en-US" altLang="ja-JP" sz="2400" b="0" dirty="0" smtClean="0">
              <a:solidFill>
                <a:srgbClr val="FF0000"/>
              </a:solidFill>
              <a:ea typeface="ＭＳ Ｐゴシック" pitchFamily="50" charset="-128"/>
              <a:cs typeface="Arial" charset="0"/>
              <a:sym typeface="Calibri" pitchFamily="34" charset="0"/>
            </a:endParaRPr>
          </a:p>
          <a:p>
            <a:pPr marL="971550" lvl="1" indent="-514350">
              <a:buFont typeface="Arial" charset="0"/>
              <a:buAutoNum type="romanUcPeriod"/>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fr-FR" altLang="ja-JP" sz="2800" b="0" dirty="0" smtClean="0">
                <a:solidFill>
                  <a:srgbClr val="000000"/>
                </a:solidFill>
                <a:ea typeface="ＭＳ Ｐゴシック" pitchFamily="50" charset="-128"/>
                <a:cs typeface="Arial" charset="0"/>
                <a:sym typeface="Calibri" pitchFamily="34" charset="0"/>
              </a:rPr>
              <a:t>II. Proposal for amendments to General Guidelines for UN regulatory procedures and transitional provisions in UN Regulations </a:t>
            </a:r>
            <a:endParaRPr lang="en-US" altLang="ja-JP" sz="24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solidFill>
                  <a:srgbClr val="000000"/>
                </a:solidFill>
                <a:ea typeface="ＭＳ Ｐゴシック" pitchFamily="50" charset="-128"/>
                <a:cs typeface="Arial" charset="0"/>
                <a:sym typeface="Calibri" pitchFamily="34" charset="0"/>
              </a:rPr>
              <a:t>III. Q&amp;A document on Rev. 3 of the 1958 Agreement; </a:t>
            </a:r>
            <a:r>
              <a:rPr lang="en-US" altLang="ja-JP" sz="2400" b="0" dirty="0" smtClean="0">
                <a:solidFill>
                  <a:srgbClr val="000000"/>
                </a:solidFill>
                <a:ea typeface="ＭＳ Ｐゴシック" pitchFamily="50" charset="-128"/>
                <a:cs typeface="Arial" charset="0"/>
                <a:sym typeface="Calibri" pitchFamily="34" charset="0"/>
              </a:rPr>
              <a:t>Proposal to add Q&amp;A 20. on the application of the numbering of UN type approvals</a:t>
            </a:r>
          </a:p>
          <a:p>
            <a:pPr marL="857250" lvl="1" indent="-400050">
              <a:buFont typeface="Arial" charset="0"/>
              <a:buNone/>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solidFill>
                  <a:srgbClr val="000000"/>
                </a:solidFill>
                <a:ea typeface="ＭＳ Ｐゴシック" pitchFamily="50" charset="-128"/>
                <a:cs typeface="Arial" charset="0"/>
                <a:sym typeface="Calibri" pitchFamily="34" charset="0"/>
              </a:rPr>
              <a:t>IV. </a:t>
            </a:r>
            <a:r>
              <a:rPr lang="en-US" altLang="ja-JP" sz="2800" b="0" dirty="0" smtClean="0">
                <a:ea typeface="ＭＳ Ｐゴシック" pitchFamily="50" charset="-128"/>
                <a:cs typeface="Arial" charset="0"/>
                <a:sym typeface="Calibri" pitchFamily="34" charset="0"/>
              </a:rPr>
              <a:t>Reminder</a:t>
            </a:r>
            <a:r>
              <a:rPr lang="en-US" altLang="ja-JP" sz="2800" b="0" dirty="0" smtClean="0">
                <a:solidFill>
                  <a:srgbClr val="000000"/>
                </a:solidFill>
                <a:ea typeface="ＭＳ Ｐゴシック" pitchFamily="50" charset="-128"/>
                <a:cs typeface="Arial" charset="0"/>
                <a:sym typeface="Calibri" pitchFamily="34" charset="0"/>
              </a:rPr>
              <a:t> to WP.29</a:t>
            </a:r>
          </a:p>
          <a:p>
            <a:pPr marL="857250" lvl="1" indent="-400050">
              <a:buFont typeface="Arial" charset="0"/>
              <a:buNone/>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ea typeface="ＭＳ Ｐゴシック" pitchFamily="50" charset="-128"/>
                <a:cs typeface="Arial" charset="0"/>
                <a:sym typeface="Calibri" pitchFamily="34" charset="0"/>
              </a:rPr>
              <a:t>V. Working schedule </a:t>
            </a:r>
          </a:p>
        </p:txBody>
      </p:sp>
    </p:spTree>
    <p:extLst>
      <p:ext uri="{BB962C8B-B14F-4D97-AF65-F5344CB8AC3E}">
        <p14:creationId xmlns:p14="http://schemas.microsoft.com/office/powerpoint/2010/main" val="2338458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スライド番号プレースホルダー 5"/>
          <p:cNvSpPr txBox="1">
            <a:spLocks noGrp="1" noChangeArrowheads="1"/>
          </p:cNvSpPr>
          <p:nvPr/>
        </p:nvSpPr>
        <p:spPr bwMode="auto">
          <a:xfrm>
            <a:off x="7250113" y="6356350"/>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r" eaLnBrk="1" hangingPunct="1">
              <a:spcBef>
                <a:spcPct val="0"/>
              </a:spcBef>
              <a:buFontTx/>
              <a:buNone/>
            </a:pPr>
            <a:fld id="{8E52EA24-5404-4E3F-84E1-AC75FD348DBE}" type="slidenum">
              <a:rPr lang="ja-JP" altLang="en-US" sz="1200" b="0">
                <a:solidFill>
                  <a:srgbClr val="898989"/>
                </a:solidFill>
              </a:rPr>
              <a:pPr algn="r" eaLnBrk="1" hangingPunct="1">
                <a:spcBef>
                  <a:spcPct val="0"/>
                </a:spcBef>
                <a:buFontTx/>
                <a:buNone/>
              </a:pPr>
              <a:t>3</a:t>
            </a:fld>
            <a:endParaRPr lang="en-US" altLang="ja-JP" sz="1800" b="0">
              <a:solidFill>
                <a:srgbClr val="000000"/>
              </a:solidFill>
              <a:latin typeface="Arial" charset="0"/>
            </a:endParaRPr>
          </a:p>
        </p:txBody>
      </p:sp>
      <p:sp>
        <p:nvSpPr>
          <p:cNvPr id="93187" name="直線コネクタ 23"/>
          <p:cNvSpPr>
            <a:spLocks noChangeShapeType="1"/>
          </p:cNvSpPr>
          <p:nvPr/>
        </p:nvSpPr>
        <p:spPr bwMode="auto">
          <a:xfrm>
            <a:off x="0" y="474663"/>
            <a:ext cx="9906000" cy="1587"/>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graphicFrame>
        <p:nvGraphicFramePr>
          <p:cNvPr id="21508" name="Group 4"/>
          <p:cNvGraphicFramePr>
            <a:graphicFrameLocks noGrp="1"/>
          </p:cNvGraphicFramePr>
          <p:nvPr>
            <p:extLst>
              <p:ext uri="{D42A27DB-BD31-4B8C-83A1-F6EECF244321}">
                <p14:modId xmlns:p14="http://schemas.microsoft.com/office/powerpoint/2010/main" val="564456637"/>
              </p:ext>
            </p:extLst>
          </p:nvPr>
        </p:nvGraphicFramePr>
        <p:xfrm>
          <a:off x="380492" y="782166"/>
          <a:ext cx="4498975" cy="5652385"/>
        </p:xfrm>
        <a:graphic>
          <a:graphicData uri="http://schemas.openxmlformats.org/drawingml/2006/table">
            <a:tbl>
              <a:tblPr/>
              <a:tblGrid>
                <a:gridCol w="755650"/>
                <a:gridCol w="2914650"/>
                <a:gridCol w="828675"/>
              </a:tblGrid>
              <a:tr h="436542">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dirty="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rPr>
                        <a:t>Number</a:t>
                      </a:r>
                      <a:endParaRPr kumimoji="0" lang="en-US" altLang="ja-JP" sz="28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rPr>
                        <a:t>Topic</a:t>
                      </a:r>
                      <a:endParaRPr kumimoji="0" lang="en-US" altLang="ja-JP" sz="2800" b="0" i="0" u="none" strike="noStrike" cap="none" normalizeH="0" baseline="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dirty="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rPr>
                        <a:t>UN-Regulation</a:t>
                      </a:r>
                      <a:endParaRPr kumimoji="0" lang="en-US" altLang="ja-JP" sz="28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r>
              <a:tr h="338084">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Retro reflecting devices</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3</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396044">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2</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Illumination of rear registration plates</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4</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r>
              <a:tr h="396044">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3</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Direction indicators</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6</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540060">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de-DE"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4</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Front and rear position lamps, stop-lamps &amp; end-outline marker lamps</a:t>
                      </a:r>
                      <a:endParaRPr kumimoji="0" lang="en-US" altLang="ja-JP"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7</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r>
              <a:tr h="360040">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5</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Electromagnetic compatibility</a:t>
                      </a:r>
                      <a:endParaRPr kumimoji="0" lang="en-GB" altLang="en-US" sz="1400" b="0" i="0" u="none" strike="noStrike" cap="none" normalizeH="0" baseline="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10</a:t>
                      </a:r>
                      <a:endParaRPr kumimoji="0" lang="en-GB" altLang="en-US" sz="1600" b="0" i="0" u="none" strike="noStrike" cap="none" normalizeH="0" baseline="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396044">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6</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Door latches &amp; retention components</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11</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r>
              <a:tr h="365040">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7</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Steering impact</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12</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427048">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8</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r>
                        <a:rPr lang="en-US" altLang="ja-JP" sz="1400" b="1" dirty="0" smtClean="0">
                          <a:solidFill>
                            <a:schemeClr val="tx1"/>
                          </a:solidFill>
                          <a:latin typeface="+mj-lt"/>
                        </a:rPr>
                        <a:t>Brakes of M1 and N1 vehicles</a:t>
                      </a:r>
                      <a:endParaRPr lang="ja-JP" altLang="en-US" sz="1400" b="1" dirty="0">
                        <a:solidFill>
                          <a:schemeClr val="tx1"/>
                        </a:solidFill>
                        <a:latin typeface="+mj-lt"/>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algn="ctr"/>
                      <a:r>
                        <a:rPr lang="en-US" altLang="ja-JP" sz="1600" b="1" dirty="0" smtClean="0">
                          <a:solidFill>
                            <a:schemeClr val="tx1"/>
                          </a:solidFill>
                          <a:latin typeface="+mn-lt"/>
                        </a:rPr>
                        <a:t>13-H</a:t>
                      </a:r>
                      <a:endParaRPr lang="ja-JP" altLang="en-US" sz="1600" b="1" dirty="0">
                        <a:solidFill>
                          <a:schemeClr val="tx1"/>
                        </a:solidFill>
                        <a:latin typeface="+mn-lt"/>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r>
              <a:tr h="396044">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9</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Safety-belts</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16</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253987">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10</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Seats, their anchorages, &amp; head restraints</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17</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r>
              <a:tr h="409559">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11</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Front fog lamps</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19</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396044">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12</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Interior fittings</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21</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r>
              <a:tr h="360040">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13</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Reversing &amp; manoeuvring lamps</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23</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bl>
          </a:graphicData>
        </a:graphic>
      </p:graphicFrame>
      <p:graphicFrame>
        <p:nvGraphicFramePr>
          <p:cNvPr id="21594" name="Group 90"/>
          <p:cNvGraphicFramePr>
            <a:graphicFrameLocks noGrp="1"/>
          </p:cNvGraphicFramePr>
          <p:nvPr>
            <p:extLst>
              <p:ext uri="{D42A27DB-BD31-4B8C-83A1-F6EECF244321}">
                <p14:modId xmlns:p14="http://schemas.microsoft.com/office/powerpoint/2010/main" val="2580610899"/>
              </p:ext>
            </p:extLst>
          </p:nvPr>
        </p:nvGraphicFramePr>
        <p:xfrm>
          <a:off x="5367449" y="838391"/>
          <a:ext cx="4176713" cy="5707417"/>
        </p:xfrm>
        <a:graphic>
          <a:graphicData uri="http://schemas.openxmlformats.org/drawingml/2006/table">
            <a:tbl>
              <a:tblPr/>
              <a:tblGrid>
                <a:gridCol w="720725"/>
                <a:gridCol w="2592388"/>
                <a:gridCol w="863600"/>
              </a:tblGrid>
              <a:tr h="436563">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dirty="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rPr>
                        <a:t>Number</a:t>
                      </a:r>
                      <a:endParaRPr kumimoji="0" lang="en-US" altLang="ja-JP" sz="2800" b="1" i="0" u="none" strike="noStrike" cap="none" normalizeH="0" baseline="0" dirty="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rPr>
                        <a:t>Topic</a:t>
                      </a:r>
                      <a:endParaRPr kumimoji="0" lang="en-US" altLang="ja-JP" sz="2800" b="1" i="0" u="none" strike="noStrike" cap="none" normalizeH="0" baseline="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rPr>
                        <a:t>UN-Regulation</a:t>
                      </a:r>
                      <a:endParaRPr kumimoji="0" lang="en-US" altLang="ja-JP" sz="2800" b="1" i="0" u="none" strike="noStrike" cap="none" normalizeH="0" baseline="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r>
              <a:tr h="374310">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14</a:t>
                      </a: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External projections</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600" b="1"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rPr>
                        <a:t>26</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E9E9"/>
                    </a:solidFill>
                  </a:tcPr>
                </a:tc>
              </a:tr>
              <a:tr h="432048">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15</a:t>
                      </a: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400" b="1"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rPr>
                        <a:t>Audible warning signals</a:t>
                      </a:r>
                      <a:endParaRPr kumimoji="0" lang="en-GB" alt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600" b="1"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rPr>
                        <a:t>28</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AC0C0"/>
                    </a:solidFill>
                  </a:tcPr>
                </a:tc>
              </a:tr>
              <a:tr h="360040">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16</a:t>
                      </a: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400" b="1"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rPr>
                        <a:t>Tyres</a:t>
                      </a:r>
                      <a:endParaRPr kumimoji="0" lang="en-GB" alt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600" b="1"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rPr>
                        <a:t>30</a:t>
                      </a:r>
                      <a:endParaRPr kumimoji="0" lang="en-GB" altLang="en-US" sz="16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E9E9"/>
                    </a:solidFill>
                  </a:tcPr>
                </a:tc>
              </a:tr>
              <a:tr h="396044">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17</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Rear fog lamps</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38</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r>
              <a:tr h="396044">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18</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The Speedometer equipment  </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39</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396044">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19</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Safety glazing</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43</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r>
              <a:tr h="540060">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20</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Built-in Restraining device for children</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44</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468052">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21</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Headlamp cleaners</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45</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r>
              <a:tr h="576064">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22</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r>
                        <a:rPr lang="en-US" altLang="ja-JP" sz="1400" b="1" dirty="0" smtClean="0">
                          <a:latin typeface="+mn-lt"/>
                        </a:rPr>
                        <a:t>Devices for indirect vision including installation</a:t>
                      </a:r>
                      <a:endParaRPr lang="ja-JP" altLang="en-US" sz="1400" b="1" dirty="0">
                        <a:latin typeface="+mn-lt"/>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algn="ctr"/>
                      <a:r>
                        <a:rPr lang="en-US" altLang="ja-JP" sz="1600" b="1" dirty="0" smtClean="0"/>
                        <a:t>46</a:t>
                      </a:r>
                      <a:endParaRPr lang="ja-JP" altLang="en-US" sz="1600" b="1" dirty="0"/>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576064">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23</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r>
                        <a:rPr lang="en-US" altLang="ja-JP" sz="1400" b="1" dirty="0" smtClean="0">
                          <a:latin typeface="+mn-lt"/>
                        </a:rPr>
                        <a:t>Installation of lighting and light-signaling devices </a:t>
                      </a:r>
                      <a:endParaRPr lang="ja-JP" altLang="en-US" sz="1400" b="1" dirty="0">
                        <a:latin typeface="+mn-lt"/>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algn="ctr"/>
                      <a:r>
                        <a:rPr lang="en-US" altLang="ja-JP" sz="1600" b="1" dirty="0" smtClean="0"/>
                        <a:t>48</a:t>
                      </a:r>
                      <a:endParaRPr lang="ja-JP" altLang="en-US" sz="1600" b="1" dirty="0"/>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r>
              <a:tr h="756084">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24</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r>
                        <a:rPr lang="en-US" altLang="ja-JP" sz="1400" b="1" dirty="0" smtClean="0"/>
                        <a:t>Motor</a:t>
                      </a:r>
                      <a:r>
                        <a:rPr lang="en-US" altLang="ja-JP" sz="1400" b="1" baseline="0" dirty="0" smtClean="0"/>
                        <a:t> vehicles having at least four wheels with regard to their sound emissions</a:t>
                      </a:r>
                      <a:endParaRPr lang="ja-JP" altLang="en-US" sz="1400" b="1" dirty="0"/>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algn="ctr"/>
                      <a:r>
                        <a:rPr lang="en-US" altLang="ja-JP" sz="1600" b="1" dirty="0" smtClean="0"/>
                        <a:t>51</a:t>
                      </a:r>
                      <a:endParaRPr lang="ja-JP" altLang="en-US" sz="1600" b="1" dirty="0"/>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bl>
          </a:graphicData>
        </a:graphic>
      </p:graphicFrame>
      <p:sp>
        <p:nvSpPr>
          <p:cNvPr id="93368" name="正方形/長方形 6"/>
          <p:cNvSpPr>
            <a:spLocks noChangeArrowheads="1"/>
          </p:cNvSpPr>
          <p:nvPr/>
        </p:nvSpPr>
        <p:spPr bwMode="auto">
          <a:xfrm>
            <a:off x="1" y="12700"/>
            <a:ext cx="9906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Font typeface="Arial" charset="0"/>
              <a:buNone/>
            </a:pPr>
            <a:r>
              <a:rPr lang="en-US" altLang="ja-JP" sz="2400" b="0" dirty="0" smtClean="0">
                <a:solidFill>
                  <a:srgbClr val="000000"/>
                </a:solidFill>
                <a:latin typeface="Arial" charset="0"/>
                <a:sym typeface="Arial" charset="0"/>
              </a:rPr>
              <a:t>I-1. UN R0; finalized Annex </a:t>
            </a:r>
            <a:r>
              <a:rPr lang="en-US" altLang="ja-JP" sz="2400" b="0" dirty="0">
                <a:solidFill>
                  <a:srgbClr val="000000"/>
                </a:solidFill>
                <a:latin typeface="Arial" charset="0"/>
                <a:sym typeface="Arial" charset="0"/>
              </a:rPr>
              <a:t>4 </a:t>
            </a:r>
            <a:r>
              <a:rPr lang="en-US" altLang="ja-JP" sz="2400" b="0" dirty="0" smtClean="0">
                <a:solidFill>
                  <a:srgbClr val="000000"/>
                </a:solidFill>
                <a:latin typeface="Arial" charset="0"/>
                <a:sym typeface="Arial" charset="0"/>
              </a:rPr>
              <a:t>“UN Regulations </a:t>
            </a:r>
            <a:r>
              <a:rPr lang="en-US" altLang="ja-JP" sz="2400" b="0" dirty="0">
                <a:solidFill>
                  <a:srgbClr val="000000"/>
                </a:solidFill>
                <a:latin typeface="Arial" charset="0"/>
                <a:sym typeface="Arial" charset="0"/>
              </a:rPr>
              <a:t>applicable to IWVTA “</a:t>
            </a:r>
          </a:p>
        </p:txBody>
      </p:sp>
      <p:sp>
        <p:nvSpPr>
          <p:cNvPr id="93369" name="スライド番号プレースホルダー 1"/>
          <p:cNvSpPr>
            <a:spLocks noGrp="1"/>
          </p:cNvSpPr>
          <p:nvPr>
            <p:ph type="sldNum" sz="quarter" idx="12"/>
          </p:nvPr>
        </p:nvSpPr>
        <p:spPr>
          <a:noFill/>
        </p:spPr>
        <p:txBody>
          <a:bodyP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spcBef>
                <a:spcPct val="0"/>
              </a:spcBef>
              <a:buFontTx/>
              <a:buNone/>
            </a:pPr>
            <a:fld id="{EFE537D3-9334-483F-90B0-CC2040F30B0A}" type="slidenum">
              <a:rPr lang="ja-JP" altLang="en-US" sz="1200" smtClean="0">
                <a:solidFill>
                  <a:srgbClr val="898989"/>
                </a:solidFill>
                <a:ea typeface="SimSun" pitchFamily="2" charset="-122"/>
              </a:rPr>
              <a:pPr>
                <a:spcBef>
                  <a:spcPct val="0"/>
                </a:spcBef>
                <a:buFontTx/>
                <a:buNone/>
              </a:pPr>
              <a:t>3</a:t>
            </a:fld>
            <a:endParaRPr lang="en-US" altLang="ja-JP" sz="1800" smtClean="0">
              <a:solidFill>
                <a:srgbClr val="000000"/>
              </a:solidFill>
              <a:latin typeface="Arial" charset="0"/>
              <a:ea typeface="SimSun" pitchFamily="2" charset="-122"/>
            </a:endParaRPr>
          </a:p>
        </p:txBody>
      </p:sp>
    </p:spTree>
    <p:extLst>
      <p:ext uri="{BB962C8B-B14F-4D97-AF65-F5344CB8AC3E}">
        <p14:creationId xmlns:p14="http://schemas.microsoft.com/office/powerpoint/2010/main" val="1694988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スライド番号プレースホルダー 5"/>
          <p:cNvSpPr txBox="1">
            <a:spLocks noGrp="1" noChangeArrowheads="1"/>
          </p:cNvSpPr>
          <p:nvPr/>
        </p:nvSpPr>
        <p:spPr bwMode="auto">
          <a:xfrm>
            <a:off x="7250113" y="6356350"/>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r" eaLnBrk="1" hangingPunct="1">
              <a:spcBef>
                <a:spcPct val="0"/>
              </a:spcBef>
              <a:buFontTx/>
              <a:buNone/>
            </a:pPr>
            <a:fld id="{8E52EA24-5404-4E3F-84E1-AC75FD348DBE}" type="slidenum">
              <a:rPr lang="ja-JP" altLang="en-US" sz="1200" b="0">
                <a:solidFill>
                  <a:srgbClr val="898989"/>
                </a:solidFill>
              </a:rPr>
              <a:pPr algn="r" eaLnBrk="1" hangingPunct="1">
                <a:spcBef>
                  <a:spcPct val="0"/>
                </a:spcBef>
                <a:buFontTx/>
                <a:buNone/>
              </a:pPr>
              <a:t>4</a:t>
            </a:fld>
            <a:endParaRPr lang="en-US" altLang="ja-JP" sz="1800" b="0">
              <a:solidFill>
                <a:srgbClr val="000000"/>
              </a:solidFill>
              <a:latin typeface="Arial" charset="0"/>
            </a:endParaRPr>
          </a:p>
        </p:txBody>
      </p:sp>
      <p:sp>
        <p:nvSpPr>
          <p:cNvPr id="93187" name="直線コネクタ 23"/>
          <p:cNvSpPr>
            <a:spLocks noChangeShapeType="1"/>
          </p:cNvSpPr>
          <p:nvPr/>
        </p:nvSpPr>
        <p:spPr bwMode="auto">
          <a:xfrm>
            <a:off x="0" y="474663"/>
            <a:ext cx="9906000" cy="1587"/>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graphicFrame>
        <p:nvGraphicFramePr>
          <p:cNvPr id="21508" name="Group 4"/>
          <p:cNvGraphicFramePr>
            <a:graphicFrameLocks noGrp="1"/>
          </p:cNvGraphicFramePr>
          <p:nvPr>
            <p:extLst>
              <p:ext uri="{D42A27DB-BD31-4B8C-83A1-F6EECF244321}">
                <p14:modId xmlns:p14="http://schemas.microsoft.com/office/powerpoint/2010/main" val="191491711"/>
              </p:ext>
            </p:extLst>
          </p:nvPr>
        </p:nvGraphicFramePr>
        <p:xfrm>
          <a:off x="416496" y="923125"/>
          <a:ext cx="4498975" cy="5402041"/>
        </p:xfrm>
        <a:graphic>
          <a:graphicData uri="http://schemas.openxmlformats.org/drawingml/2006/table">
            <a:tbl>
              <a:tblPr/>
              <a:tblGrid>
                <a:gridCol w="755650"/>
                <a:gridCol w="2914650"/>
                <a:gridCol w="828675"/>
              </a:tblGrid>
              <a:tr h="436542">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dirty="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rPr>
                        <a:t>Number</a:t>
                      </a:r>
                      <a:endParaRPr kumimoji="0" lang="en-US" altLang="ja-JP" sz="28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dirty="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rPr>
                        <a:t>Topic</a:t>
                      </a:r>
                      <a:endParaRPr kumimoji="0" lang="en-US" altLang="ja-JP" sz="28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rPr>
                        <a:t>UN-Regulation</a:t>
                      </a:r>
                      <a:endParaRPr kumimoji="0" lang="en-US" altLang="ja-JP" sz="2800" b="0" i="0" u="none" strike="noStrike" cap="none" normalizeH="0" baseline="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r>
              <a:tr h="433307">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25</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400" b="1"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rPr>
                        <a:t>Tyres for commercial vehicles</a:t>
                      </a:r>
                      <a:endParaRPr kumimoji="0" lang="en-GB" alt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600" b="1"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rPr>
                        <a:t>54</a:t>
                      </a: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AC0C0"/>
                    </a:solidFill>
                  </a:tcPr>
                </a:tc>
              </a:tr>
              <a:tr h="432048">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26</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400" b="1"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rPr>
                        <a:t>Rear underrun protective devices</a:t>
                      </a:r>
                      <a:endParaRPr kumimoji="0" lang="en-GB" alt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600" b="1"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rPr>
                        <a:t>58</a:t>
                      </a: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E9E9"/>
                    </a:solidFill>
                  </a:tcPr>
                </a:tc>
              </a:tr>
              <a:tr h="627914">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27</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dirty="0" smtClean="0">
                          <a:ln>
                            <a:noFill/>
                          </a:ln>
                          <a:solidFill>
                            <a:srgbClr val="000000"/>
                          </a:solidFill>
                          <a:effectLst/>
                          <a:uLnTx/>
                          <a:uFillTx/>
                          <a:latin typeface="+mn-lt"/>
                          <a:ea typeface="+mn-ea"/>
                          <a:cs typeface="+mn-cs"/>
                        </a:rPr>
                        <a:t>A temporary-use spare unit, run-flat </a:t>
                      </a:r>
                      <a:r>
                        <a:rPr kumimoji="0" lang="en-US" altLang="ja-JP" sz="1400" b="1" i="0" u="none" strike="noStrike" kern="1200" cap="none" spc="0" normalizeH="0" baseline="0" noProof="0" dirty="0" err="1" smtClean="0">
                          <a:ln>
                            <a:noFill/>
                          </a:ln>
                          <a:solidFill>
                            <a:srgbClr val="000000"/>
                          </a:solidFill>
                          <a:effectLst/>
                          <a:uLnTx/>
                          <a:uFillTx/>
                          <a:latin typeface="+mn-lt"/>
                          <a:ea typeface="+mn-ea"/>
                          <a:cs typeface="+mn-cs"/>
                        </a:rPr>
                        <a:t>tyres</a:t>
                      </a:r>
                      <a:r>
                        <a:rPr kumimoji="0" lang="en-US" altLang="ja-JP" sz="1400" b="1" i="0" u="none" strike="noStrike" kern="1200" cap="none" spc="0" normalizeH="0" baseline="0" noProof="0" dirty="0" smtClean="0">
                          <a:ln>
                            <a:noFill/>
                          </a:ln>
                          <a:solidFill>
                            <a:srgbClr val="000000"/>
                          </a:solidFill>
                          <a:effectLst/>
                          <a:uLnTx/>
                          <a:uFillTx/>
                          <a:latin typeface="+mn-lt"/>
                          <a:ea typeface="+mn-ea"/>
                          <a:cs typeface="+mn-cs"/>
                        </a:rPr>
                        <a:t> </a:t>
                      </a:r>
                      <a:endParaRPr kumimoji="0" lang="ja-JP" altLang="en-US" sz="1400" b="1" i="0" u="none" strike="noStrike" kern="1200" cap="none" spc="0" normalizeH="0" baseline="0" noProof="0" dirty="0" smtClean="0">
                        <a:ln>
                          <a:noFill/>
                        </a:ln>
                        <a:solidFill>
                          <a:srgbClr val="000000"/>
                        </a:solidFill>
                        <a:effectLst/>
                        <a:uLnTx/>
                        <a:uFillTx/>
                        <a:latin typeface="+mn-lt"/>
                        <a:ea typeface="+mn-ea"/>
                        <a:cs typeface="+mn-cs"/>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600" b="1"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rPr>
                        <a:t>64</a:t>
                      </a: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AC0C0"/>
                    </a:solidFill>
                  </a:tcPr>
                </a:tc>
              </a:tr>
              <a:tr h="381407">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28</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400" b="1"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rPr>
                        <a:t>Parking lamps</a:t>
                      </a:r>
                      <a:endParaRPr kumimoji="0" lang="en-GB" alt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600" b="1"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rPr>
                        <a:t>77</a:t>
                      </a:r>
                      <a:endParaRPr kumimoji="0" lang="en-GB" altLang="en-US" sz="16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E9E9"/>
                    </a:solidFill>
                  </a:tcPr>
                </a:tc>
              </a:tr>
              <a:tr h="446685">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29</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Steering equipment</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79</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r>
              <a:tr h="432048">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30</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Measurement of engine power</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85</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396044">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31</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Daytime Running Lamps</a:t>
                      </a: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87</a:t>
                      </a: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r>
              <a:tr h="432048">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32</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Side marker lamps</a:t>
                      </a:r>
                      <a:endParaRPr kumimoji="0" lang="en-US" altLang="ja-JP"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91</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396044">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de-DE"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33</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Frontal collision</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94</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r>
              <a:tr h="399368">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34</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Lateral collision</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95</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E9E9"/>
                    </a:solidFill>
                  </a:tcPr>
                </a:tc>
              </a:tr>
              <a:tr h="588586">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35</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Headlamps with gas-charge light sources</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98</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r>
            </a:tbl>
          </a:graphicData>
        </a:graphic>
      </p:graphicFrame>
      <p:graphicFrame>
        <p:nvGraphicFramePr>
          <p:cNvPr id="21594" name="Group 90"/>
          <p:cNvGraphicFramePr>
            <a:graphicFrameLocks noGrp="1"/>
          </p:cNvGraphicFramePr>
          <p:nvPr>
            <p:extLst>
              <p:ext uri="{D42A27DB-BD31-4B8C-83A1-F6EECF244321}">
                <p14:modId xmlns:p14="http://schemas.microsoft.com/office/powerpoint/2010/main" val="703942434"/>
              </p:ext>
            </p:extLst>
          </p:nvPr>
        </p:nvGraphicFramePr>
        <p:xfrm>
          <a:off x="5204779" y="928878"/>
          <a:ext cx="4176713" cy="5380442"/>
        </p:xfrm>
        <a:graphic>
          <a:graphicData uri="http://schemas.openxmlformats.org/drawingml/2006/table">
            <a:tbl>
              <a:tblPr/>
              <a:tblGrid>
                <a:gridCol w="720725"/>
                <a:gridCol w="2592388"/>
                <a:gridCol w="863600"/>
              </a:tblGrid>
              <a:tr h="436563">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dirty="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rPr>
                        <a:t>Number</a:t>
                      </a:r>
                      <a:endParaRPr kumimoji="0" lang="en-US" altLang="ja-JP" sz="2800" b="1" i="0" u="none" strike="noStrike" cap="none" normalizeH="0" baseline="0" dirty="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dirty="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rPr>
                        <a:t>Topic</a:t>
                      </a:r>
                      <a:endParaRPr kumimoji="0" lang="en-US" altLang="ja-JP" sz="2800" b="1" i="0" u="none" strike="noStrike" cap="none" normalizeH="0" baseline="0" dirty="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rPr>
                        <a:t>UN-Regulation</a:t>
                      </a:r>
                      <a:endParaRPr kumimoji="0" lang="en-US" altLang="ja-JP" sz="2800" b="1" i="0" u="none" strike="noStrike" cap="none" normalizeH="0" baseline="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r>
              <a:tr h="427533">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36</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400" b="1"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rPr>
                        <a:t>Electric power train</a:t>
                      </a:r>
                      <a:endParaRPr kumimoji="0" lang="en-GB" alt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100</a:t>
                      </a: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AC0C0"/>
                    </a:solidFill>
                  </a:tcPr>
                </a:tc>
              </a:tr>
              <a:tr h="504056">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37</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400" b="1"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rPr>
                        <a:t>Headlamps with filament lamps and/or LED modules</a:t>
                      </a:r>
                      <a:endParaRPr kumimoji="0" lang="en-GB" altLang="en-US" sz="14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112</a:t>
                      </a: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2E9E9"/>
                    </a:solidFill>
                  </a:tcPr>
                </a:tc>
              </a:tr>
              <a:tr h="447894">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38</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defRPr/>
                      </a:pPr>
                      <a:r>
                        <a:rPr kumimoji="0" lang="en-GB" altLang="en-US" sz="1400" b="1"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50" charset="-128"/>
                          <a:cs typeface="+mn-cs"/>
                          <a:sym typeface="Calibri" panose="020F0502020204030204" pitchFamily="34" charset="0"/>
                        </a:rPr>
                        <a:t>Tyre wet grip/Noise/RR</a:t>
                      </a: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117</a:t>
                      </a: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AC0C0"/>
                    </a:solidFill>
                  </a:tcPr>
                </a:tc>
              </a:tr>
              <a:tr h="360040">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39</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3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Cornering lamps</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3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119</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3E9E9"/>
                    </a:solidFill>
                  </a:tcPr>
                </a:tc>
              </a:tr>
              <a:tr h="432048">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40</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Hand controls and tell tales</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121</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AC0C0"/>
                    </a:solidFill>
                  </a:tcPr>
                </a:tc>
              </a:tr>
              <a:tr h="396044">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41</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Adaptive front-lighting systems</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123</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2E9E9"/>
                    </a:solidFill>
                  </a:tcPr>
                </a:tc>
              </a:tr>
              <a:tr h="408458">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42</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Forward field of vision</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125</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DAC0C0"/>
                    </a:solidFill>
                  </a:tcPr>
                </a:tc>
              </a:tr>
              <a:tr h="383630">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43</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3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l"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Pedestrian safety performance</a:t>
                      </a:r>
                      <a:endParaRPr kumimoji="0" lang="en-GB" altLang="en-US" sz="14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3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127</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a:noFill/>
                    </a:lnTlToBr>
                    <a:lnBlToTr>
                      <a:noFill/>
                    </a:lnBlToTr>
                    <a:solidFill>
                      <a:srgbClr val="F3E9E9"/>
                    </a:solidFill>
                  </a:tcPr>
                </a:tc>
              </a:tr>
              <a:tr h="396044">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44</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r>
                        <a:rPr lang="en-US" altLang="ja-JP" sz="1400" b="1" dirty="0" smtClean="0">
                          <a:solidFill>
                            <a:schemeClr val="tx1"/>
                          </a:solidFill>
                          <a:latin typeface="+mn-lt"/>
                        </a:rPr>
                        <a:t>Brake assist systems</a:t>
                      </a:r>
                      <a:endParaRPr lang="ja-JP" altLang="en-US" sz="1400" b="1" dirty="0">
                        <a:solidFill>
                          <a:schemeClr val="tx1"/>
                        </a:solidFill>
                        <a:latin typeface="+mn-lt"/>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algn="ctr"/>
                      <a:r>
                        <a:rPr lang="en-US" altLang="ja-JP" sz="1600" b="1" dirty="0" smtClean="0">
                          <a:solidFill>
                            <a:schemeClr val="tx1"/>
                          </a:solidFill>
                        </a:rPr>
                        <a:t>139</a:t>
                      </a:r>
                      <a:endParaRPr lang="ja-JP" altLang="en-US" sz="1600" b="1" dirty="0">
                        <a:solidFill>
                          <a:schemeClr val="tx1"/>
                        </a:solidFill>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r>
              <a:tr h="360040">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45</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r>
                        <a:rPr lang="en-US" altLang="ja-JP" sz="1400" b="1" dirty="0" smtClean="0">
                          <a:solidFill>
                            <a:schemeClr val="tx1"/>
                          </a:solidFill>
                        </a:rPr>
                        <a:t>Electronic stability control systems</a:t>
                      </a:r>
                      <a:endParaRPr lang="ja-JP" altLang="en-US" sz="1400" b="1" dirty="0">
                        <a:solidFill>
                          <a:schemeClr val="tx1"/>
                        </a:solidFill>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algn="ctr"/>
                      <a:r>
                        <a:rPr lang="en-US" altLang="ja-JP" sz="1600" b="1" dirty="0" smtClean="0">
                          <a:solidFill>
                            <a:schemeClr val="tx1"/>
                          </a:solidFill>
                        </a:rPr>
                        <a:t>140</a:t>
                      </a:r>
                      <a:endParaRPr lang="ja-JP" altLang="en-US" sz="1600" b="1" dirty="0">
                        <a:solidFill>
                          <a:schemeClr val="tx1"/>
                        </a:solidFill>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468052">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46</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r>
                        <a:rPr lang="en-US" altLang="ja-JP" sz="1400" b="1" dirty="0" err="1" smtClean="0">
                          <a:solidFill>
                            <a:schemeClr val="tx1"/>
                          </a:solidFill>
                        </a:rPr>
                        <a:t>Tyre</a:t>
                      </a:r>
                      <a:r>
                        <a:rPr lang="en-US" altLang="ja-JP" sz="1400" b="1" dirty="0" smtClean="0">
                          <a:solidFill>
                            <a:schemeClr val="tx1"/>
                          </a:solidFill>
                        </a:rPr>
                        <a:t> pressure monitoring systems</a:t>
                      </a:r>
                      <a:endParaRPr lang="ja-JP" altLang="en-US" sz="1400" b="1" dirty="0">
                        <a:solidFill>
                          <a:schemeClr val="tx1"/>
                        </a:solidFill>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c>
                  <a:txBody>
                    <a:bodyPr/>
                    <a:lstStyle/>
                    <a:p>
                      <a:pPr algn="ctr"/>
                      <a:r>
                        <a:rPr lang="en-US" altLang="ja-JP" sz="1600" b="1" dirty="0" smtClean="0">
                          <a:solidFill>
                            <a:schemeClr val="tx1"/>
                          </a:solidFill>
                        </a:rPr>
                        <a:t>141</a:t>
                      </a:r>
                      <a:endParaRPr lang="ja-JP" altLang="en-US" sz="1600" b="1" dirty="0">
                        <a:solidFill>
                          <a:schemeClr val="tx1"/>
                        </a:solidFill>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AC0C0"/>
                    </a:solidFill>
                  </a:tcPr>
                </a:tc>
              </a:tr>
              <a:tr h="360040">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rPr>
                        <a:t>47</a:t>
                      </a:r>
                      <a:endParaRPr kumimoji="0" lang="en-GB" altLang="en-US" sz="16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r>
                        <a:rPr lang="en-US" altLang="ja-JP" sz="1400" b="1" dirty="0" err="1" smtClean="0">
                          <a:solidFill>
                            <a:schemeClr val="tx1"/>
                          </a:solidFill>
                        </a:rPr>
                        <a:t>Tyre</a:t>
                      </a:r>
                      <a:r>
                        <a:rPr lang="en-US" altLang="ja-JP" sz="1400" b="1" baseline="0" dirty="0" smtClean="0">
                          <a:solidFill>
                            <a:schemeClr val="tx1"/>
                          </a:solidFill>
                        </a:rPr>
                        <a:t> installation</a:t>
                      </a:r>
                      <a:endParaRPr lang="ja-JP" altLang="en-US" sz="1400" b="1" dirty="0">
                        <a:solidFill>
                          <a:schemeClr val="tx1"/>
                        </a:solidFill>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algn="ctr"/>
                      <a:r>
                        <a:rPr lang="en-US" altLang="ja-JP" sz="1600" b="1" dirty="0" smtClean="0">
                          <a:solidFill>
                            <a:schemeClr val="tx1"/>
                          </a:solidFill>
                        </a:rPr>
                        <a:t>142</a:t>
                      </a:r>
                      <a:endParaRPr lang="ja-JP" altLang="en-US" sz="1600" b="1" dirty="0">
                        <a:solidFill>
                          <a:schemeClr val="tx1"/>
                        </a:solidFill>
                      </a:endParaRPr>
                    </a:p>
                  </a:txBody>
                  <a:tcPr marL="9526" marR="9526" marT="9526"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bl>
          </a:graphicData>
        </a:graphic>
      </p:graphicFrame>
      <p:sp>
        <p:nvSpPr>
          <p:cNvPr id="93368" name="正方形/長方形 6"/>
          <p:cNvSpPr>
            <a:spLocks noChangeArrowheads="1"/>
          </p:cNvSpPr>
          <p:nvPr/>
        </p:nvSpPr>
        <p:spPr bwMode="auto">
          <a:xfrm>
            <a:off x="73025" y="12700"/>
            <a:ext cx="95043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Font typeface="Arial" charset="0"/>
              <a:buNone/>
            </a:pPr>
            <a:r>
              <a:rPr lang="en-US" altLang="ja-JP" sz="2400" b="0" dirty="0" smtClean="0">
                <a:solidFill>
                  <a:srgbClr val="000000"/>
                </a:solidFill>
                <a:latin typeface="Arial" charset="0"/>
                <a:sym typeface="Arial" charset="0"/>
              </a:rPr>
              <a:t>I-1. UN R0; Annex </a:t>
            </a:r>
            <a:r>
              <a:rPr lang="en-US" altLang="ja-JP" sz="2400" b="0" dirty="0">
                <a:solidFill>
                  <a:srgbClr val="000000"/>
                </a:solidFill>
                <a:latin typeface="Arial" charset="0"/>
                <a:sym typeface="Arial" charset="0"/>
              </a:rPr>
              <a:t>4 </a:t>
            </a:r>
            <a:r>
              <a:rPr lang="en-US" altLang="ja-JP" sz="2400" b="0" dirty="0" smtClean="0">
                <a:solidFill>
                  <a:srgbClr val="000000"/>
                </a:solidFill>
                <a:latin typeface="Arial" charset="0"/>
                <a:sym typeface="Arial" charset="0"/>
              </a:rPr>
              <a:t>“UN Regulations </a:t>
            </a:r>
            <a:r>
              <a:rPr lang="en-US" altLang="ja-JP" sz="2400" b="0" dirty="0">
                <a:solidFill>
                  <a:srgbClr val="000000"/>
                </a:solidFill>
                <a:latin typeface="Arial" charset="0"/>
                <a:sym typeface="Arial" charset="0"/>
              </a:rPr>
              <a:t>applicable to IWVTA “</a:t>
            </a:r>
          </a:p>
        </p:txBody>
      </p:sp>
      <p:sp>
        <p:nvSpPr>
          <p:cNvPr id="93369" name="スライド番号プレースホルダー 1"/>
          <p:cNvSpPr>
            <a:spLocks noGrp="1"/>
          </p:cNvSpPr>
          <p:nvPr>
            <p:ph type="sldNum" sz="quarter" idx="12"/>
          </p:nvPr>
        </p:nvSpPr>
        <p:spPr>
          <a:noFill/>
        </p:spPr>
        <p:txBody>
          <a:bodyP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spcBef>
                <a:spcPct val="0"/>
              </a:spcBef>
              <a:buFontTx/>
              <a:buNone/>
            </a:pPr>
            <a:fld id="{EFE537D3-9334-483F-90B0-CC2040F30B0A}" type="slidenum">
              <a:rPr lang="ja-JP" altLang="en-US" sz="1200" smtClean="0">
                <a:solidFill>
                  <a:srgbClr val="898989"/>
                </a:solidFill>
                <a:ea typeface="SimSun" pitchFamily="2" charset="-122"/>
              </a:rPr>
              <a:pPr>
                <a:spcBef>
                  <a:spcPct val="0"/>
                </a:spcBef>
                <a:buFontTx/>
                <a:buNone/>
              </a:pPr>
              <a:t>4</a:t>
            </a:fld>
            <a:endParaRPr lang="en-US" altLang="ja-JP" sz="1800" smtClean="0">
              <a:solidFill>
                <a:srgbClr val="000000"/>
              </a:solidFill>
              <a:latin typeface="Arial" charset="0"/>
              <a:ea typeface="SimSun" pitchFamily="2" charset="-122"/>
            </a:endParaRPr>
          </a:p>
        </p:txBody>
      </p:sp>
    </p:spTree>
    <p:extLst>
      <p:ext uri="{BB962C8B-B14F-4D97-AF65-F5344CB8AC3E}">
        <p14:creationId xmlns:p14="http://schemas.microsoft.com/office/powerpoint/2010/main" val="3825106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直線コネクタ 23"/>
          <p:cNvSpPr>
            <a:spLocks noChangeShapeType="1"/>
          </p:cNvSpPr>
          <p:nvPr/>
        </p:nvSpPr>
        <p:spPr bwMode="auto">
          <a:xfrm>
            <a:off x="0" y="549275"/>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94211" name="テキスト ボックス 24"/>
          <p:cNvSpPr>
            <a:spLocks noChangeArrowheads="1"/>
          </p:cNvSpPr>
          <p:nvPr/>
        </p:nvSpPr>
        <p:spPr bwMode="auto">
          <a:xfrm>
            <a:off x="0" y="50800"/>
            <a:ext cx="9906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spcBef>
                <a:spcPct val="0"/>
              </a:spcBef>
              <a:buFontTx/>
              <a:buNone/>
            </a:pPr>
            <a:r>
              <a:rPr kumimoji="1" lang="en-US" altLang="ja-JP" sz="2400" b="0" dirty="0" smtClean="0">
                <a:solidFill>
                  <a:srgbClr val="000000"/>
                </a:solidFill>
                <a:latin typeface="Arial" charset="0"/>
                <a:ea typeface="ＭＳ Ｐ明朝" charset="-128"/>
                <a:cs typeface="Arial" charset="0"/>
                <a:sym typeface="Arial" charset="0"/>
              </a:rPr>
              <a:t>I-2. UN Reg. requiring </a:t>
            </a:r>
            <a:r>
              <a:rPr kumimoji="1" lang="en-US" altLang="ja-JP" sz="2400" b="0" dirty="0">
                <a:solidFill>
                  <a:srgbClr val="000000"/>
                </a:solidFill>
                <a:latin typeface="Arial" charset="0"/>
                <a:ea typeface="ＭＳ Ｐ明朝" charset="-128"/>
                <a:cs typeface="Arial" charset="0"/>
                <a:sym typeface="Arial" charset="0"/>
              </a:rPr>
              <a:t>amendments before inclusion in Annex 4 </a:t>
            </a:r>
            <a:endParaRPr kumimoji="1" lang="en-US" altLang="ja-JP" sz="2400" b="0" dirty="0">
              <a:solidFill>
                <a:srgbClr val="000000"/>
              </a:solidFill>
              <a:latin typeface="Arial" charset="0"/>
              <a:ea typeface="ＭＳ Ｐ明朝" charset="-128"/>
              <a:cs typeface="Arial" charset="0"/>
            </a:endParaRPr>
          </a:p>
        </p:txBody>
      </p:sp>
      <p:graphicFrame>
        <p:nvGraphicFramePr>
          <p:cNvPr id="18437" name="Group 5"/>
          <p:cNvGraphicFramePr>
            <a:graphicFrameLocks noGrp="1"/>
          </p:cNvGraphicFramePr>
          <p:nvPr>
            <p:extLst>
              <p:ext uri="{D42A27DB-BD31-4B8C-83A1-F6EECF244321}">
                <p14:modId xmlns:p14="http://schemas.microsoft.com/office/powerpoint/2010/main" val="2683447103"/>
              </p:ext>
            </p:extLst>
          </p:nvPr>
        </p:nvGraphicFramePr>
        <p:xfrm>
          <a:off x="596516" y="836712"/>
          <a:ext cx="8676964" cy="4476280"/>
        </p:xfrm>
        <a:graphic>
          <a:graphicData uri="http://schemas.openxmlformats.org/drawingml/2006/table">
            <a:tbl>
              <a:tblPr/>
              <a:tblGrid>
                <a:gridCol w="644868"/>
                <a:gridCol w="1551376"/>
                <a:gridCol w="1368152"/>
                <a:gridCol w="5112568"/>
              </a:tblGrid>
              <a:tr h="313896">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dirty="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rPr>
                        <a:t>Number</a:t>
                      </a:r>
                    </a:p>
                  </a:txBody>
                  <a:tcPr marL="9037" marR="9037" marT="90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dirty="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rPr>
                        <a:t>Topic</a:t>
                      </a:r>
                    </a:p>
                  </a:txBody>
                  <a:tcPr marL="9037" marR="9037" marT="90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r>
                        <a:rPr kumimoji="0" lang="en-US" altLang="ja-JP" sz="1400" b="1" i="0" u="none" strike="noStrike" cap="none" normalizeH="0" baseline="0" dirty="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rPr>
                        <a:t>UN-Regulation</a:t>
                      </a:r>
                    </a:p>
                  </a:txBody>
                  <a:tcPr marL="9037" marR="9037" marT="90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panose="020B0604020202020204" pitchFamily="34" charset="0"/>
                        <a:buNone/>
                        <a:tabLst/>
                      </a:pPr>
                      <a:endParaRPr kumimoji="0" lang="en-US" altLang="ja-JP" sz="1400" b="1" i="0" u="none" strike="noStrike" cap="none" normalizeH="0" baseline="0" dirty="0" smtClean="0">
                        <a:ln>
                          <a:noFill/>
                        </a:ln>
                        <a:solidFill>
                          <a:srgbClr val="FFFFFF"/>
                        </a:solidFill>
                        <a:effectLst/>
                        <a:latin typeface="Calibri" panose="020F0502020204030204" pitchFamily="34" charset="0"/>
                        <a:ea typeface="ＭＳ Ｐゴシック" panose="020B0600070205080204" pitchFamily="50" charset="-128"/>
                        <a:sym typeface="Calibri" panose="020F0502020204030204" pitchFamily="34" charset="0"/>
                      </a:endParaRPr>
                    </a:p>
                  </a:txBody>
                  <a:tcPr marL="9037" marR="9037" marT="902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r>
              <a:tr h="722356">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1</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just"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Safety-belt anchorages</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14/08</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0"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Expected to be approved at 173</a:t>
                      </a:r>
                      <a:r>
                        <a:rPr kumimoji="0" lang="en-GB" altLang="en-US" sz="1800" b="0" i="0" u="none" strike="noStrike" cap="none" normalizeH="0" baseline="3000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rd</a:t>
                      </a:r>
                      <a:r>
                        <a:rPr kumimoji="0" lang="en-GB" altLang="en-US" sz="1800" b="0"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 WP.29 session in November, 2017.</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r>
              <a:tr h="619932">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2</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just"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Fuel tanks</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34/03</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0"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Planned to be included in Annex 4 in November, 2018</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1224136">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3</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CFCF"/>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just"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Anti-theft/ immobilizer</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CFCF"/>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116</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CFCF"/>
                    </a:solidFill>
                  </a:tcPr>
                </a:tc>
                <a:tc>
                  <a:txBody>
                    <a:bodyPr/>
                    <a:lstStyle/>
                    <a:p>
                      <a:pPr marL="0" marR="0" lvl="0" indent="0" algn="l"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0"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R116 is split into three separate regulations, dealing respectively with “antitheft”, “alarm system” and “immobilizer” which are expected to be approved at 176</a:t>
                      </a:r>
                      <a:r>
                        <a:rPr kumimoji="0" lang="en-GB" altLang="en-US" sz="1800" b="0" i="0" u="none" strike="noStrike" cap="none" normalizeH="0" baseline="3000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th</a:t>
                      </a:r>
                      <a:r>
                        <a:rPr kumimoji="0" lang="en-GB" altLang="en-US" sz="1800" b="0"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 WP.29 session in November, 2018. </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CFCF"/>
                    </a:solidFill>
                  </a:tcPr>
                </a:tc>
              </a:tr>
              <a:tr h="468052">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4</a:t>
                      </a:r>
                      <a:endParaRPr kumimoji="0" lang="en-GB"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endParaRP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just"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US" altLang="ja-JP"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Enhanced CRS</a:t>
                      </a:r>
                      <a:endParaRPr kumimoji="0" lang="en-GB"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endParaRP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E9E9"/>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US" altLang="ja-JP"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129</a:t>
                      </a:r>
                      <a:endParaRPr kumimoji="0" lang="en-GB"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endParaRP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E9E9"/>
                    </a:solidFill>
                  </a:tcPr>
                </a:tc>
                <a:tc>
                  <a:txBody>
                    <a:bodyPr/>
                    <a:lstStyle/>
                    <a:p>
                      <a:pPr marL="0" marR="0" lvl="0" indent="0" algn="l"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0"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R44 would be eventually replaced by R129</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E9E9"/>
                    </a:solidFill>
                  </a:tcPr>
                </a:tc>
              </a:tr>
              <a:tr h="1127908">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5</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CFCF"/>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just"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WLTP; CO2/Exhaust Emissions</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CFCF"/>
                    </a:solidFill>
                  </a:tcPr>
                </a:tc>
                <a:tc>
                  <a:txBody>
                    <a:bodyPr/>
                    <a:lstStyle>
                      <a:lvl1pPr defTabSz="0">
                        <a:spcBef>
                          <a:spcPct val="20000"/>
                        </a:spcBef>
                        <a:buFont typeface="Arial" panose="020B0604020202020204" pitchFamily="34" charset="0"/>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defTabSz="0">
                        <a:spcBef>
                          <a:spcPct val="20000"/>
                        </a:spcBef>
                        <a:buFont typeface="Arial" panose="020B0604020202020204" pitchFamily="34" charset="0"/>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defTabSz="0">
                        <a:spcBef>
                          <a:spcPct val="20000"/>
                        </a:spcBef>
                        <a:buFont typeface="Arial" panose="020B0604020202020204" pitchFamily="34" charset="0"/>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defTabSz="0">
                        <a:spcBef>
                          <a:spcPct val="20000"/>
                        </a:spcBef>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defTabSz="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marL="0" marR="0" lvl="0" indent="0" algn="ctr"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 -</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CFCF"/>
                    </a:solidFill>
                  </a:tcPr>
                </a:tc>
                <a:tc>
                  <a:txBody>
                    <a:bodyPr/>
                    <a:lstStyle/>
                    <a:p>
                      <a:pPr marL="0" marR="0" lvl="0" indent="0" algn="l" defTabSz="0" rtl="0" eaLnBrk="1" fontAlgn="base" latinLnBrk="0" hangingPunct="1">
                        <a:lnSpc>
                          <a:spcPct val="100000"/>
                        </a:lnSpc>
                        <a:spcBef>
                          <a:spcPct val="0"/>
                        </a:spcBef>
                        <a:spcAft>
                          <a:spcPct val="0"/>
                        </a:spcAft>
                        <a:buClrTx/>
                        <a:buSzTx/>
                        <a:buFont typeface="Arial" panose="020B0604020202020204" pitchFamily="34" charset="0"/>
                        <a:buNone/>
                        <a:tabLst/>
                      </a:pPr>
                      <a:r>
                        <a:rPr kumimoji="0" lang="en-GB" altLang="en-US" sz="1800" b="0"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Task Force for transposition of GTR15 into new UN WLTP Regulation plans to submit draft UN WLTP Regulation to 78</a:t>
                      </a:r>
                      <a:r>
                        <a:rPr kumimoji="0" lang="en-GB" altLang="en-US" sz="1800" b="0" i="0" u="none" strike="noStrike" cap="none" normalizeH="0" baseline="3000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th</a:t>
                      </a:r>
                      <a:r>
                        <a:rPr kumimoji="0" lang="en-GB" altLang="en-US" sz="1800" b="0" i="0" u="none" strike="noStrike" cap="none" normalizeH="0" baseline="0" dirty="0" smtClean="0">
                          <a:ln>
                            <a:noFill/>
                          </a:ln>
                          <a:solidFill>
                            <a:schemeClr val="tx1"/>
                          </a:solidFill>
                          <a:effectLst/>
                          <a:latin typeface="Calibri" panose="020F0502020204030204" pitchFamily="34" charset="0"/>
                          <a:ea typeface="MS Mincho" panose="02020609040205080304" pitchFamily="17" charset="-128"/>
                          <a:sym typeface="Calibri" panose="020F0502020204030204" pitchFamily="34" charset="0"/>
                        </a:rPr>
                        <a:t> GRPE in January, 2019.</a:t>
                      </a:r>
                    </a:p>
                  </a:txBody>
                  <a:tcPr marL="68603" marR="68603"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CFCF"/>
                    </a:solidFill>
                  </a:tcPr>
                </a:tc>
              </a:tr>
            </a:tbl>
          </a:graphicData>
        </a:graphic>
      </p:graphicFrame>
      <p:sp>
        <p:nvSpPr>
          <p:cNvPr id="94274" name="Rectangle 1"/>
          <p:cNvSpPr>
            <a:spLocks noChangeArrowheads="1"/>
          </p:cNvSpPr>
          <p:nvPr/>
        </p:nvSpPr>
        <p:spPr bwMode="auto">
          <a:xfrm>
            <a:off x="632520" y="5625244"/>
            <a:ext cx="8676964" cy="707886"/>
          </a:xfrm>
          <a:prstGeom prst="rect">
            <a:avLst/>
          </a:prstGeom>
          <a:solidFill>
            <a:schemeClr val="accent2">
              <a:lumMod val="20000"/>
              <a:lumOff val="80000"/>
            </a:schemeClr>
          </a:solidFill>
          <a:ln>
            <a:solidFill>
              <a:schemeClr val="tx1"/>
            </a:solidFill>
          </a:ln>
          <a:extLst/>
        </p:spPr>
        <p:txBody>
          <a:bodyPr wrap="square">
            <a:spAutoFit/>
          </a:bodyPr>
          <a:lstStyle>
            <a:lvl1pPr marL="342900" indent="-34290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lvl="1">
              <a:spcBef>
                <a:spcPct val="0"/>
              </a:spcBef>
              <a:buFont typeface="Arial" charset="0"/>
              <a:buNone/>
            </a:pPr>
            <a:r>
              <a:rPr kumimoji="1" lang="en-US" altLang="ja-JP" sz="2000" b="0" dirty="0" smtClean="0">
                <a:solidFill>
                  <a:srgbClr val="000000"/>
                </a:solidFill>
                <a:latin typeface="Arial" panose="020B0604020202020204" pitchFamily="34" charset="0"/>
                <a:ea typeface="ＭＳ Ｐ明朝" charset="-128"/>
                <a:cs typeface="Arial" panose="020B0604020202020204" pitchFamily="34" charset="0"/>
              </a:rPr>
              <a:t>IWVTA IWG </a:t>
            </a:r>
            <a:r>
              <a:rPr kumimoji="1" lang="en-US" altLang="ja-JP" sz="2000" b="0" dirty="0">
                <a:solidFill>
                  <a:srgbClr val="000000"/>
                </a:solidFill>
                <a:latin typeface="Arial" panose="020B0604020202020204" pitchFamily="34" charset="0"/>
                <a:ea typeface="ＭＳ Ｐ明朝" charset="-128"/>
                <a:cs typeface="Arial" panose="020B0604020202020204" pitchFamily="34" charset="0"/>
              </a:rPr>
              <a:t>considers </a:t>
            </a:r>
            <a:r>
              <a:rPr kumimoji="1" lang="ja-JP" altLang="en-US" sz="2000" b="0" dirty="0">
                <a:solidFill>
                  <a:srgbClr val="000000"/>
                </a:solidFill>
                <a:latin typeface="Arial" panose="020B0604020202020204" pitchFamily="34" charset="0"/>
                <a:ea typeface="ＭＳ Ｐ明朝" charset="-128"/>
                <a:cs typeface="Arial" panose="020B0604020202020204" pitchFamily="34" charset="0"/>
              </a:rPr>
              <a:t>that </a:t>
            </a:r>
            <a:r>
              <a:rPr kumimoji="1" lang="en-US" altLang="ja-JP" sz="2000" b="0" dirty="0" smtClean="0">
                <a:solidFill>
                  <a:srgbClr val="000000"/>
                </a:solidFill>
                <a:latin typeface="Arial" panose="020B0604020202020204" pitchFamily="34" charset="0"/>
                <a:ea typeface="ＭＳ Ｐ明朝" charset="-128"/>
                <a:cs typeface="Arial" panose="020B0604020202020204" pitchFamily="34" charset="0"/>
              </a:rPr>
              <a:t>these</a:t>
            </a:r>
            <a:r>
              <a:rPr kumimoji="1" lang="ja-JP" altLang="en-US" sz="2000" b="0" dirty="0" smtClean="0">
                <a:solidFill>
                  <a:srgbClr val="000000"/>
                </a:solidFill>
                <a:latin typeface="Arial" panose="020B0604020202020204" pitchFamily="34" charset="0"/>
                <a:ea typeface="ＭＳ Ｐ明朝" charset="-128"/>
                <a:cs typeface="Arial" panose="020B0604020202020204" pitchFamily="34" charset="0"/>
              </a:rPr>
              <a:t> </a:t>
            </a:r>
            <a:r>
              <a:rPr kumimoji="1" lang="en-US" altLang="ja-JP" sz="2000" b="0" dirty="0">
                <a:solidFill>
                  <a:srgbClr val="000000"/>
                </a:solidFill>
                <a:latin typeface="Arial" panose="020B0604020202020204" pitchFamily="34" charset="0"/>
                <a:ea typeface="ＭＳ Ｐ明朝" charset="-128"/>
                <a:cs typeface="Arial" panose="020B0604020202020204" pitchFamily="34" charset="0"/>
              </a:rPr>
              <a:t>UN Regulations </a:t>
            </a:r>
            <a:r>
              <a:rPr kumimoji="1" lang="en-GB" altLang="ja-JP" sz="2000" b="0" dirty="0">
                <a:solidFill>
                  <a:srgbClr val="000000"/>
                </a:solidFill>
                <a:latin typeface="Arial" panose="020B0604020202020204" pitchFamily="34" charset="0"/>
                <a:ea typeface="ＭＳ Ｐ明朝" charset="-128"/>
                <a:cs typeface="Arial" panose="020B0604020202020204" pitchFamily="34" charset="0"/>
              </a:rPr>
              <a:t>are significantly important for IWVTA and therefore need to be reviewed by </a:t>
            </a:r>
            <a:r>
              <a:rPr kumimoji="1" lang="en-GB" altLang="ja-JP" sz="2000" b="0" dirty="0" smtClean="0">
                <a:solidFill>
                  <a:srgbClr val="000000"/>
                </a:solidFill>
                <a:latin typeface="Arial" panose="020B0604020202020204" pitchFamily="34" charset="0"/>
                <a:ea typeface="ＭＳ Ｐ明朝" charset="-128"/>
                <a:cs typeface="Arial" panose="020B0604020202020204" pitchFamily="34" charset="0"/>
              </a:rPr>
              <a:t>GRs.</a:t>
            </a:r>
            <a:endParaRPr kumimoji="1" lang="ja-JP" altLang="en-US" sz="2000" b="0" dirty="0">
              <a:solidFill>
                <a:srgbClr val="000000"/>
              </a:solidFill>
              <a:latin typeface="Arial" panose="020B0604020202020204" pitchFamily="34" charset="0"/>
              <a:ea typeface="ＭＳ Ｐ明朝" charset="-128"/>
              <a:cs typeface="Arial" panose="020B0604020202020204" pitchFamily="34" charset="0"/>
            </a:endParaRPr>
          </a:p>
        </p:txBody>
      </p:sp>
      <p:sp>
        <p:nvSpPr>
          <p:cNvPr id="94275" name="スライド番号プレースホルダ 7"/>
          <p:cNvSpPr>
            <a:spLocks noGrp="1"/>
          </p:cNvSpPr>
          <p:nvPr>
            <p:ph type="sldNum" sz="quarter" idx="12"/>
          </p:nvPr>
        </p:nvSpPr>
        <p:spPr>
          <a:noFill/>
        </p:spPr>
        <p:txBody>
          <a:bodyP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FontTx/>
              <a:buNone/>
            </a:pPr>
            <a:fld id="{42D3E02F-7C41-484E-9467-23DEC9FE5C49}" type="slidenum">
              <a:rPr kumimoji="1" lang="ja-JP" altLang="en-US" sz="1200" smtClean="0">
                <a:solidFill>
                  <a:srgbClr val="898989"/>
                </a:solidFill>
              </a:rPr>
              <a:pPr eaLnBrk="1" hangingPunct="1">
                <a:spcBef>
                  <a:spcPct val="0"/>
                </a:spcBef>
                <a:buFontTx/>
                <a:buNone/>
              </a:pPr>
              <a:t>5</a:t>
            </a:fld>
            <a:endParaRPr kumimoji="1" lang="en-US" altLang="ja-JP" sz="1800" smtClean="0">
              <a:solidFill>
                <a:srgbClr val="000000"/>
              </a:solidFill>
              <a:latin typeface="Arial" charset="0"/>
            </a:endParaRPr>
          </a:p>
        </p:txBody>
      </p:sp>
    </p:spTree>
    <p:extLst>
      <p:ext uri="{BB962C8B-B14F-4D97-AF65-F5344CB8AC3E}">
        <p14:creationId xmlns:p14="http://schemas.microsoft.com/office/powerpoint/2010/main" val="2532441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0" y="440668"/>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50179" name="テキスト ボックス 24"/>
          <p:cNvSpPr>
            <a:spLocks noChangeArrowheads="1"/>
          </p:cNvSpPr>
          <p:nvPr/>
        </p:nvSpPr>
        <p:spPr bwMode="auto">
          <a:xfrm>
            <a:off x="93824" y="44624"/>
            <a:ext cx="2374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2400" b="0" dirty="0">
                <a:solidFill>
                  <a:srgbClr val="000000"/>
                </a:solidFill>
                <a:ea typeface="ＭＳ Ｐゴシック" pitchFamily="50" charset="-128"/>
                <a:cs typeface="Arial" charset="0"/>
                <a:sym typeface="Arial" charset="0"/>
              </a:rPr>
              <a:t>Contents</a:t>
            </a:r>
          </a:p>
        </p:txBody>
      </p:sp>
      <p:sp>
        <p:nvSpPr>
          <p:cNvPr id="50180" name="テキスト ボックス 3"/>
          <p:cNvSpPr>
            <a:spLocks noChangeArrowheads="1"/>
          </p:cNvSpPr>
          <p:nvPr/>
        </p:nvSpPr>
        <p:spPr bwMode="auto">
          <a:xfrm>
            <a:off x="308484" y="800120"/>
            <a:ext cx="9217024"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028700" lvl="1" indent="-571500">
              <a:buFont typeface="Arial" charset="0"/>
              <a:buAutoNum type="romanUcPeriod"/>
            </a:pPr>
            <a:r>
              <a:rPr lang="fr-FR" altLang="ja-JP" sz="2800" b="0" dirty="0" smtClean="0">
                <a:ea typeface="ＭＳ Ｐゴシック" pitchFamily="50" charset="-128"/>
                <a:cs typeface="Arial" charset="0"/>
                <a:sym typeface="Calibri" pitchFamily="34" charset="0"/>
              </a:rPr>
              <a:t>Finalization of Annex 4 and submission</a:t>
            </a:r>
            <a:r>
              <a:rPr lang="en-US" altLang="ja-JP" sz="2800" b="0" dirty="0" smtClean="0">
                <a:ea typeface="ＭＳ Ｐゴシック" pitchFamily="50" charset="-128"/>
                <a:cs typeface="Arial" charset="0"/>
                <a:sym typeface="Calibri" pitchFamily="34" charset="0"/>
              </a:rPr>
              <a:t> </a:t>
            </a:r>
            <a:r>
              <a:rPr lang="en-US" altLang="ja-JP" sz="2800" b="0" dirty="0">
                <a:ea typeface="ＭＳ Ｐゴシック" pitchFamily="50" charset="-128"/>
                <a:cs typeface="Arial" charset="0"/>
                <a:sym typeface="Calibri" pitchFamily="34" charset="0"/>
              </a:rPr>
              <a:t>of UN Regulation </a:t>
            </a:r>
            <a:r>
              <a:rPr lang="en-US" altLang="ja-JP" sz="2800" b="0" dirty="0" smtClean="0">
                <a:ea typeface="ＭＳ Ｐゴシック" pitchFamily="50" charset="-128"/>
                <a:cs typeface="Arial" charset="0"/>
                <a:sym typeface="Calibri" pitchFamily="34" charset="0"/>
              </a:rPr>
              <a:t>No.0 without any square brackets </a:t>
            </a:r>
            <a:endParaRPr lang="en-US" altLang="ja-JP" sz="2400" b="0" dirty="0" smtClean="0">
              <a:ea typeface="ＭＳ Ｐゴシック" pitchFamily="50" charset="-128"/>
              <a:cs typeface="Arial" charset="0"/>
              <a:sym typeface="Calibri" pitchFamily="34" charset="0"/>
            </a:endParaRPr>
          </a:p>
          <a:p>
            <a:pPr marL="971550" lvl="1" indent="-514350">
              <a:buFont typeface="Arial" charset="0"/>
              <a:buAutoNum type="romanUcPeriod"/>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fr-FR" altLang="ja-JP" sz="2800" b="0" dirty="0" smtClean="0">
                <a:solidFill>
                  <a:srgbClr val="000000"/>
                </a:solidFill>
                <a:ea typeface="ＭＳ Ｐゴシック" pitchFamily="50" charset="-128"/>
                <a:cs typeface="Arial" charset="0"/>
                <a:sym typeface="Calibri" pitchFamily="34" charset="0"/>
              </a:rPr>
              <a:t>II</a:t>
            </a:r>
            <a:r>
              <a:rPr lang="fr-FR" altLang="ja-JP" sz="2800" b="0" dirty="0" smtClean="0">
                <a:solidFill>
                  <a:srgbClr val="FF0000"/>
                </a:solidFill>
                <a:ea typeface="ＭＳ Ｐゴシック" pitchFamily="50" charset="-128"/>
                <a:cs typeface="Arial" charset="0"/>
                <a:sym typeface="Calibri" pitchFamily="34" charset="0"/>
              </a:rPr>
              <a:t>. Proposal for amendments to General Guidelines for UN regulatory procedures and transitional provisions in UN Regulations </a:t>
            </a:r>
            <a:endParaRPr lang="en-US" altLang="ja-JP" sz="2400" b="0" dirty="0" smtClean="0">
              <a:solidFill>
                <a:srgbClr val="FF0000"/>
              </a:solidFill>
              <a:ea typeface="ＭＳ Ｐゴシック" pitchFamily="50" charset="-128"/>
              <a:cs typeface="Arial" charset="0"/>
              <a:sym typeface="Calibri" pitchFamily="34" charset="0"/>
            </a:endParaRPr>
          </a:p>
          <a:p>
            <a:pPr marL="857250" lvl="1" indent="-400050">
              <a:buFont typeface="Arial" charset="0"/>
              <a:buNone/>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solidFill>
                  <a:srgbClr val="000000"/>
                </a:solidFill>
                <a:ea typeface="ＭＳ Ｐゴシック" pitchFamily="50" charset="-128"/>
                <a:cs typeface="Arial" charset="0"/>
                <a:sym typeface="Calibri" pitchFamily="34" charset="0"/>
              </a:rPr>
              <a:t>III. Q&amp;A document on Rev. 3 of the 1958 Agreement; </a:t>
            </a:r>
            <a:r>
              <a:rPr lang="en-US" altLang="ja-JP" sz="2400" b="0" dirty="0" smtClean="0">
                <a:solidFill>
                  <a:srgbClr val="000000"/>
                </a:solidFill>
                <a:ea typeface="ＭＳ Ｐゴシック" pitchFamily="50" charset="-128"/>
                <a:cs typeface="Arial" charset="0"/>
                <a:sym typeface="Calibri" pitchFamily="34" charset="0"/>
              </a:rPr>
              <a:t>Proposal to add Q&amp;A 20. on the application of the numbering of UN type approvals</a:t>
            </a:r>
          </a:p>
          <a:p>
            <a:pPr marL="857250" lvl="1" indent="-400050">
              <a:buFont typeface="Arial" charset="0"/>
              <a:buNone/>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solidFill>
                  <a:srgbClr val="000000"/>
                </a:solidFill>
                <a:ea typeface="ＭＳ Ｐゴシック" pitchFamily="50" charset="-128"/>
                <a:cs typeface="Arial" charset="0"/>
                <a:sym typeface="Calibri" pitchFamily="34" charset="0"/>
              </a:rPr>
              <a:t>IV. </a:t>
            </a:r>
            <a:r>
              <a:rPr lang="en-US" altLang="ja-JP" sz="2800" b="0" dirty="0" smtClean="0">
                <a:ea typeface="ＭＳ Ｐゴシック" pitchFamily="50" charset="-128"/>
                <a:cs typeface="Arial" charset="0"/>
                <a:sym typeface="Calibri" pitchFamily="34" charset="0"/>
              </a:rPr>
              <a:t>Reminder</a:t>
            </a:r>
            <a:r>
              <a:rPr lang="en-US" altLang="ja-JP" sz="2800" b="0" dirty="0" smtClean="0">
                <a:solidFill>
                  <a:srgbClr val="000000"/>
                </a:solidFill>
                <a:ea typeface="ＭＳ Ｐゴシック" pitchFamily="50" charset="-128"/>
                <a:cs typeface="Arial" charset="0"/>
                <a:sym typeface="Calibri" pitchFamily="34" charset="0"/>
              </a:rPr>
              <a:t> to WP.29</a:t>
            </a:r>
          </a:p>
          <a:p>
            <a:pPr marL="857250" lvl="1" indent="-400050">
              <a:buFont typeface="Arial" charset="0"/>
              <a:buNone/>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solidFill>
                  <a:srgbClr val="000000"/>
                </a:solidFill>
                <a:ea typeface="ＭＳ Ｐゴシック" pitchFamily="50" charset="-128"/>
                <a:cs typeface="Arial" charset="0"/>
                <a:sym typeface="Calibri" pitchFamily="34" charset="0"/>
              </a:rPr>
              <a:t>V. Working schedule </a:t>
            </a:r>
          </a:p>
        </p:txBody>
      </p:sp>
    </p:spTree>
    <p:extLst>
      <p:ext uri="{BB962C8B-B14F-4D97-AF65-F5344CB8AC3E}">
        <p14:creationId xmlns:p14="http://schemas.microsoft.com/office/powerpoint/2010/main" val="3598427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DA456B1-28E7-467D-BA6C-8D7403AE2C9F}" type="slidenum">
              <a:rPr lang="ja-JP" altLang="en-US" smtClean="0"/>
              <a:pPr/>
              <a:t>7</a:t>
            </a:fld>
            <a:endParaRPr lang="en-US" altLang="ja-JP"/>
          </a:p>
        </p:txBody>
      </p:sp>
      <p:sp>
        <p:nvSpPr>
          <p:cNvPr id="3" name="直線コネクタ 23"/>
          <p:cNvSpPr>
            <a:spLocks noChangeShapeType="1"/>
          </p:cNvSpPr>
          <p:nvPr/>
        </p:nvSpPr>
        <p:spPr bwMode="auto">
          <a:xfrm>
            <a:off x="0" y="872716"/>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4" name="テキスト ボックス 24"/>
          <p:cNvSpPr>
            <a:spLocks noChangeArrowheads="1"/>
          </p:cNvSpPr>
          <p:nvPr/>
        </p:nvSpPr>
        <p:spPr bwMode="auto">
          <a:xfrm>
            <a:off x="144016" y="50800"/>
            <a:ext cx="952550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spcBef>
                <a:spcPct val="0"/>
              </a:spcBef>
              <a:buFontTx/>
              <a:buNone/>
            </a:pPr>
            <a:r>
              <a:rPr kumimoji="1" lang="en-US" altLang="ja-JP" sz="2400" b="0" dirty="0" smtClean="0">
                <a:solidFill>
                  <a:srgbClr val="000000"/>
                </a:solidFill>
                <a:latin typeface="Arial" charset="0"/>
                <a:ea typeface="ＭＳ Ｐ明朝" charset="-128"/>
                <a:cs typeface="Arial" charset="0"/>
                <a:sym typeface="Arial" charset="0"/>
              </a:rPr>
              <a:t>II</a:t>
            </a:r>
            <a:r>
              <a:rPr kumimoji="1" lang="en-US" altLang="ja-JP" sz="2400" b="0" dirty="0">
                <a:solidFill>
                  <a:srgbClr val="000000"/>
                </a:solidFill>
                <a:latin typeface="Arial" charset="0"/>
                <a:ea typeface="ＭＳ Ｐ明朝" charset="-128"/>
                <a:cs typeface="Arial" charset="0"/>
                <a:sym typeface="Arial" charset="0"/>
              </a:rPr>
              <a:t>. Proposal for amendments to General Guidelines for UN regulatory procedures and transitional provisions in UN Regulations  </a:t>
            </a:r>
            <a:endParaRPr kumimoji="1" lang="en-US" altLang="ja-JP" sz="2400" b="0" dirty="0">
              <a:solidFill>
                <a:srgbClr val="000000"/>
              </a:solidFill>
              <a:latin typeface="Arial" charset="0"/>
              <a:ea typeface="ＭＳ Ｐ明朝" charset="-128"/>
              <a:cs typeface="Arial" charset="0"/>
            </a:endParaRPr>
          </a:p>
        </p:txBody>
      </p:sp>
      <p:sp>
        <p:nvSpPr>
          <p:cNvPr id="5" name="テキスト ボックス 4"/>
          <p:cNvSpPr txBox="1"/>
          <p:nvPr/>
        </p:nvSpPr>
        <p:spPr>
          <a:xfrm>
            <a:off x="596516" y="1722869"/>
            <a:ext cx="8892988" cy="4001095"/>
          </a:xfrm>
          <a:prstGeom prst="rect">
            <a:avLst/>
          </a:prstGeom>
          <a:noFill/>
        </p:spPr>
        <p:txBody>
          <a:bodyPr wrap="square" rtlCol="0">
            <a:spAutoFit/>
          </a:bodyPr>
          <a:lstStyle/>
          <a:p>
            <a:r>
              <a:rPr kumimoji="1" lang="en-US" altLang="ja-JP" sz="2400" b="0" dirty="0"/>
              <a:t>In Chapter III (General guidelines on the scope of UN Regulations), insert a new paragraph 6.1., to read</a:t>
            </a:r>
            <a:r>
              <a:rPr kumimoji="1" lang="en-US" altLang="ja-JP" sz="2400" b="0" dirty="0" smtClean="0"/>
              <a:t>:</a:t>
            </a:r>
          </a:p>
          <a:p>
            <a:endParaRPr kumimoji="1" lang="en-US" altLang="ja-JP" sz="2400" b="0" dirty="0"/>
          </a:p>
          <a:p>
            <a:r>
              <a:rPr kumimoji="1" lang="en-US" altLang="ja-JP" sz="2400" b="0" dirty="0" smtClean="0"/>
              <a:t>["</a:t>
            </a:r>
            <a:r>
              <a:rPr kumimoji="1" lang="en-US" altLang="ja-JP" sz="2400" b="0" dirty="0"/>
              <a:t>6.1.	A Contracting Party (CP) may apply additional national provisions for vehicle matters not covered by the scope of a UN Regulation. Article 3 of the 1958 Agreement would not prevent a Contracting Party from refusing products which are not in conformity with its national legislation in areas beyond the scope (and only those) of the UN Regulation provided that other conditions of the 1958 Agreement are respected</a:t>
            </a:r>
            <a:r>
              <a:rPr kumimoji="1" lang="en-US" altLang="ja-JP" sz="2400" b="0" dirty="0" smtClean="0"/>
              <a:t>.“]</a:t>
            </a:r>
            <a:endParaRPr kumimoji="1" lang="en-US" altLang="ja-JP" sz="2400" b="0" dirty="0"/>
          </a:p>
          <a:p>
            <a:endParaRPr kumimoji="1" lang="ja-JP" altLang="en-US" b="0" dirty="0"/>
          </a:p>
        </p:txBody>
      </p:sp>
    </p:spTree>
    <p:extLst>
      <p:ext uri="{BB962C8B-B14F-4D97-AF65-F5344CB8AC3E}">
        <p14:creationId xmlns:p14="http://schemas.microsoft.com/office/powerpoint/2010/main" val="98877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DA456B1-28E7-467D-BA6C-8D7403AE2C9F}" type="slidenum">
              <a:rPr lang="ja-JP" altLang="en-US" smtClean="0"/>
              <a:pPr/>
              <a:t>8</a:t>
            </a:fld>
            <a:endParaRPr lang="en-US" altLang="ja-JP"/>
          </a:p>
        </p:txBody>
      </p:sp>
      <p:sp>
        <p:nvSpPr>
          <p:cNvPr id="3" name="直線コネクタ 23"/>
          <p:cNvSpPr>
            <a:spLocks noChangeShapeType="1"/>
          </p:cNvSpPr>
          <p:nvPr/>
        </p:nvSpPr>
        <p:spPr bwMode="auto">
          <a:xfrm>
            <a:off x="0" y="872716"/>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4" name="テキスト ボックス 24"/>
          <p:cNvSpPr>
            <a:spLocks noChangeArrowheads="1"/>
          </p:cNvSpPr>
          <p:nvPr/>
        </p:nvSpPr>
        <p:spPr bwMode="auto">
          <a:xfrm>
            <a:off x="144016" y="50800"/>
            <a:ext cx="952550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spcBef>
                <a:spcPct val="0"/>
              </a:spcBef>
              <a:buFontTx/>
              <a:buNone/>
            </a:pPr>
            <a:r>
              <a:rPr kumimoji="1" lang="en-US" altLang="ja-JP" sz="2400" b="0" dirty="0" smtClean="0">
                <a:solidFill>
                  <a:srgbClr val="000000"/>
                </a:solidFill>
                <a:latin typeface="Arial" charset="0"/>
                <a:ea typeface="ＭＳ Ｐ明朝" charset="-128"/>
                <a:cs typeface="Arial" charset="0"/>
                <a:sym typeface="Arial" charset="0"/>
              </a:rPr>
              <a:t>II</a:t>
            </a:r>
            <a:r>
              <a:rPr kumimoji="1" lang="en-US" altLang="ja-JP" sz="2400" b="0" dirty="0">
                <a:solidFill>
                  <a:srgbClr val="000000"/>
                </a:solidFill>
                <a:latin typeface="Arial" charset="0"/>
                <a:ea typeface="ＭＳ Ｐ明朝" charset="-128"/>
                <a:cs typeface="Arial" charset="0"/>
                <a:sym typeface="Arial" charset="0"/>
              </a:rPr>
              <a:t>. Proposal for amendments to General Guidelines for UN regulatory procedures and transitional provisions in UN Regulations  </a:t>
            </a:r>
            <a:endParaRPr kumimoji="1" lang="en-US" altLang="ja-JP" sz="2400" b="0" dirty="0">
              <a:solidFill>
                <a:srgbClr val="000000"/>
              </a:solidFill>
              <a:latin typeface="Arial" charset="0"/>
              <a:ea typeface="ＭＳ Ｐ明朝" charset="-128"/>
              <a:cs typeface="Arial" charset="0"/>
            </a:endParaRPr>
          </a:p>
        </p:txBody>
      </p:sp>
      <p:sp>
        <p:nvSpPr>
          <p:cNvPr id="5" name="テキスト ボックス 4"/>
          <p:cNvSpPr txBox="1"/>
          <p:nvPr/>
        </p:nvSpPr>
        <p:spPr>
          <a:xfrm>
            <a:off x="560512" y="1232756"/>
            <a:ext cx="8928992" cy="5324535"/>
          </a:xfrm>
          <a:prstGeom prst="rect">
            <a:avLst/>
          </a:prstGeom>
          <a:noFill/>
        </p:spPr>
        <p:txBody>
          <a:bodyPr wrap="square" rtlCol="0">
            <a:spAutoFit/>
          </a:bodyPr>
          <a:lstStyle/>
          <a:p>
            <a:r>
              <a:rPr lang="en-US" altLang="ja-JP" sz="2000" b="0" u="sng" dirty="0"/>
              <a:t>Document WP.29/2017/67, Annex 1, paragraph V.5</a:t>
            </a:r>
            <a:r>
              <a:rPr lang="en-US" altLang="ja-JP" sz="2000" b="0" dirty="0"/>
              <a:t>, amend to read:</a:t>
            </a:r>
            <a:endParaRPr lang="ja-JP" altLang="ja-JP" sz="2000" b="0" dirty="0"/>
          </a:p>
          <a:p>
            <a:r>
              <a:rPr lang="en-US" altLang="ja-JP" sz="2000" b="0" dirty="0"/>
              <a:t> </a:t>
            </a:r>
            <a:endParaRPr lang="ja-JP" altLang="ja-JP" sz="2000" b="0" dirty="0"/>
          </a:p>
          <a:p>
            <a:r>
              <a:rPr lang="en-GB" altLang="ja-JP" sz="2000" b="0" dirty="0" smtClean="0"/>
              <a:t>["</a:t>
            </a:r>
            <a:r>
              <a:rPr lang="en-GB" altLang="ja-JP" sz="2000" b="0" dirty="0"/>
              <a:t>V.5.	Notwithstanding the transitional provisions above, Contracting Parties </a:t>
            </a:r>
            <a:r>
              <a:rPr lang="en-GB" altLang="ja-JP" sz="2000" b="0" strike="sngStrike" dirty="0"/>
              <a:t>who shall apply</a:t>
            </a:r>
            <a:r>
              <a:rPr lang="en-GB" altLang="ja-JP" sz="2000" b="0" dirty="0"/>
              <a:t> whose application of this UN Regulation comes into force after the date of entry into force of the most recent series of amendments are not obliged to accept UN type-approvals which were granted in accordance with any of the preceding series of amendments to this UN Regulation / are only obliged to accept UN type-approval granted in accordance with the XX series of amendments</a:t>
            </a:r>
            <a:r>
              <a:rPr lang="en-GB" altLang="ja-JP" sz="2000" b="0" dirty="0" smtClean="0"/>
              <a:t>.“]</a:t>
            </a:r>
            <a:endParaRPr lang="ja-JP" altLang="ja-JP" sz="2000" b="0" dirty="0"/>
          </a:p>
          <a:p>
            <a:r>
              <a:rPr lang="en-GB" altLang="ja-JP" sz="2000" b="0" dirty="0"/>
              <a:t> </a:t>
            </a:r>
            <a:endParaRPr lang="en-GB" altLang="ja-JP" sz="2000" b="0" dirty="0" smtClean="0"/>
          </a:p>
          <a:p>
            <a:r>
              <a:rPr lang="en-GB" altLang="ja-JP" sz="2000" b="0" dirty="0" smtClean="0"/>
              <a:t>Or</a:t>
            </a:r>
            <a:r>
              <a:rPr lang="en-GB" altLang="ja-JP" sz="2000" b="0" dirty="0" smtClean="0">
                <a:solidFill>
                  <a:srgbClr val="FF0000"/>
                </a:solidFill>
              </a:rPr>
              <a:t> </a:t>
            </a:r>
          </a:p>
          <a:p>
            <a:r>
              <a:rPr lang="en-US" altLang="ja-JP" sz="2000" b="0" dirty="0"/>
              <a:t> </a:t>
            </a:r>
            <a:endParaRPr lang="ja-JP" altLang="ja-JP" sz="2000" b="0" dirty="0"/>
          </a:p>
          <a:p>
            <a:r>
              <a:rPr lang="en-US" altLang="ja-JP" sz="2000" b="0" dirty="0" smtClean="0"/>
              <a:t>["</a:t>
            </a:r>
            <a:r>
              <a:rPr lang="en-GB" altLang="ja-JP" sz="2000" b="0" dirty="0"/>
              <a:t>V.5.	Notwithstanding the transitional provisions above, Contracting Parties who</a:t>
            </a:r>
            <a:r>
              <a:rPr lang="en-GB" altLang="ja-JP" sz="2000" b="0" strike="sngStrike" dirty="0"/>
              <a:t> </a:t>
            </a:r>
            <a:r>
              <a:rPr lang="en-GB" altLang="ja-JP" sz="2000" b="0" dirty="0"/>
              <a:t>start applying</a:t>
            </a:r>
            <a:r>
              <a:rPr lang="en-GB" altLang="ja-JP" sz="2000" b="0" strike="sngStrike" dirty="0"/>
              <a:t> shall apply</a:t>
            </a:r>
            <a:r>
              <a:rPr lang="en-GB" altLang="ja-JP" sz="2000" b="0" dirty="0"/>
              <a:t> this UN Regulation after the date of entry into force of the most recent series … the XX series of amendments</a:t>
            </a:r>
            <a:r>
              <a:rPr lang="en-GB" altLang="ja-JP" sz="2000" b="0" dirty="0" smtClean="0"/>
              <a:t>.“]</a:t>
            </a:r>
          </a:p>
          <a:p>
            <a:endParaRPr lang="en-GB" altLang="ja-JP" sz="2000" b="0" dirty="0"/>
          </a:p>
          <a:p>
            <a:r>
              <a:rPr lang="en-GB" altLang="ja-JP" sz="2000" b="0" dirty="0" smtClean="0"/>
              <a:t>To be discussed at IWVTA Informal Group</a:t>
            </a:r>
            <a:endParaRPr lang="ja-JP" altLang="ja-JP" sz="2000" b="0" dirty="0"/>
          </a:p>
        </p:txBody>
      </p:sp>
    </p:spTree>
    <p:extLst>
      <p:ext uri="{BB962C8B-B14F-4D97-AF65-F5344CB8AC3E}">
        <p14:creationId xmlns:p14="http://schemas.microsoft.com/office/powerpoint/2010/main" val="2046990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0" y="440668"/>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50179" name="テキスト ボックス 24"/>
          <p:cNvSpPr>
            <a:spLocks noChangeArrowheads="1"/>
          </p:cNvSpPr>
          <p:nvPr/>
        </p:nvSpPr>
        <p:spPr bwMode="auto">
          <a:xfrm>
            <a:off x="93824" y="44624"/>
            <a:ext cx="2374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2400" b="0" dirty="0">
                <a:solidFill>
                  <a:srgbClr val="000000"/>
                </a:solidFill>
                <a:ea typeface="ＭＳ Ｐゴシック" pitchFamily="50" charset="-128"/>
                <a:cs typeface="Arial" charset="0"/>
                <a:sym typeface="Arial" charset="0"/>
              </a:rPr>
              <a:t>Contents</a:t>
            </a:r>
          </a:p>
        </p:txBody>
      </p:sp>
      <p:sp>
        <p:nvSpPr>
          <p:cNvPr id="50180" name="テキスト ボックス 3"/>
          <p:cNvSpPr>
            <a:spLocks noChangeArrowheads="1"/>
          </p:cNvSpPr>
          <p:nvPr/>
        </p:nvSpPr>
        <p:spPr bwMode="auto">
          <a:xfrm>
            <a:off x="308484" y="800120"/>
            <a:ext cx="9217024"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028700" lvl="1" indent="-571500">
              <a:buFont typeface="Arial" charset="0"/>
              <a:buAutoNum type="romanUcPeriod"/>
            </a:pPr>
            <a:r>
              <a:rPr lang="fr-FR" altLang="ja-JP" sz="2800" b="0" dirty="0" smtClean="0">
                <a:ea typeface="ＭＳ Ｐゴシック" pitchFamily="50" charset="-128"/>
                <a:cs typeface="Arial" charset="0"/>
                <a:sym typeface="Calibri" pitchFamily="34" charset="0"/>
              </a:rPr>
              <a:t>Finalization of Annex 4 and submission</a:t>
            </a:r>
            <a:r>
              <a:rPr lang="en-US" altLang="ja-JP" sz="2800" b="0" dirty="0" smtClean="0">
                <a:ea typeface="ＭＳ Ｐゴシック" pitchFamily="50" charset="-128"/>
                <a:cs typeface="Arial" charset="0"/>
                <a:sym typeface="Calibri" pitchFamily="34" charset="0"/>
              </a:rPr>
              <a:t> </a:t>
            </a:r>
            <a:r>
              <a:rPr lang="en-US" altLang="ja-JP" sz="2800" b="0" dirty="0">
                <a:ea typeface="ＭＳ Ｐゴシック" pitchFamily="50" charset="-128"/>
                <a:cs typeface="Arial" charset="0"/>
                <a:sym typeface="Calibri" pitchFamily="34" charset="0"/>
              </a:rPr>
              <a:t>of UN Regulation </a:t>
            </a:r>
            <a:r>
              <a:rPr lang="en-US" altLang="ja-JP" sz="2800" b="0" dirty="0" smtClean="0">
                <a:ea typeface="ＭＳ Ｐゴシック" pitchFamily="50" charset="-128"/>
                <a:cs typeface="Arial" charset="0"/>
                <a:sym typeface="Calibri" pitchFamily="34" charset="0"/>
              </a:rPr>
              <a:t>No.0 without any square brackets </a:t>
            </a:r>
            <a:endParaRPr lang="en-US" altLang="ja-JP" sz="2400" b="0" dirty="0" smtClean="0">
              <a:ea typeface="ＭＳ Ｐゴシック" pitchFamily="50" charset="-128"/>
              <a:cs typeface="Arial" charset="0"/>
              <a:sym typeface="Calibri" pitchFamily="34" charset="0"/>
            </a:endParaRPr>
          </a:p>
          <a:p>
            <a:pPr marL="971550" lvl="1" indent="-514350">
              <a:buFont typeface="Arial" charset="0"/>
              <a:buAutoNum type="romanUcPeriod"/>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fr-FR" altLang="ja-JP" sz="2800" b="0" dirty="0" smtClean="0">
                <a:solidFill>
                  <a:srgbClr val="000000"/>
                </a:solidFill>
                <a:ea typeface="ＭＳ Ｐゴシック" pitchFamily="50" charset="-128"/>
                <a:cs typeface="Arial" charset="0"/>
                <a:sym typeface="Calibri" pitchFamily="34" charset="0"/>
              </a:rPr>
              <a:t>II. Proposal for amendments to General Guidelines for UN regulatory procedures and transitional provisions in UN Regulations </a:t>
            </a:r>
            <a:endParaRPr lang="en-US" altLang="ja-JP" sz="24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solidFill>
                  <a:srgbClr val="FF0000"/>
                </a:solidFill>
                <a:ea typeface="ＭＳ Ｐゴシック" pitchFamily="50" charset="-128"/>
                <a:cs typeface="Arial" charset="0"/>
                <a:sym typeface="Calibri" pitchFamily="34" charset="0"/>
              </a:rPr>
              <a:t>III. Q&amp;A document on Rev. 3 of the 1958 Agreement; </a:t>
            </a:r>
            <a:r>
              <a:rPr lang="en-US" altLang="ja-JP" sz="2400" b="0" dirty="0" smtClean="0">
                <a:solidFill>
                  <a:srgbClr val="FF0000"/>
                </a:solidFill>
                <a:ea typeface="ＭＳ Ｐゴシック" pitchFamily="50" charset="-128"/>
                <a:cs typeface="Arial" charset="0"/>
                <a:sym typeface="Calibri" pitchFamily="34" charset="0"/>
              </a:rPr>
              <a:t>Proposal to add Q&amp;A 20. on the application of the numbering of UN type approvals</a:t>
            </a:r>
          </a:p>
          <a:p>
            <a:pPr marL="857250" lvl="1" indent="-400050">
              <a:buFont typeface="Arial" charset="0"/>
              <a:buNone/>
            </a:pPr>
            <a:endParaRPr lang="en-US" altLang="ja-JP" sz="2000" b="0" dirty="0" smtClean="0">
              <a:solidFill>
                <a:srgbClr val="FF0000"/>
              </a:solidFill>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solidFill>
                  <a:srgbClr val="000000"/>
                </a:solidFill>
                <a:ea typeface="ＭＳ Ｐゴシック" pitchFamily="50" charset="-128"/>
                <a:cs typeface="Arial" charset="0"/>
                <a:sym typeface="Calibri" pitchFamily="34" charset="0"/>
              </a:rPr>
              <a:t>IV. </a:t>
            </a:r>
            <a:r>
              <a:rPr lang="en-US" altLang="ja-JP" sz="2800" b="0" dirty="0" smtClean="0">
                <a:ea typeface="ＭＳ Ｐゴシック" pitchFamily="50" charset="-128"/>
                <a:cs typeface="Arial" charset="0"/>
                <a:sym typeface="Calibri" pitchFamily="34" charset="0"/>
              </a:rPr>
              <a:t>Reminder</a:t>
            </a:r>
            <a:r>
              <a:rPr lang="en-US" altLang="ja-JP" sz="2800" b="0" dirty="0" smtClean="0">
                <a:solidFill>
                  <a:srgbClr val="000000"/>
                </a:solidFill>
                <a:ea typeface="ＭＳ Ｐゴシック" pitchFamily="50" charset="-128"/>
                <a:cs typeface="Arial" charset="0"/>
                <a:sym typeface="Calibri" pitchFamily="34" charset="0"/>
              </a:rPr>
              <a:t> to WP.29</a:t>
            </a:r>
          </a:p>
          <a:p>
            <a:pPr marL="857250" lvl="1" indent="-400050">
              <a:buFont typeface="Arial" charset="0"/>
              <a:buNone/>
            </a:pPr>
            <a:endParaRPr lang="en-US" altLang="ja-JP" sz="20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solidFill>
                  <a:srgbClr val="000000"/>
                </a:solidFill>
                <a:ea typeface="ＭＳ Ｐゴシック" pitchFamily="50" charset="-128"/>
                <a:cs typeface="Arial" charset="0"/>
                <a:sym typeface="Calibri" pitchFamily="34" charset="0"/>
              </a:rPr>
              <a:t>V. Working schedule </a:t>
            </a:r>
          </a:p>
        </p:txBody>
      </p:sp>
    </p:spTree>
    <p:extLst>
      <p:ext uri="{BB962C8B-B14F-4D97-AF65-F5344CB8AC3E}">
        <p14:creationId xmlns:p14="http://schemas.microsoft.com/office/powerpoint/2010/main" val="3598427106"/>
      </p:ext>
    </p:extLst>
  </p:cSld>
  <p:clrMapOvr>
    <a:masterClrMapping/>
  </p:clrMapOvr>
  <p:timing>
    <p:tnLst>
      <p:par>
        <p:cTn id="1" dur="indefinite" restart="never" nodeType="tmRoot"/>
      </p:par>
    </p:tnLst>
  </p:timing>
</p:sld>
</file>

<file path=ppt/theme/theme1.xml><?xml version="1.0" encoding="utf-8"?>
<a:theme xmlns:a="http://schemas.openxmlformats.org/drawingml/2006/main" name="8_Office テーマ">
  <a:themeElements>
    <a:clrScheme name="7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7_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1400" b="1" i="0" u="none" strike="noStrike" cap="none" normalizeH="0" baseline="0" smtClean="0">
            <a:ln>
              <a:noFill/>
            </a:ln>
            <a:solidFill>
              <a:schemeClr val="tx1"/>
            </a:solidFill>
            <a:effectLst/>
            <a:latin typeface="Arial" pitchFamily="34" charset="0"/>
            <a:ea typeface="ＭＳ Ｐゴシック" pitchFamily="34" charset="-128"/>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1400" b="1" i="0" u="none" strike="noStrike" cap="none" normalizeH="0" baseline="0" smtClean="0">
            <a:ln>
              <a:noFill/>
            </a:ln>
            <a:solidFill>
              <a:schemeClr val="tx1"/>
            </a:solidFill>
            <a:effectLst/>
            <a:latin typeface="Arial" pitchFamily="34" charset="0"/>
            <a:ea typeface="ＭＳ Ｐゴシック" pitchFamily="34" charset="-128"/>
          </a:defRPr>
        </a:defPPr>
      </a:lstStyle>
    </a:lnDef>
  </a:objectDefaults>
  <a:extraClrSchemeLst>
    <a:extraClrScheme>
      <a:clrScheme name="7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1400" b="1" i="0" u="none" strike="noStrike" cap="none" normalizeH="0" baseline="0" smtClean="0">
            <a:ln>
              <a:noFill/>
            </a:ln>
            <a:solidFill>
              <a:schemeClr val="tx1"/>
            </a:solidFill>
            <a:effectLst/>
            <a:latin typeface="Arial" pitchFamily="34" charset="0"/>
            <a:ea typeface="ＭＳ Ｐゴシック" pitchFamily="34" charset="-128"/>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1400" b="1" i="0" u="none" strike="noStrike" cap="none" normalizeH="0" baseline="0" smtClean="0">
            <a:ln>
              <a:noFill/>
            </a:ln>
            <a:solidFill>
              <a:schemeClr val="tx1"/>
            </a:solidFill>
            <a:effectLst/>
            <a:latin typeface="Arial" pitchFamily="34" charset="0"/>
            <a:ea typeface="ＭＳ Ｐゴシック" pitchFamily="34" charset="-128"/>
          </a:defRPr>
        </a:defPPr>
      </a:lstStyle>
    </a:lnDef>
  </a:objectDefaults>
  <a:extraClrSchemeLst>
    <a:extraClrScheme>
      <a:clrScheme name="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10463</TotalTime>
  <Pages>0</Pages>
  <Words>1251</Words>
  <Characters>0</Characters>
  <Application>Microsoft Office PowerPoint</Application>
  <DocSecurity>0</DocSecurity>
  <PresentationFormat>A4 Paper (210x297 mm)</PresentationFormat>
  <Lines>0</Lines>
  <Paragraphs>310</Paragraphs>
  <Slides>16</Slides>
  <Notes>0</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16</vt:i4>
      </vt:variant>
    </vt:vector>
  </HeadingPairs>
  <TitlesOfParts>
    <vt:vector size="20" baseType="lpstr">
      <vt:lpstr>8_Office テーマ</vt:lpstr>
      <vt:lpstr>Office テーマ</vt:lpstr>
      <vt:lpstr>OICA</vt:lpstr>
      <vt:lpstr>ワークシート</vt:lpstr>
      <vt:lpstr>Report to 172nd WP.29 session from  the 24th IWVTA Informal Group meeting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髯懈圜・ｽ・ｽ髯懶ｽｨ雋贋ｼ夲ｽｽ・ｺ繝ｻ・､鬯ｨ・ｾ陞溘ｈﾂ繝ｻ</Company>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繧ｹ繝ｩ繧､繝・1</dc:title>
  <dc:creator>陦梧帆諠・ｱ蛹匁耳騾ｲ隱ｲ</dc:creator>
  <cp:lastModifiedBy>Francois E. Guichard</cp:lastModifiedBy>
  <cp:revision>2818</cp:revision>
  <cp:lastPrinted>2017-06-09T06:04:12Z</cp:lastPrinted>
  <dcterms:created xsi:type="dcterms:W3CDTF">2013-05-22T07:56:00Z</dcterms:created>
  <dcterms:modified xsi:type="dcterms:W3CDTF">2017-06-16T14:41:58Z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1041-8.1.0.3373</vt:lpwstr>
  </property>
</Properties>
</file>