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0"/>
  </p:notesMasterIdLst>
  <p:handoutMasterIdLst>
    <p:handoutMasterId r:id="rId11"/>
  </p:handoutMasterIdLst>
  <p:sldIdLst>
    <p:sldId id="406" r:id="rId2"/>
    <p:sldId id="404" r:id="rId3"/>
    <p:sldId id="384" r:id="rId4"/>
    <p:sldId id="403" r:id="rId5"/>
    <p:sldId id="386" r:id="rId6"/>
    <p:sldId id="400" r:id="rId7"/>
    <p:sldId id="389" r:id="rId8"/>
    <p:sldId id="402"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89767" autoAdjust="0"/>
  </p:normalViewPr>
  <p:slideViewPr>
    <p:cSldViewPr>
      <p:cViewPr varScale="1">
        <p:scale>
          <a:sx n="98" d="100"/>
          <a:sy n="98" d="100"/>
        </p:scale>
        <p:origin x="-330" y="-9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56611-B5C0-4A9F-8661-61E79E41BD14}"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en-US"/>
        </a:p>
      </dgm:t>
    </dgm:pt>
    <dgm:pt modelId="{474F52B1-2FA6-496A-9FD5-EBF4F321276E}">
      <dgm:prSet phldrT="[Text]"/>
      <dgm:spPr>
        <a:noFill/>
      </dgm:spPr>
      <dgm:t>
        <a:bodyPr/>
        <a:lstStyle/>
        <a:p>
          <a:r>
            <a:rPr lang="en-US" dirty="0" smtClean="0"/>
            <a:t>Road safety situation in the region</a:t>
          </a:r>
          <a:endParaRPr lang="en-US" dirty="0"/>
        </a:p>
      </dgm:t>
    </dgm:pt>
    <dgm:pt modelId="{E7E1751E-BCF3-401D-B129-DE6003759017}" type="parTrans" cxnId="{10011C01-3AB2-4D4B-B61A-9C18F814D400}">
      <dgm:prSet/>
      <dgm:spPr/>
      <dgm:t>
        <a:bodyPr/>
        <a:lstStyle/>
        <a:p>
          <a:endParaRPr lang="en-US"/>
        </a:p>
      </dgm:t>
    </dgm:pt>
    <dgm:pt modelId="{A59D845E-BA84-42B6-BEC0-3CC0C08FF4FF}" type="sibTrans" cxnId="{10011C01-3AB2-4D4B-B61A-9C18F814D400}">
      <dgm:prSet/>
      <dgm:spPr/>
      <dgm:t>
        <a:bodyPr/>
        <a:lstStyle/>
        <a:p>
          <a:endParaRPr lang="en-US"/>
        </a:p>
      </dgm:t>
    </dgm:pt>
    <dgm:pt modelId="{69F95DC0-DA73-4C53-9CB3-3F9610027ABE}">
      <dgm:prSet/>
      <dgm:spPr/>
      <dgm:t>
        <a:bodyPr/>
        <a:lstStyle/>
        <a:p>
          <a:r>
            <a:rPr lang="en-US" smtClean="0"/>
            <a:t>Inconsistent approach for monitoring road safety situation between member countries: regional comparison is not realistic </a:t>
          </a:r>
          <a:endParaRPr lang="en-US" dirty="0"/>
        </a:p>
      </dgm:t>
    </dgm:pt>
    <dgm:pt modelId="{D7F83AB1-CBC8-48EC-BB0A-820BEE90628E}" type="parTrans" cxnId="{0B9D2EC2-3FF1-4D96-893C-A969D603A13E}">
      <dgm:prSet/>
      <dgm:spPr/>
      <dgm:t>
        <a:bodyPr/>
        <a:lstStyle/>
        <a:p>
          <a:endParaRPr lang="en-US"/>
        </a:p>
      </dgm:t>
    </dgm:pt>
    <dgm:pt modelId="{56276C9D-2336-4D62-B5DB-A7D15990D09D}" type="sibTrans" cxnId="{0B9D2EC2-3FF1-4D96-893C-A969D603A13E}">
      <dgm:prSet/>
      <dgm:spPr/>
      <dgm:t>
        <a:bodyPr/>
        <a:lstStyle/>
        <a:p>
          <a:endParaRPr lang="en-US"/>
        </a:p>
      </dgm:t>
    </dgm:pt>
    <dgm:pt modelId="{151DD6E5-A5EE-47AA-85FB-3F3D69582CE6}">
      <dgm:prSet/>
      <dgm:spPr>
        <a:noFill/>
      </dgm:spPr>
      <dgm:t>
        <a:bodyPr/>
        <a:lstStyle/>
        <a:p>
          <a:r>
            <a:rPr lang="en-US" dirty="0" smtClean="0"/>
            <a:t>Different level of economic development </a:t>
          </a:r>
          <a:endParaRPr lang="en-US" dirty="0"/>
        </a:p>
      </dgm:t>
    </dgm:pt>
    <dgm:pt modelId="{338DDC3B-72E4-4E65-A87A-EBECA7E71D09}" type="parTrans" cxnId="{17472FBC-C68F-4404-A41C-C3F732AAB943}">
      <dgm:prSet/>
      <dgm:spPr/>
      <dgm:t>
        <a:bodyPr/>
        <a:lstStyle/>
        <a:p>
          <a:endParaRPr lang="en-US"/>
        </a:p>
      </dgm:t>
    </dgm:pt>
    <dgm:pt modelId="{8A1DCEA9-2C09-43FF-8A8E-FC60E0BC1292}" type="sibTrans" cxnId="{17472FBC-C68F-4404-A41C-C3F732AAB943}">
      <dgm:prSet/>
      <dgm:spPr/>
      <dgm:t>
        <a:bodyPr/>
        <a:lstStyle/>
        <a:p>
          <a:endParaRPr lang="en-US"/>
        </a:p>
      </dgm:t>
    </dgm:pt>
    <dgm:pt modelId="{B4433E08-F114-40FA-B62D-CFA76B078C15}">
      <dgm:prSet/>
      <dgm:spPr/>
      <dgm:t>
        <a:bodyPr/>
        <a:lstStyle/>
        <a:p>
          <a:r>
            <a:rPr lang="en-US" dirty="0" smtClean="0"/>
            <a:t>Harmonization of trade requirement for member countries through harmonization of safety standard so that people in the region are equally protected. </a:t>
          </a:r>
          <a:endParaRPr lang="en-US" dirty="0"/>
        </a:p>
      </dgm:t>
    </dgm:pt>
    <dgm:pt modelId="{3366CBD8-168C-42F6-B3F9-2066D163F16C}" type="parTrans" cxnId="{6CE35138-42F0-4C2C-99C1-284945C13148}">
      <dgm:prSet/>
      <dgm:spPr/>
      <dgm:t>
        <a:bodyPr/>
        <a:lstStyle/>
        <a:p>
          <a:endParaRPr lang="en-US"/>
        </a:p>
      </dgm:t>
    </dgm:pt>
    <dgm:pt modelId="{ACDBC69F-4890-4FF5-BEEF-4AB3A42FF948}" type="sibTrans" cxnId="{6CE35138-42F0-4C2C-99C1-284945C13148}">
      <dgm:prSet/>
      <dgm:spPr/>
      <dgm:t>
        <a:bodyPr/>
        <a:lstStyle/>
        <a:p>
          <a:endParaRPr lang="en-US"/>
        </a:p>
      </dgm:t>
    </dgm:pt>
    <dgm:pt modelId="{0E45A0EB-86D5-42AB-90BC-B51A502596DF}">
      <dgm:prSet/>
      <dgm:spPr>
        <a:noFill/>
      </dgm:spPr>
      <dgm:t>
        <a:bodyPr/>
        <a:lstStyle/>
        <a:p>
          <a:r>
            <a:rPr lang="en-US" dirty="0" smtClean="0"/>
            <a:t>Unsustainable road safety initiatives</a:t>
          </a:r>
          <a:endParaRPr lang="en-US" dirty="0"/>
        </a:p>
      </dgm:t>
    </dgm:pt>
    <dgm:pt modelId="{79B38CA3-5244-4E9C-9B02-15091F2887BC}" type="parTrans" cxnId="{66CB51E0-3233-4A79-9C78-513BB4F20D5B}">
      <dgm:prSet/>
      <dgm:spPr/>
      <dgm:t>
        <a:bodyPr/>
        <a:lstStyle/>
        <a:p>
          <a:endParaRPr lang="en-US"/>
        </a:p>
      </dgm:t>
    </dgm:pt>
    <dgm:pt modelId="{911118E2-E422-4C32-B866-2364A0898D7C}" type="sibTrans" cxnId="{66CB51E0-3233-4A79-9C78-513BB4F20D5B}">
      <dgm:prSet/>
      <dgm:spPr/>
      <dgm:t>
        <a:bodyPr/>
        <a:lstStyle/>
        <a:p>
          <a:endParaRPr lang="en-US"/>
        </a:p>
      </dgm:t>
    </dgm:pt>
    <dgm:pt modelId="{A7BB3032-9F3F-4359-BB70-627D391499C6}">
      <dgm:prSet/>
      <dgm:spPr/>
      <dgm:t>
        <a:bodyPr/>
        <a:lstStyle/>
        <a:p>
          <a:r>
            <a:rPr lang="en-US" dirty="0" smtClean="0"/>
            <a:t>Road safety require multidiscipline involvement and action by road safety lead agency alone is not enough. Lack of capacity at various level in member countries lead to unsustainable road safety initiatives. Hence, support for capacity building of various stakeholders related to road safety is a major concern</a:t>
          </a:r>
          <a:endParaRPr lang="en-US" dirty="0"/>
        </a:p>
      </dgm:t>
    </dgm:pt>
    <dgm:pt modelId="{D00BB5F5-DB55-4046-A8A7-8B04AFB779D0}" type="parTrans" cxnId="{3F00E92E-2F21-497F-9459-56C1535ACC58}">
      <dgm:prSet/>
      <dgm:spPr/>
      <dgm:t>
        <a:bodyPr/>
        <a:lstStyle/>
        <a:p>
          <a:endParaRPr lang="en-US"/>
        </a:p>
      </dgm:t>
    </dgm:pt>
    <dgm:pt modelId="{9A340971-522A-4965-8466-A050A88F18BF}" type="sibTrans" cxnId="{3F00E92E-2F21-497F-9459-56C1535ACC58}">
      <dgm:prSet/>
      <dgm:spPr/>
      <dgm:t>
        <a:bodyPr/>
        <a:lstStyle/>
        <a:p>
          <a:endParaRPr lang="en-US"/>
        </a:p>
      </dgm:t>
    </dgm:pt>
    <dgm:pt modelId="{A457FE9E-6E53-4296-9A34-7F4129D89F94}">
      <dgm:prSet/>
      <dgm:spPr>
        <a:noFill/>
      </dgm:spPr>
      <dgm:t>
        <a:bodyPr/>
        <a:lstStyle/>
        <a:p>
          <a:r>
            <a:rPr lang="en-US" dirty="0" smtClean="0"/>
            <a:t>Evidence-based road safety interventions</a:t>
          </a:r>
          <a:endParaRPr lang="en-US" dirty="0"/>
        </a:p>
      </dgm:t>
    </dgm:pt>
    <dgm:pt modelId="{505D4EB4-9EBA-47B7-82A0-9DA2B563067D}" type="parTrans" cxnId="{58BF10B5-5A9E-4FF9-9E58-520CAE1ABD7B}">
      <dgm:prSet/>
      <dgm:spPr/>
      <dgm:t>
        <a:bodyPr/>
        <a:lstStyle/>
        <a:p>
          <a:endParaRPr lang="en-US"/>
        </a:p>
      </dgm:t>
    </dgm:pt>
    <dgm:pt modelId="{62F0CBF2-554B-4C07-A0C0-5B60DFE61E87}" type="sibTrans" cxnId="{58BF10B5-5A9E-4FF9-9E58-520CAE1ABD7B}">
      <dgm:prSet/>
      <dgm:spPr/>
      <dgm:t>
        <a:bodyPr/>
        <a:lstStyle/>
        <a:p>
          <a:endParaRPr lang="en-US"/>
        </a:p>
      </dgm:t>
    </dgm:pt>
    <dgm:pt modelId="{FF353B64-E91B-4DDA-8BB8-A39420FDF8A5}">
      <dgm:prSet/>
      <dgm:spPr>
        <a:noFill/>
      </dgm:spPr>
      <dgm:t>
        <a:bodyPr/>
        <a:lstStyle/>
        <a:p>
          <a:r>
            <a:rPr lang="en-US" dirty="0" smtClean="0"/>
            <a:t>Effective road safety initiatives should based on science as well as art to implement</a:t>
          </a:r>
          <a:endParaRPr lang="en-US" dirty="0"/>
        </a:p>
      </dgm:t>
    </dgm:pt>
    <dgm:pt modelId="{99E50CC1-FFE8-48AD-A0D4-94B0589C6267}" type="parTrans" cxnId="{7E71FC7E-3F6A-4950-963B-8E66148A77C2}">
      <dgm:prSet/>
      <dgm:spPr/>
      <dgm:t>
        <a:bodyPr/>
        <a:lstStyle/>
        <a:p>
          <a:endParaRPr lang="en-US"/>
        </a:p>
      </dgm:t>
    </dgm:pt>
    <dgm:pt modelId="{2026A1B0-1C51-49BC-B38F-172521CC0D88}" type="sibTrans" cxnId="{7E71FC7E-3F6A-4950-963B-8E66148A77C2}">
      <dgm:prSet/>
      <dgm:spPr/>
      <dgm:t>
        <a:bodyPr/>
        <a:lstStyle/>
        <a:p>
          <a:endParaRPr lang="en-US"/>
        </a:p>
      </dgm:t>
    </dgm:pt>
    <dgm:pt modelId="{DD788E9C-528E-46DA-AD14-CEF3162F8520}">
      <dgm:prSet/>
      <dgm:spPr>
        <a:noFill/>
      </dgm:spPr>
      <dgm:t>
        <a:bodyPr/>
        <a:lstStyle/>
        <a:p>
          <a:r>
            <a:rPr lang="en-US" dirty="0" smtClean="0"/>
            <a:t>Lacking of best practices / successful track record backed by sciences </a:t>
          </a:r>
          <a:endParaRPr lang="en-US" dirty="0"/>
        </a:p>
      </dgm:t>
    </dgm:pt>
    <dgm:pt modelId="{9146BA1E-ECD4-40D6-8104-1AA3159C7B67}" type="parTrans" cxnId="{53C358D1-23C4-48B3-B920-4BAF887189D0}">
      <dgm:prSet/>
      <dgm:spPr/>
      <dgm:t>
        <a:bodyPr/>
        <a:lstStyle/>
        <a:p>
          <a:endParaRPr lang="en-US"/>
        </a:p>
      </dgm:t>
    </dgm:pt>
    <dgm:pt modelId="{9E6F8E4A-EFCA-44EB-A43F-D17D92F14FFA}" type="sibTrans" cxnId="{53C358D1-23C4-48B3-B920-4BAF887189D0}">
      <dgm:prSet/>
      <dgm:spPr/>
      <dgm:t>
        <a:bodyPr/>
        <a:lstStyle/>
        <a:p>
          <a:endParaRPr lang="en-US"/>
        </a:p>
      </dgm:t>
    </dgm:pt>
    <dgm:pt modelId="{6809D3F9-19CA-45F7-8A51-90D29370165E}">
      <dgm:prSet/>
      <dgm:spPr>
        <a:noFill/>
      </dgm:spPr>
      <dgm:t>
        <a:bodyPr/>
        <a:lstStyle/>
        <a:p>
          <a:r>
            <a:rPr lang="en-US" dirty="0" smtClean="0"/>
            <a:t>Learning from member countries is the most efficient way instead of reinvent a new efforts </a:t>
          </a:r>
          <a:endParaRPr lang="en-US" dirty="0"/>
        </a:p>
      </dgm:t>
    </dgm:pt>
    <dgm:pt modelId="{3208765B-487A-42B6-AD79-4F35D7E17BB7}" type="parTrans" cxnId="{E2A5BAB9-820D-4A6E-8E3F-D12D9008D726}">
      <dgm:prSet/>
      <dgm:spPr/>
      <dgm:t>
        <a:bodyPr/>
        <a:lstStyle/>
        <a:p>
          <a:endParaRPr lang="en-US"/>
        </a:p>
      </dgm:t>
    </dgm:pt>
    <dgm:pt modelId="{F44A99E1-F246-4478-9BAD-D89F32514218}" type="sibTrans" cxnId="{E2A5BAB9-820D-4A6E-8E3F-D12D9008D726}">
      <dgm:prSet/>
      <dgm:spPr/>
      <dgm:t>
        <a:bodyPr/>
        <a:lstStyle/>
        <a:p>
          <a:endParaRPr lang="en-US"/>
        </a:p>
      </dgm:t>
    </dgm:pt>
    <dgm:pt modelId="{A7681566-1669-47B0-87B1-208C0F19A7B3}" type="pres">
      <dgm:prSet presAssocID="{46E56611-B5C0-4A9F-8661-61E79E41BD14}" presName="linear" presStyleCnt="0">
        <dgm:presLayoutVars>
          <dgm:animLvl val="lvl"/>
          <dgm:resizeHandles val="exact"/>
        </dgm:presLayoutVars>
      </dgm:prSet>
      <dgm:spPr/>
      <dgm:t>
        <a:bodyPr/>
        <a:lstStyle/>
        <a:p>
          <a:endParaRPr lang="en-US"/>
        </a:p>
      </dgm:t>
    </dgm:pt>
    <dgm:pt modelId="{C8E4500A-ABD2-4EB1-80BF-B55E383B4B42}" type="pres">
      <dgm:prSet presAssocID="{474F52B1-2FA6-496A-9FD5-EBF4F321276E}" presName="parentText" presStyleLbl="node1" presStyleIdx="0" presStyleCnt="4">
        <dgm:presLayoutVars>
          <dgm:chMax val="0"/>
          <dgm:bulletEnabled val="1"/>
        </dgm:presLayoutVars>
      </dgm:prSet>
      <dgm:spPr/>
      <dgm:t>
        <a:bodyPr/>
        <a:lstStyle/>
        <a:p>
          <a:endParaRPr lang="en-US"/>
        </a:p>
      </dgm:t>
    </dgm:pt>
    <dgm:pt modelId="{0444C50D-AEE6-4933-B146-7404133A3A9A}" type="pres">
      <dgm:prSet presAssocID="{474F52B1-2FA6-496A-9FD5-EBF4F321276E}" presName="childText" presStyleLbl="revTx" presStyleIdx="0" presStyleCnt="4">
        <dgm:presLayoutVars>
          <dgm:bulletEnabled val="1"/>
        </dgm:presLayoutVars>
      </dgm:prSet>
      <dgm:spPr/>
      <dgm:t>
        <a:bodyPr/>
        <a:lstStyle/>
        <a:p>
          <a:endParaRPr lang="en-US"/>
        </a:p>
      </dgm:t>
    </dgm:pt>
    <dgm:pt modelId="{3DC76112-3C4F-4907-941D-A4F7F1C87FEB}" type="pres">
      <dgm:prSet presAssocID="{151DD6E5-A5EE-47AA-85FB-3F3D69582CE6}" presName="parentText" presStyleLbl="node1" presStyleIdx="1" presStyleCnt="4">
        <dgm:presLayoutVars>
          <dgm:chMax val="0"/>
          <dgm:bulletEnabled val="1"/>
        </dgm:presLayoutVars>
      </dgm:prSet>
      <dgm:spPr/>
      <dgm:t>
        <a:bodyPr/>
        <a:lstStyle/>
        <a:p>
          <a:endParaRPr lang="en-US"/>
        </a:p>
      </dgm:t>
    </dgm:pt>
    <dgm:pt modelId="{3353C0D3-B050-441F-B6D8-B15883E1D4D6}" type="pres">
      <dgm:prSet presAssocID="{151DD6E5-A5EE-47AA-85FB-3F3D69582CE6}" presName="childText" presStyleLbl="revTx" presStyleIdx="1" presStyleCnt="4">
        <dgm:presLayoutVars>
          <dgm:bulletEnabled val="1"/>
        </dgm:presLayoutVars>
      </dgm:prSet>
      <dgm:spPr/>
      <dgm:t>
        <a:bodyPr/>
        <a:lstStyle/>
        <a:p>
          <a:endParaRPr lang="en-US"/>
        </a:p>
      </dgm:t>
    </dgm:pt>
    <dgm:pt modelId="{47250E76-AA1E-40BB-B8CE-F51BA51E56C0}" type="pres">
      <dgm:prSet presAssocID="{0E45A0EB-86D5-42AB-90BC-B51A502596DF}" presName="parentText" presStyleLbl="node1" presStyleIdx="2" presStyleCnt="4">
        <dgm:presLayoutVars>
          <dgm:chMax val="0"/>
          <dgm:bulletEnabled val="1"/>
        </dgm:presLayoutVars>
      </dgm:prSet>
      <dgm:spPr/>
      <dgm:t>
        <a:bodyPr/>
        <a:lstStyle/>
        <a:p>
          <a:endParaRPr lang="en-US"/>
        </a:p>
      </dgm:t>
    </dgm:pt>
    <dgm:pt modelId="{86162F87-E38D-4E9C-A5E1-A1A8A12C863A}" type="pres">
      <dgm:prSet presAssocID="{0E45A0EB-86D5-42AB-90BC-B51A502596DF}" presName="childText" presStyleLbl="revTx" presStyleIdx="2" presStyleCnt="4">
        <dgm:presLayoutVars>
          <dgm:bulletEnabled val="1"/>
        </dgm:presLayoutVars>
      </dgm:prSet>
      <dgm:spPr/>
      <dgm:t>
        <a:bodyPr/>
        <a:lstStyle/>
        <a:p>
          <a:endParaRPr lang="en-US"/>
        </a:p>
      </dgm:t>
    </dgm:pt>
    <dgm:pt modelId="{C84FAC9D-F616-44D1-97BA-2930871EF71A}" type="pres">
      <dgm:prSet presAssocID="{A457FE9E-6E53-4296-9A34-7F4129D89F94}" presName="parentText" presStyleLbl="node1" presStyleIdx="3" presStyleCnt="4">
        <dgm:presLayoutVars>
          <dgm:chMax val="0"/>
          <dgm:bulletEnabled val="1"/>
        </dgm:presLayoutVars>
      </dgm:prSet>
      <dgm:spPr/>
      <dgm:t>
        <a:bodyPr/>
        <a:lstStyle/>
        <a:p>
          <a:endParaRPr lang="en-US"/>
        </a:p>
      </dgm:t>
    </dgm:pt>
    <dgm:pt modelId="{3715521A-EF6C-4E68-BB07-74C5F9979E32}" type="pres">
      <dgm:prSet presAssocID="{A457FE9E-6E53-4296-9A34-7F4129D89F94}" presName="childText" presStyleLbl="revTx" presStyleIdx="3" presStyleCnt="4">
        <dgm:presLayoutVars>
          <dgm:bulletEnabled val="1"/>
        </dgm:presLayoutVars>
      </dgm:prSet>
      <dgm:spPr/>
      <dgm:t>
        <a:bodyPr/>
        <a:lstStyle/>
        <a:p>
          <a:endParaRPr lang="en-US"/>
        </a:p>
      </dgm:t>
    </dgm:pt>
  </dgm:ptLst>
  <dgm:cxnLst>
    <dgm:cxn modelId="{17FD0558-0937-492F-B76C-8BAA5FBAF005}" type="presOf" srcId="{A7BB3032-9F3F-4359-BB70-627D391499C6}" destId="{86162F87-E38D-4E9C-A5E1-A1A8A12C863A}" srcOrd="0" destOrd="0" presId="urn:microsoft.com/office/officeart/2005/8/layout/vList2"/>
    <dgm:cxn modelId="{EB00852A-14E7-4EF0-95A8-C89D77F72FA9}" type="presOf" srcId="{DD788E9C-528E-46DA-AD14-CEF3162F8520}" destId="{3715521A-EF6C-4E68-BB07-74C5F9979E32}" srcOrd="0" destOrd="1" presId="urn:microsoft.com/office/officeart/2005/8/layout/vList2"/>
    <dgm:cxn modelId="{49E3B906-9A7F-4B2F-855B-3F62D5F9E2E6}" type="presOf" srcId="{474F52B1-2FA6-496A-9FD5-EBF4F321276E}" destId="{C8E4500A-ABD2-4EB1-80BF-B55E383B4B42}" srcOrd="0" destOrd="0" presId="urn:microsoft.com/office/officeart/2005/8/layout/vList2"/>
    <dgm:cxn modelId="{1E0F6021-FAE8-4A58-A36C-49A4D5382693}" type="presOf" srcId="{46E56611-B5C0-4A9F-8661-61E79E41BD14}" destId="{A7681566-1669-47B0-87B1-208C0F19A7B3}" srcOrd="0" destOrd="0" presId="urn:microsoft.com/office/officeart/2005/8/layout/vList2"/>
    <dgm:cxn modelId="{FB41FF71-1F54-4935-803A-9D3F2BC77255}" type="presOf" srcId="{151DD6E5-A5EE-47AA-85FB-3F3D69582CE6}" destId="{3DC76112-3C4F-4907-941D-A4F7F1C87FEB}" srcOrd="0" destOrd="0" presId="urn:microsoft.com/office/officeart/2005/8/layout/vList2"/>
    <dgm:cxn modelId="{7E71FC7E-3F6A-4950-963B-8E66148A77C2}" srcId="{A457FE9E-6E53-4296-9A34-7F4129D89F94}" destId="{FF353B64-E91B-4DDA-8BB8-A39420FDF8A5}" srcOrd="0" destOrd="0" parTransId="{99E50CC1-FFE8-48AD-A0D4-94B0589C6267}" sibTransId="{2026A1B0-1C51-49BC-B38F-172521CC0D88}"/>
    <dgm:cxn modelId="{763D99F5-AD70-4D1B-AC26-4BF9E916974E}" type="presOf" srcId="{6809D3F9-19CA-45F7-8A51-90D29370165E}" destId="{3715521A-EF6C-4E68-BB07-74C5F9979E32}" srcOrd="0" destOrd="2" presId="urn:microsoft.com/office/officeart/2005/8/layout/vList2"/>
    <dgm:cxn modelId="{66CB51E0-3233-4A79-9C78-513BB4F20D5B}" srcId="{46E56611-B5C0-4A9F-8661-61E79E41BD14}" destId="{0E45A0EB-86D5-42AB-90BC-B51A502596DF}" srcOrd="2" destOrd="0" parTransId="{79B38CA3-5244-4E9C-9B02-15091F2887BC}" sibTransId="{911118E2-E422-4C32-B866-2364A0898D7C}"/>
    <dgm:cxn modelId="{FC782F37-FF7E-48D7-86E6-41D761AB1C8F}" type="presOf" srcId="{69F95DC0-DA73-4C53-9CB3-3F9610027ABE}" destId="{0444C50D-AEE6-4933-B146-7404133A3A9A}" srcOrd="0" destOrd="0" presId="urn:microsoft.com/office/officeart/2005/8/layout/vList2"/>
    <dgm:cxn modelId="{56FD6038-314B-4773-8EEC-EB741464B4C2}" type="presOf" srcId="{0E45A0EB-86D5-42AB-90BC-B51A502596DF}" destId="{47250E76-AA1E-40BB-B8CE-F51BA51E56C0}" srcOrd="0" destOrd="0" presId="urn:microsoft.com/office/officeart/2005/8/layout/vList2"/>
    <dgm:cxn modelId="{D8D2DBE3-187A-46D4-AC1A-902862045CDC}" type="presOf" srcId="{FF353B64-E91B-4DDA-8BB8-A39420FDF8A5}" destId="{3715521A-EF6C-4E68-BB07-74C5F9979E32}" srcOrd="0" destOrd="0" presId="urn:microsoft.com/office/officeart/2005/8/layout/vList2"/>
    <dgm:cxn modelId="{53C358D1-23C4-48B3-B920-4BAF887189D0}" srcId="{A457FE9E-6E53-4296-9A34-7F4129D89F94}" destId="{DD788E9C-528E-46DA-AD14-CEF3162F8520}" srcOrd="1" destOrd="0" parTransId="{9146BA1E-ECD4-40D6-8104-1AA3159C7B67}" sibTransId="{9E6F8E4A-EFCA-44EB-A43F-D17D92F14FFA}"/>
    <dgm:cxn modelId="{57FE2DB2-8B20-4430-99E0-7BB9600F3711}" type="presOf" srcId="{B4433E08-F114-40FA-B62D-CFA76B078C15}" destId="{3353C0D3-B050-441F-B6D8-B15883E1D4D6}" srcOrd="0" destOrd="0" presId="urn:microsoft.com/office/officeart/2005/8/layout/vList2"/>
    <dgm:cxn modelId="{17472FBC-C68F-4404-A41C-C3F732AAB943}" srcId="{46E56611-B5C0-4A9F-8661-61E79E41BD14}" destId="{151DD6E5-A5EE-47AA-85FB-3F3D69582CE6}" srcOrd="1" destOrd="0" parTransId="{338DDC3B-72E4-4E65-A87A-EBECA7E71D09}" sibTransId="{8A1DCEA9-2C09-43FF-8A8E-FC60E0BC1292}"/>
    <dgm:cxn modelId="{3F00E92E-2F21-497F-9459-56C1535ACC58}" srcId="{0E45A0EB-86D5-42AB-90BC-B51A502596DF}" destId="{A7BB3032-9F3F-4359-BB70-627D391499C6}" srcOrd="0" destOrd="0" parTransId="{D00BB5F5-DB55-4046-A8A7-8B04AFB779D0}" sibTransId="{9A340971-522A-4965-8466-A050A88F18BF}"/>
    <dgm:cxn modelId="{6CE35138-42F0-4C2C-99C1-284945C13148}" srcId="{151DD6E5-A5EE-47AA-85FB-3F3D69582CE6}" destId="{B4433E08-F114-40FA-B62D-CFA76B078C15}" srcOrd="0" destOrd="0" parTransId="{3366CBD8-168C-42F6-B3F9-2066D163F16C}" sibTransId="{ACDBC69F-4890-4FF5-BEEF-4AB3A42FF948}"/>
    <dgm:cxn modelId="{026A2C0C-B0ED-4F0D-BF60-A1A1946907B1}" type="presOf" srcId="{A457FE9E-6E53-4296-9A34-7F4129D89F94}" destId="{C84FAC9D-F616-44D1-97BA-2930871EF71A}" srcOrd="0" destOrd="0" presId="urn:microsoft.com/office/officeart/2005/8/layout/vList2"/>
    <dgm:cxn modelId="{10011C01-3AB2-4D4B-B61A-9C18F814D400}" srcId="{46E56611-B5C0-4A9F-8661-61E79E41BD14}" destId="{474F52B1-2FA6-496A-9FD5-EBF4F321276E}" srcOrd="0" destOrd="0" parTransId="{E7E1751E-BCF3-401D-B129-DE6003759017}" sibTransId="{A59D845E-BA84-42B6-BEC0-3CC0C08FF4FF}"/>
    <dgm:cxn modelId="{58BF10B5-5A9E-4FF9-9E58-520CAE1ABD7B}" srcId="{46E56611-B5C0-4A9F-8661-61E79E41BD14}" destId="{A457FE9E-6E53-4296-9A34-7F4129D89F94}" srcOrd="3" destOrd="0" parTransId="{505D4EB4-9EBA-47B7-82A0-9DA2B563067D}" sibTransId="{62F0CBF2-554B-4C07-A0C0-5B60DFE61E87}"/>
    <dgm:cxn modelId="{0B9D2EC2-3FF1-4D96-893C-A969D603A13E}" srcId="{474F52B1-2FA6-496A-9FD5-EBF4F321276E}" destId="{69F95DC0-DA73-4C53-9CB3-3F9610027ABE}" srcOrd="0" destOrd="0" parTransId="{D7F83AB1-CBC8-48EC-BB0A-820BEE90628E}" sibTransId="{56276C9D-2336-4D62-B5DB-A7D15990D09D}"/>
    <dgm:cxn modelId="{E2A5BAB9-820D-4A6E-8E3F-D12D9008D726}" srcId="{A457FE9E-6E53-4296-9A34-7F4129D89F94}" destId="{6809D3F9-19CA-45F7-8A51-90D29370165E}" srcOrd="2" destOrd="0" parTransId="{3208765B-487A-42B6-AD79-4F35D7E17BB7}" sibTransId="{F44A99E1-F246-4478-9BAD-D89F32514218}"/>
    <dgm:cxn modelId="{C54C759B-1A42-49C3-AEDD-D88B0D9E7C2E}" type="presParOf" srcId="{A7681566-1669-47B0-87B1-208C0F19A7B3}" destId="{C8E4500A-ABD2-4EB1-80BF-B55E383B4B42}" srcOrd="0" destOrd="0" presId="urn:microsoft.com/office/officeart/2005/8/layout/vList2"/>
    <dgm:cxn modelId="{372C4C3D-7414-4F7B-92DA-7F9FB00203B8}" type="presParOf" srcId="{A7681566-1669-47B0-87B1-208C0F19A7B3}" destId="{0444C50D-AEE6-4933-B146-7404133A3A9A}" srcOrd="1" destOrd="0" presId="urn:microsoft.com/office/officeart/2005/8/layout/vList2"/>
    <dgm:cxn modelId="{8BC5D548-E75D-4B7F-9138-B7DD4C020B4B}" type="presParOf" srcId="{A7681566-1669-47B0-87B1-208C0F19A7B3}" destId="{3DC76112-3C4F-4907-941D-A4F7F1C87FEB}" srcOrd="2" destOrd="0" presId="urn:microsoft.com/office/officeart/2005/8/layout/vList2"/>
    <dgm:cxn modelId="{B070D397-A216-4E1C-80EC-64F77713C661}" type="presParOf" srcId="{A7681566-1669-47B0-87B1-208C0F19A7B3}" destId="{3353C0D3-B050-441F-B6D8-B15883E1D4D6}" srcOrd="3" destOrd="0" presId="urn:microsoft.com/office/officeart/2005/8/layout/vList2"/>
    <dgm:cxn modelId="{76956827-D01B-497F-8C87-AACAB09AC874}" type="presParOf" srcId="{A7681566-1669-47B0-87B1-208C0F19A7B3}" destId="{47250E76-AA1E-40BB-B8CE-F51BA51E56C0}" srcOrd="4" destOrd="0" presId="urn:microsoft.com/office/officeart/2005/8/layout/vList2"/>
    <dgm:cxn modelId="{59981167-CBEC-4936-AA70-675465D6579B}" type="presParOf" srcId="{A7681566-1669-47B0-87B1-208C0F19A7B3}" destId="{86162F87-E38D-4E9C-A5E1-A1A8A12C863A}" srcOrd="5" destOrd="0" presId="urn:microsoft.com/office/officeart/2005/8/layout/vList2"/>
    <dgm:cxn modelId="{6EEA7D20-E441-4ABC-A07F-FA050A4BE894}" type="presParOf" srcId="{A7681566-1669-47B0-87B1-208C0F19A7B3}" destId="{C84FAC9D-F616-44D1-97BA-2930871EF71A}" srcOrd="6" destOrd="0" presId="urn:microsoft.com/office/officeart/2005/8/layout/vList2"/>
    <dgm:cxn modelId="{77B73455-9F8A-4818-990A-71A37BB45930}" type="presParOf" srcId="{A7681566-1669-47B0-87B1-208C0F19A7B3}" destId="{3715521A-EF6C-4E68-BB07-74C5F9979E32}" srcOrd="7"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17FC5D-6A06-445C-BE11-9B545E0AA153}"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en-US"/>
        </a:p>
      </dgm:t>
    </dgm:pt>
    <dgm:pt modelId="{0A790427-F7AF-4BD1-9117-DA089D63E1EF}">
      <dgm:prSet phldrT="[Text]"/>
      <dgm:spPr>
        <a:noFill/>
      </dgm:spPr>
      <dgm:t>
        <a:bodyPr/>
        <a:lstStyle/>
        <a:p>
          <a:pPr rtl="0"/>
          <a:r>
            <a:rPr lang="en-MY" b="1" i="0" u="sng" dirty="0" smtClean="0"/>
            <a:t>Design and implement </a:t>
          </a:r>
          <a:r>
            <a:rPr lang="en-MY" b="0" i="0" u="none" dirty="0" smtClean="0"/>
            <a:t>road safety programs based on science and art for the region</a:t>
          </a:r>
          <a:endParaRPr lang="en-US" dirty="0"/>
        </a:p>
      </dgm:t>
    </dgm:pt>
    <dgm:pt modelId="{A073F138-CB69-46E6-94DC-9602C2FD03B1}" type="parTrans" cxnId="{A7ECE7D0-AB7E-4A66-9C98-DF623068C524}">
      <dgm:prSet/>
      <dgm:spPr/>
      <dgm:t>
        <a:bodyPr/>
        <a:lstStyle/>
        <a:p>
          <a:endParaRPr lang="en-US"/>
        </a:p>
      </dgm:t>
    </dgm:pt>
    <dgm:pt modelId="{E8CCF33C-4978-40AF-B76C-1F5028A4DA85}" type="sibTrans" cxnId="{A7ECE7D0-AB7E-4A66-9C98-DF623068C524}">
      <dgm:prSet/>
      <dgm:spPr/>
      <dgm:t>
        <a:bodyPr/>
        <a:lstStyle/>
        <a:p>
          <a:endParaRPr lang="en-US"/>
        </a:p>
      </dgm:t>
    </dgm:pt>
    <dgm:pt modelId="{484CD231-2AF5-455F-AF8B-C576F3030ADF}">
      <dgm:prSet/>
      <dgm:spPr>
        <a:noFill/>
      </dgm:spPr>
      <dgm:t>
        <a:bodyPr/>
        <a:lstStyle/>
        <a:p>
          <a:r>
            <a:rPr lang="en-US" b="1" i="0" u="sng" dirty="0" smtClean="0"/>
            <a:t>Develop and Harmonize</a:t>
          </a:r>
          <a:r>
            <a:rPr lang="en-US" b="0" i="0" u="none" dirty="0" smtClean="0"/>
            <a:t> of standard, guideline and method of road safety activities for the region</a:t>
          </a:r>
          <a:endParaRPr lang="en-US" dirty="0"/>
        </a:p>
      </dgm:t>
    </dgm:pt>
    <dgm:pt modelId="{E32E67D7-C9F7-458D-A882-9B4D16782B12}" type="parTrans" cxnId="{B84DCDDA-CD96-49D9-A540-CD193351ED5E}">
      <dgm:prSet/>
      <dgm:spPr/>
      <dgm:t>
        <a:bodyPr/>
        <a:lstStyle/>
        <a:p>
          <a:endParaRPr lang="en-US"/>
        </a:p>
      </dgm:t>
    </dgm:pt>
    <dgm:pt modelId="{6208EAC8-7592-4648-AD49-4340C0556C6D}" type="sibTrans" cxnId="{B84DCDDA-CD96-49D9-A540-CD193351ED5E}">
      <dgm:prSet/>
      <dgm:spPr/>
      <dgm:t>
        <a:bodyPr/>
        <a:lstStyle/>
        <a:p>
          <a:endParaRPr lang="en-US"/>
        </a:p>
      </dgm:t>
    </dgm:pt>
    <dgm:pt modelId="{8D9B3C1B-D337-401C-A2B6-0D769164C4EE}">
      <dgm:prSet/>
      <dgm:spPr>
        <a:noFill/>
      </dgm:spPr>
      <dgm:t>
        <a:bodyPr/>
        <a:lstStyle/>
        <a:p>
          <a:r>
            <a:rPr lang="en-MY" b="1" i="0" u="sng" dirty="0" smtClean="0"/>
            <a:t>Coordinate</a:t>
          </a:r>
          <a:r>
            <a:rPr lang="en-MY" b="0" i="0" u="none" dirty="0" smtClean="0"/>
            <a:t> and collate the efforts of member countries for knowledge sharing </a:t>
          </a:r>
          <a:endParaRPr lang="en-US" dirty="0"/>
        </a:p>
      </dgm:t>
    </dgm:pt>
    <dgm:pt modelId="{B4F24BA1-D27E-4FB3-AA09-2975CD88DC7A}" type="parTrans" cxnId="{593E1144-D55F-45F1-AC62-AFA83997AD15}">
      <dgm:prSet/>
      <dgm:spPr/>
      <dgm:t>
        <a:bodyPr/>
        <a:lstStyle/>
        <a:p>
          <a:endParaRPr lang="en-US"/>
        </a:p>
      </dgm:t>
    </dgm:pt>
    <dgm:pt modelId="{E46267D2-DBD8-4916-9B67-DB8849F8CD20}" type="sibTrans" cxnId="{593E1144-D55F-45F1-AC62-AFA83997AD15}">
      <dgm:prSet/>
      <dgm:spPr/>
      <dgm:t>
        <a:bodyPr/>
        <a:lstStyle/>
        <a:p>
          <a:endParaRPr lang="en-US"/>
        </a:p>
      </dgm:t>
    </dgm:pt>
    <dgm:pt modelId="{AEE21DDE-7E2A-4322-82AB-FE91E558DD4E}">
      <dgm:prSet/>
      <dgm:spPr>
        <a:noFill/>
      </dgm:spPr>
      <dgm:t>
        <a:bodyPr/>
        <a:lstStyle/>
        <a:p>
          <a:r>
            <a:rPr lang="en-MY" b="1" i="0" u="sng" dirty="0" smtClean="0"/>
            <a:t>Provide</a:t>
          </a:r>
          <a:r>
            <a:rPr lang="en-MY" b="0" i="0" u="none" dirty="0" smtClean="0"/>
            <a:t> technical guidance and effective leadership to member countries</a:t>
          </a:r>
          <a:endParaRPr lang="en-US" dirty="0"/>
        </a:p>
      </dgm:t>
    </dgm:pt>
    <dgm:pt modelId="{B095263D-D8AA-4AF6-ACAC-0530A3A1503C}" type="parTrans" cxnId="{8D2E8989-A846-45B4-88AE-DAE4F154828F}">
      <dgm:prSet/>
      <dgm:spPr/>
      <dgm:t>
        <a:bodyPr/>
        <a:lstStyle/>
        <a:p>
          <a:endParaRPr lang="en-US"/>
        </a:p>
      </dgm:t>
    </dgm:pt>
    <dgm:pt modelId="{4817058E-B501-4A4B-9722-E4D76E47A4F2}" type="sibTrans" cxnId="{8D2E8989-A846-45B4-88AE-DAE4F154828F}">
      <dgm:prSet/>
      <dgm:spPr/>
      <dgm:t>
        <a:bodyPr/>
        <a:lstStyle/>
        <a:p>
          <a:endParaRPr lang="en-US"/>
        </a:p>
      </dgm:t>
    </dgm:pt>
    <dgm:pt modelId="{DAC68B77-09FE-4842-A5C2-221483B72AA8}">
      <dgm:prSet/>
      <dgm:spPr>
        <a:noFill/>
      </dgm:spPr>
      <dgm:t>
        <a:bodyPr/>
        <a:lstStyle/>
        <a:p>
          <a:r>
            <a:rPr lang="en-MY" b="1" i="0" u="sng" dirty="0" smtClean="0"/>
            <a:t>Monitor</a:t>
          </a:r>
          <a:r>
            <a:rPr lang="en-MY" b="0" i="0" u="none" dirty="0" smtClean="0"/>
            <a:t> implementation of the program and intervention by member countries, as well as the regional road safety performance.</a:t>
          </a:r>
          <a:endParaRPr lang="en-US" dirty="0"/>
        </a:p>
      </dgm:t>
    </dgm:pt>
    <dgm:pt modelId="{1AE7752B-4EA6-4435-B9CB-BDE03359C341}" type="parTrans" cxnId="{AE74AC08-9452-49E8-8340-7DB2ACC49355}">
      <dgm:prSet/>
      <dgm:spPr/>
      <dgm:t>
        <a:bodyPr/>
        <a:lstStyle/>
        <a:p>
          <a:endParaRPr lang="en-US"/>
        </a:p>
      </dgm:t>
    </dgm:pt>
    <dgm:pt modelId="{DFF3117C-DC9F-4557-993F-5C4B689E299C}" type="sibTrans" cxnId="{AE74AC08-9452-49E8-8340-7DB2ACC49355}">
      <dgm:prSet/>
      <dgm:spPr/>
      <dgm:t>
        <a:bodyPr/>
        <a:lstStyle/>
        <a:p>
          <a:endParaRPr lang="en-US"/>
        </a:p>
      </dgm:t>
    </dgm:pt>
    <dgm:pt modelId="{7059F5DB-8437-441D-8AF6-72FCDCC90A36}">
      <dgm:prSet/>
      <dgm:spPr>
        <a:noFill/>
      </dgm:spPr>
      <dgm:t>
        <a:bodyPr/>
        <a:lstStyle/>
        <a:p>
          <a:r>
            <a:rPr lang="en-MY" b="1" i="0" u="sng" dirty="0" smtClean="0"/>
            <a:t>Evaluate </a:t>
          </a:r>
          <a:r>
            <a:rPr lang="en-MY" b="0" i="0" u="none" dirty="0" smtClean="0"/>
            <a:t>road safety performance and initiatives of member countries</a:t>
          </a:r>
          <a:endParaRPr lang="en-US" dirty="0"/>
        </a:p>
      </dgm:t>
    </dgm:pt>
    <dgm:pt modelId="{FFF8E27E-93B5-4487-87FA-274AB170DD2B}" type="parTrans" cxnId="{757B4176-C712-4219-A949-8593CCAE0D1F}">
      <dgm:prSet/>
      <dgm:spPr/>
      <dgm:t>
        <a:bodyPr/>
        <a:lstStyle/>
        <a:p>
          <a:endParaRPr lang="en-US"/>
        </a:p>
      </dgm:t>
    </dgm:pt>
    <dgm:pt modelId="{A289CBB4-BD7E-4B22-8C36-EA10456BE304}" type="sibTrans" cxnId="{757B4176-C712-4219-A949-8593CCAE0D1F}">
      <dgm:prSet/>
      <dgm:spPr/>
      <dgm:t>
        <a:bodyPr/>
        <a:lstStyle/>
        <a:p>
          <a:endParaRPr lang="en-US"/>
        </a:p>
      </dgm:t>
    </dgm:pt>
    <dgm:pt modelId="{E867DDBF-43D2-4E53-8F15-8A20A57B2168}" type="pres">
      <dgm:prSet presAssocID="{CD17FC5D-6A06-445C-BE11-9B545E0AA153}" presName="linear" presStyleCnt="0">
        <dgm:presLayoutVars>
          <dgm:animLvl val="lvl"/>
          <dgm:resizeHandles val="exact"/>
        </dgm:presLayoutVars>
      </dgm:prSet>
      <dgm:spPr/>
      <dgm:t>
        <a:bodyPr/>
        <a:lstStyle/>
        <a:p>
          <a:endParaRPr lang="en-US"/>
        </a:p>
      </dgm:t>
    </dgm:pt>
    <dgm:pt modelId="{196DCF1A-5E79-484F-AE69-0FFBD7590279}" type="pres">
      <dgm:prSet presAssocID="{0A790427-F7AF-4BD1-9117-DA089D63E1EF}" presName="parentText" presStyleLbl="node1" presStyleIdx="0" presStyleCnt="6">
        <dgm:presLayoutVars>
          <dgm:chMax val="0"/>
          <dgm:bulletEnabled val="1"/>
        </dgm:presLayoutVars>
      </dgm:prSet>
      <dgm:spPr/>
      <dgm:t>
        <a:bodyPr/>
        <a:lstStyle/>
        <a:p>
          <a:endParaRPr lang="en-US"/>
        </a:p>
      </dgm:t>
    </dgm:pt>
    <dgm:pt modelId="{89A43E20-25EA-4D60-A120-80F034E9A184}" type="pres">
      <dgm:prSet presAssocID="{E8CCF33C-4978-40AF-B76C-1F5028A4DA85}" presName="spacer" presStyleCnt="0"/>
      <dgm:spPr/>
    </dgm:pt>
    <dgm:pt modelId="{E26506B2-F3C3-485B-A731-FA0497DABA39}" type="pres">
      <dgm:prSet presAssocID="{484CD231-2AF5-455F-AF8B-C576F3030ADF}" presName="parentText" presStyleLbl="node1" presStyleIdx="1" presStyleCnt="6">
        <dgm:presLayoutVars>
          <dgm:chMax val="0"/>
          <dgm:bulletEnabled val="1"/>
        </dgm:presLayoutVars>
      </dgm:prSet>
      <dgm:spPr/>
      <dgm:t>
        <a:bodyPr/>
        <a:lstStyle/>
        <a:p>
          <a:endParaRPr lang="en-US"/>
        </a:p>
      </dgm:t>
    </dgm:pt>
    <dgm:pt modelId="{166C3F3E-FDA8-400B-A03F-F6824D0A0FD0}" type="pres">
      <dgm:prSet presAssocID="{6208EAC8-7592-4648-AD49-4340C0556C6D}" presName="spacer" presStyleCnt="0"/>
      <dgm:spPr/>
    </dgm:pt>
    <dgm:pt modelId="{ECACBF13-FDD5-40CB-A116-39B374F6BCBD}" type="pres">
      <dgm:prSet presAssocID="{8D9B3C1B-D337-401C-A2B6-0D769164C4EE}" presName="parentText" presStyleLbl="node1" presStyleIdx="2" presStyleCnt="6">
        <dgm:presLayoutVars>
          <dgm:chMax val="0"/>
          <dgm:bulletEnabled val="1"/>
        </dgm:presLayoutVars>
      </dgm:prSet>
      <dgm:spPr/>
      <dgm:t>
        <a:bodyPr/>
        <a:lstStyle/>
        <a:p>
          <a:endParaRPr lang="en-US"/>
        </a:p>
      </dgm:t>
    </dgm:pt>
    <dgm:pt modelId="{283B29C3-C4AD-4057-AAEF-C28C4030B598}" type="pres">
      <dgm:prSet presAssocID="{E46267D2-DBD8-4916-9B67-DB8849F8CD20}" presName="spacer" presStyleCnt="0"/>
      <dgm:spPr/>
    </dgm:pt>
    <dgm:pt modelId="{B9E4991E-85D5-45AB-AD4F-9F09496E0405}" type="pres">
      <dgm:prSet presAssocID="{AEE21DDE-7E2A-4322-82AB-FE91E558DD4E}" presName="parentText" presStyleLbl="node1" presStyleIdx="3" presStyleCnt="6">
        <dgm:presLayoutVars>
          <dgm:chMax val="0"/>
          <dgm:bulletEnabled val="1"/>
        </dgm:presLayoutVars>
      </dgm:prSet>
      <dgm:spPr/>
      <dgm:t>
        <a:bodyPr/>
        <a:lstStyle/>
        <a:p>
          <a:endParaRPr lang="en-US"/>
        </a:p>
      </dgm:t>
    </dgm:pt>
    <dgm:pt modelId="{6916CE75-9FDE-42EB-9673-980367CC1BFB}" type="pres">
      <dgm:prSet presAssocID="{4817058E-B501-4A4B-9722-E4D76E47A4F2}" presName="spacer" presStyleCnt="0"/>
      <dgm:spPr/>
    </dgm:pt>
    <dgm:pt modelId="{48AB7D79-245A-4E93-A50C-A427C2B412F2}" type="pres">
      <dgm:prSet presAssocID="{DAC68B77-09FE-4842-A5C2-221483B72AA8}" presName="parentText" presStyleLbl="node1" presStyleIdx="4" presStyleCnt="6">
        <dgm:presLayoutVars>
          <dgm:chMax val="0"/>
          <dgm:bulletEnabled val="1"/>
        </dgm:presLayoutVars>
      </dgm:prSet>
      <dgm:spPr/>
      <dgm:t>
        <a:bodyPr/>
        <a:lstStyle/>
        <a:p>
          <a:endParaRPr lang="en-US"/>
        </a:p>
      </dgm:t>
    </dgm:pt>
    <dgm:pt modelId="{04008C89-424B-4390-9679-67DAFA95EFBB}" type="pres">
      <dgm:prSet presAssocID="{DFF3117C-DC9F-4557-993F-5C4B689E299C}" presName="spacer" presStyleCnt="0"/>
      <dgm:spPr/>
    </dgm:pt>
    <dgm:pt modelId="{C8DACF75-527B-4033-9FB8-C16689D1A1EE}" type="pres">
      <dgm:prSet presAssocID="{7059F5DB-8437-441D-8AF6-72FCDCC90A36}" presName="parentText" presStyleLbl="node1" presStyleIdx="5" presStyleCnt="6">
        <dgm:presLayoutVars>
          <dgm:chMax val="0"/>
          <dgm:bulletEnabled val="1"/>
        </dgm:presLayoutVars>
      </dgm:prSet>
      <dgm:spPr/>
      <dgm:t>
        <a:bodyPr/>
        <a:lstStyle/>
        <a:p>
          <a:endParaRPr lang="en-US"/>
        </a:p>
      </dgm:t>
    </dgm:pt>
  </dgm:ptLst>
  <dgm:cxnLst>
    <dgm:cxn modelId="{593E1144-D55F-45F1-AC62-AFA83997AD15}" srcId="{CD17FC5D-6A06-445C-BE11-9B545E0AA153}" destId="{8D9B3C1B-D337-401C-A2B6-0D769164C4EE}" srcOrd="2" destOrd="0" parTransId="{B4F24BA1-D27E-4FB3-AA09-2975CD88DC7A}" sibTransId="{E46267D2-DBD8-4916-9B67-DB8849F8CD20}"/>
    <dgm:cxn modelId="{03A8A343-05AC-4513-A571-D4DFA4F637B4}" type="presOf" srcId="{DAC68B77-09FE-4842-A5C2-221483B72AA8}" destId="{48AB7D79-245A-4E93-A50C-A427C2B412F2}" srcOrd="0" destOrd="0" presId="urn:microsoft.com/office/officeart/2005/8/layout/vList2"/>
    <dgm:cxn modelId="{A4841F78-B47A-4ECF-A864-9B5E2F6CB725}" type="presOf" srcId="{AEE21DDE-7E2A-4322-82AB-FE91E558DD4E}" destId="{B9E4991E-85D5-45AB-AD4F-9F09496E0405}" srcOrd="0" destOrd="0" presId="urn:microsoft.com/office/officeart/2005/8/layout/vList2"/>
    <dgm:cxn modelId="{2C9B2A26-537C-4EF6-B0ED-CF379E6EC393}" type="presOf" srcId="{8D9B3C1B-D337-401C-A2B6-0D769164C4EE}" destId="{ECACBF13-FDD5-40CB-A116-39B374F6BCBD}" srcOrd="0" destOrd="0" presId="urn:microsoft.com/office/officeart/2005/8/layout/vList2"/>
    <dgm:cxn modelId="{C6F5F9A9-A43B-4052-8CAB-FD9FF272DB86}" type="presOf" srcId="{484CD231-2AF5-455F-AF8B-C576F3030ADF}" destId="{E26506B2-F3C3-485B-A731-FA0497DABA39}" srcOrd="0" destOrd="0" presId="urn:microsoft.com/office/officeart/2005/8/layout/vList2"/>
    <dgm:cxn modelId="{757B4176-C712-4219-A949-8593CCAE0D1F}" srcId="{CD17FC5D-6A06-445C-BE11-9B545E0AA153}" destId="{7059F5DB-8437-441D-8AF6-72FCDCC90A36}" srcOrd="5" destOrd="0" parTransId="{FFF8E27E-93B5-4487-87FA-274AB170DD2B}" sibTransId="{A289CBB4-BD7E-4B22-8C36-EA10456BE304}"/>
    <dgm:cxn modelId="{B84DCDDA-CD96-49D9-A540-CD193351ED5E}" srcId="{CD17FC5D-6A06-445C-BE11-9B545E0AA153}" destId="{484CD231-2AF5-455F-AF8B-C576F3030ADF}" srcOrd="1" destOrd="0" parTransId="{E32E67D7-C9F7-458D-A882-9B4D16782B12}" sibTransId="{6208EAC8-7592-4648-AD49-4340C0556C6D}"/>
    <dgm:cxn modelId="{4EE58800-51A2-4EDD-BC8A-D8CF5DFA0AD3}" type="presOf" srcId="{CD17FC5D-6A06-445C-BE11-9B545E0AA153}" destId="{E867DDBF-43D2-4E53-8F15-8A20A57B2168}" srcOrd="0" destOrd="0" presId="urn:microsoft.com/office/officeart/2005/8/layout/vList2"/>
    <dgm:cxn modelId="{2CCFB3CF-E575-4152-8CDF-415918876E48}" type="presOf" srcId="{0A790427-F7AF-4BD1-9117-DA089D63E1EF}" destId="{196DCF1A-5E79-484F-AE69-0FFBD7590279}" srcOrd="0" destOrd="0" presId="urn:microsoft.com/office/officeart/2005/8/layout/vList2"/>
    <dgm:cxn modelId="{AE74AC08-9452-49E8-8340-7DB2ACC49355}" srcId="{CD17FC5D-6A06-445C-BE11-9B545E0AA153}" destId="{DAC68B77-09FE-4842-A5C2-221483B72AA8}" srcOrd="4" destOrd="0" parTransId="{1AE7752B-4EA6-4435-B9CB-BDE03359C341}" sibTransId="{DFF3117C-DC9F-4557-993F-5C4B689E299C}"/>
    <dgm:cxn modelId="{8D2E8989-A846-45B4-88AE-DAE4F154828F}" srcId="{CD17FC5D-6A06-445C-BE11-9B545E0AA153}" destId="{AEE21DDE-7E2A-4322-82AB-FE91E558DD4E}" srcOrd="3" destOrd="0" parTransId="{B095263D-D8AA-4AF6-ACAC-0530A3A1503C}" sibTransId="{4817058E-B501-4A4B-9722-E4D76E47A4F2}"/>
    <dgm:cxn modelId="{0AA44DAF-436D-47D4-B3A0-A03DE0208B57}" type="presOf" srcId="{7059F5DB-8437-441D-8AF6-72FCDCC90A36}" destId="{C8DACF75-527B-4033-9FB8-C16689D1A1EE}" srcOrd="0" destOrd="0" presId="urn:microsoft.com/office/officeart/2005/8/layout/vList2"/>
    <dgm:cxn modelId="{A7ECE7D0-AB7E-4A66-9C98-DF623068C524}" srcId="{CD17FC5D-6A06-445C-BE11-9B545E0AA153}" destId="{0A790427-F7AF-4BD1-9117-DA089D63E1EF}" srcOrd="0" destOrd="0" parTransId="{A073F138-CB69-46E6-94DC-9602C2FD03B1}" sibTransId="{E8CCF33C-4978-40AF-B76C-1F5028A4DA85}"/>
    <dgm:cxn modelId="{75582099-D4CD-48AA-B9A1-8A0C91A137E2}" type="presParOf" srcId="{E867DDBF-43D2-4E53-8F15-8A20A57B2168}" destId="{196DCF1A-5E79-484F-AE69-0FFBD7590279}" srcOrd="0" destOrd="0" presId="urn:microsoft.com/office/officeart/2005/8/layout/vList2"/>
    <dgm:cxn modelId="{C2B483F3-98C8-468B-9901-5246133E1BA5}" type="presParOf" srcId="{E867DDBF-43D2-4E53-8F15-8A20A57B2168}" destId="{89A43E20-25EA-4D60-A120-80F034E9A184}" srcOrd="1" destOrd="0" presId="urn:microsoft.com/office/officeart/2005/8/layout/vList2"/>
    <dgm:cxn modelId="{00C6349F-4746-4F68-8DCD-0B1BBB04BEBB}" type="presParOf" srcId="{E867DDBF-43D2-4E53-8F15-8A20A57B2168}" destId="{E26506B2-F3C3-485B-A731-FA0497DABA39}" srcOrd="2" destOrd="0" presId="urn:microsoft.com/office/officeart/2005/8/layout/vList2"/>
    <dgm:cxn modelId="{FC9355D5-9F07-4DC1-99D6-0CDFC9B2D7D0}" type="presParOf" srcId="{E867DDBF-43D2-4E53-8F15-8A20A57B2168}" destId="{166C3F3E-FDA8-400B-A03F-F6824D0A0FD0}" srcOrd="3" destOrd="0" presId="urn:microsoft.com/office/officeart/2005/8/layout/vList2"/>
    <dgm:cxn modelId="{99EAAD40-1C75-4F8E-80D5-B8354D262225}" type="presParOf" srcId="{E867DDBF-43D2-4E53-8F15-8A20A57B2168}" destId="{ECACBF13-FDD5-40CB-A116-39B374F6BCBD}" srcOrd="4" destOrd="0" presId="urn:microsoft.com/office/officeart/2005/8/layout/vList2"/>
    <dgm:cxn modelId="{45EDBCCD-E6A9-4235-ABB6-000013E75E06}" type="presParOf" srcId="{E867DDBF-43D2-4E53-8F15-8A20A57B2168}" destId="{283B29C3-C4AD-4057-AAEF-C28C4030B598}" srcOrd="5" destOrd="0" presId="urn:microsoft.com/office/officeart/2005/8/layout/vList2"/>
    <dgm:cxn modelId="{5F5FC28F-0865-4E42-964B-7F72121AC07E}" type="presParOf" srcId="{E867DDBF-43D2-4E53-8F15-8A20A57B2168}" destId="{B9E4991E-85D5-45AB-AD4F-9F09496E0405}" srcOrd="6" destOrd="0" presId="urn:microsoft.com/office/officeart/2005/8/layout/vList2"/>
    <dgm:cxn modelId="{5B613076-F51E-4207-98AF-6EAA3D2ECD42}" type="presParOf" srcId="{E867DDBF-43D2-4E53-8F15-8A20A57B2168}" destId="{6916CE75-9FDE-42EB-9673-980367CC1BFB}" srcOrd="7" destOrd="0" presId="urn:microsoft.com/office/officeart/2005/8/layout/vList2"/>
    <dgm:cxn modelId="{C8D7A4CA-510C-4700-88CC-DD71644F01A9}" type="presParOf" srcId="{E867DDBF-43D2-4E53-8F15-8A20A57B2168}" destId="{48AB7D79-245A-4E93-A50C-A427C2B412F2}" srcOrd="8" destOrd="0" presId="urn:microsoft.com/office/officeart/2005/8/layout/vList2"/>
    <dgm:cxn modelId="{3B0CBDCA-415A-4C7A-8F86-9DF2850CF9BC}" type="presParOf" srcId="{E867DDBF-43D2-4E53-8F15-8A20A57B2168}" destId="{04008C89-424B-4390-9679-67DAFA95EFBB}" srcOrd="9" destOrd="0" presId="urn:microsoft.com/office/officeart/2005/8/layout/vList2"/>
    <dgm:cxn modelId="{72304222-0F0D-4836-9E21-683E2AB569D3}" type="presParOf" srcId="{E867DDBF-43D2-4E53-8F15-8A20A57B2168}" destId="{C8DACF75-527B-4033-9FB8-C16689D1A1EE}" srcOrd="1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57FEBD-B18F-4F7E-8DDA-F300BA9BE5B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E27EED-4D14-4E8D-A8D2-EE4CF6736CC6}">
      <dgm:prSet phldrT="[Text]" custT="1"/>
      <dgm:spPr>
        <a:noFill/>
      </dgm:spPr>
      <dgm:t>
        <a:bodyPr/>
        <a:lstStyle/>
        <a:p>
          <a:r>
            <a:rPr lang="en-US" sz="1400" b="1" dirty="0" smtClean="0"/>
            <a:t>Pillar 1</a:t>
          </a:r>
          <a:endParaRPr lang="en-US" sz="1400" b="1" dirty="0"/>
        </a:p>
      </dgm:t>
    </dgm:pt>
    <dgm:pt modelId="{1FEC03AF-9A4E-41EC-89BD-1D2035C25151}" type="parTrans" cxnId="{08FD36FF-FEFF-4BB7-852D-94457C907B19}">
      <dgm:prSet/>
      <dgm:spPr/>
      <dgm:t>
        <a:bodyPr/>
        <a:lstStyle/>
        <a:p>
          <a:endParaRPr lang="en-US" sz="1400"/>
        </a:p>
      </dgm:t>
    </dgm:pt>
    <dgm:pt modelId="{8BF2FB2E-BD6C-4B9D-AC50-D5C25B507038}" type="sibTrans" cxnId="{08FD36FF-FEFF-4BB7-852D-94457C907B19}">
      <dgm:prSet/>
      <dgm:spPr/>
      <dgm:t>
        <a:bodyPr/>
        <a:lstStyle/>
        <a:p>
          <a:endParaRPr lang="en-US" sz="1400"/>
        </a:p>
      </dgm:t>
    </dgm:pt>
    <dgm:pt modelId="{3382550B-26B8-43BA-9F89-94EE61B0F186}">
      <dgm:prSet phldrT="[Text]" custT="1"/>
      <dgm:spPr>
        <a:noFill/>
      </dgm:spPr>
      <dgm:t>
        <a:bodyPr/>
        <a:lstStyle/>
        <a:p>
          <a:r>
            <a:rPr lang="en-US" sz="1400" b="1" dirty="0" smtClean="0"/>
            <a:t>Pillar 4</a:t>
          </a:r>
          <a:endParaRPr lang="en-US" sz="1400" b="1" dirty="0"/>
        </a:p>
      </dgm:t>
    </dgm:pt>
    <dgm:pt modelId="{664B5708-00FA-4F31-89CC-E6FD3FB1E841}">
      <dgm:prSet phldrT="[Text]" custT="1"/>
      <dgm:spPr>
        <a:noFill/>
      </dgm:spPr>
      <dgm:t>
        <a:bodyPr/>
        <a:lstStyle/>
        <a:p>
          <a:pPr rtl="0"/>
          <a:r>
            <a:rPr lang="en-GB" sz="1400" dirty="0" smtClean="0">
              <a:effectLst/>
            </a:rPr>
            <a:t>Vehicle regulations concerning standard and inspections</a:t>
          </a:r>
          <a:endParaRPr lang="en-US" sz="1400" dirty="0"/>
        </a:p>
      </dgm:t>
    </dgm:pt>
    <dgm:pt modelId="{5621864A-4A6E-406A-B60B-4806BB1FEC9F}">
      <dgm:prSet phldrT="[Text]" custT="1"/>
      <dgm:spPr>
        <a:noFill/>
      </dgm:spPr>
      <dgm:t>
        <a:bodyPr/>
        <a:lstStyle/>
        <a:p>
          <a:r>
            <a:rPr lang="en-US" sz="1400" b="1" dirty="0" smtClean="0"/>
            <a:t>Pillar 3</a:t>
          </a:r>
          <a:endParaRPr lang="en-US" sz="1400" b="1" dirty="0"/>
        </a:p>
      </dgm:t>
    </dgm:pt>
    <dgm:pt modelId="{B3030C57-3582-4E55-BD69-7FFDCD4E25BE}" type="sibTrans" cxnId="{01705EF3-A219-46B8-A6C8-FD1A0677F28D}">
      <dgm:prSet/>
      <dgm:spPr/>
      <dgm:t>
        <a:bodyPr/>
        <a:lstStyle/>
        <a:p>
          <a:endParaRPr lang="en-US" sz="1400"/>
        </a:p>
      </dgm:t>
    </dgm:pt>
    <dgm:pt modelId="{440CDE4F-F499-4A14-88BB-2DFBA05E2508}" type="parTrans" cxnId="{01705EF3-A219-46B8-A6C8-FD1A0677F28D}">
      <dgm:prSet/>
      <dgm:spPr/>
      <dgm:t>
        <a:bodyPr/>
        <a:lstStyle/>
        <a:p>
          <a:endParaRPr lang="en-US" sz="1400"/>
        </a:p>
      </dgm:t>
    </dgm:pt>
    <dgm:pt modelId="{2C13B119-6DE9-48A0-8E84-4AB8550D3355}" type="sibTrans" cxnId="{789288F7-7DA7-4CA0-BFEF-D2FCEAD45C4F}">
      <dgm:prSet/>
      <dgm:spPr/>
      <dgm:t>
        <a:bodyPr/>
        <a:lstStyle/>
        <a:p>
          <a:endParaRPr lang="en-US" sz="1400"/>
        </a:p>
      </dgm:t>
    </dgm:pt>
    <dgm:pt modelId="{1032675B-EB18-45A3-AF0A-ECAECD264116}" type="parTrans" cxnId="{789288F7-7DA7-4CA0-BFEF-D2FCEAD45C4F}">
      <dgm:prSet/>
      <dgm:spPr/>
      <dgm:t>
        <a:bodyPr/>
        <a:lstStyle/>
        <a:p>
          <a:endParaRPr lang="en-US" sz="1400"/>
        </a:p>
      </dgm:t>
    </dgm:pt>
    <dgm:pt modelId="{13EC5AB2-6C60-47CB-B136-EA61CE7618F1}" type="sibTrans" cxnId="{E7A58B62-5F54-49D2-AAA6-6E065FF5D1EA}">
      <dgm:prSet/>
      <dgm:spPr/>
      <dgm:t>
        <a:bodyPr/>
        <a:lstStyle/>
        <a:p>
          <a:endParaRPr lang="en-US" sz="1400"/>
        </a:p>
      </dgm:t>
    </dgm:pt>
    <dgm:pt modelId="{B0006BCE-7123-465E-AD58-D15DF9854F25}" type="parTrans" cxnId="{E7A58B62-5F54-49D2-AAA6-6E065FF5D1EA}">
      <dgm:prSet/>
      <dgm:spPr/>
      <dgm:t>
        <a:bodyPr/>
        <a:lstStyle/>
        <a:p>
          <a:endParaRPr lang="en-US" sz="1400"/>
        </a:p>
      </dgm:t>
    </dgm:pt>
    <dgm:pt modelId="{4DC88372-C1CA-4D7E-87D6-BC4B7C037F49}">
      <dgm:prSet phldrT="[Text]" custT="1"/>
      <dgm:spPr>
        <a:noFill/>
      </dgm:spPr>
      <dgm:t>
        <a:bodyPr/>
        <a:lstStyle/>
        <a:p>
          <a:r>
            <a:rPr lang="en-GB" sz="1400" dirty="0" smtClean="0">
              <a:effectLst/>
            </a:rPr>
            <a:t>Road engineering enhancement and best practice</a:t>
          </a:r>
          <a:endParaRPr lang="en-US" sz="1400" dirty="0"/>
        </a:p>
      </dgm:t>
    </dgm:pt>
    <dgm:pt modelId="{F936D258-8FDC-4EB1-96BB-5D7B57BD5252}">
      <dgm:prSet phldrT="[Text]" custT="1"/>
      <dgm:spPr>
        <a:noFill/>
      </dgm:spPr>
      <dgm:t>
        <a:bodyPr/>
        <a:lstStyle/>
        <a:p>
          <a:r>
            <a:rPr lang="en-US" sz="1400" b="1" dirty="0" smtClean="0"/>
            <a:t>Pillar 2</a:t>
          </a:r>
          <a:endParaRPr lang="en-US" sz="1400" b="1" dirty="0"/>
        </a:p>
      </dgm:t>
    </dgm:pt>
    <dgm:pt modelId="{A6ACD881-5D96-4490-BDBB-4908ABC9616B}" type="sibTrans" cxnId="{339533B6-B7FA-4C2D-AB07-047AEA73AC49}">
      <dgm:prSet/>
      <dgm:spPr/>
      <dgm:t>
        <a:bodyPr/>
        <a:lstStyle/>
        <a:p>
          <a:endParaRPr lang="en-US" sz="1400"/>
        </a:p>
      </dgm:t>
    </dgm:pt>
    <dgm:pt modelId="{CB4A7BAD-5644-4646-BDFB-D9EA87595B41}" type="parTrans" cxnId="{339533B6-B7FA-4C2D-AB07-047AEA73AC49}">
      <dgm:prSet/>
      <dgm:spPr/>
      <dgm:t>
        <a:bodyPr/>
        <a:lstStyle/>
        <a:p>
          <a:endParaRPr lang="en-US" sz="1400"/>
        </a:p>
      </dgm:t>
    </dgm:pt>
    <dgm:pt modelId="{C2C0B5FF-107A-4CF6-A3D5-B192345FA203}" type="sibTrans" cxnId="{B03211E1-440F-4BB5-8854-9AEC94FD2AC4}">
      <dgm:prSet/>
      <dgm:spPr/>
      <dgm:t>
        <a:bodyPr/>
        <a:lstStyle/>
        <a:p>
          <a:endParaRPr lang="en-US" sz="1400"/>
        </a:p>
      </dgm:t>
    </dgm:pt>
    <dgm:pt modelId="{2EBB8A28-0B76-43CE-8889-4D50E84BF5E4}" type="parTrans" cxnId="{B03211E1-440F-4BB5-8854-9AEC94FD2AC4}">
      <dgm:prSet/>
      <dgm:spPr/>
      <dgm:t>
        <a:bodyPr/>
        <a:lstStyle/>
        <a:p>
          <a:endParaRPr lang="en-US" sz="1400"/>
        </a:p>
      </dgm:t>
    </dgm:pt>
    <dgm:pt modelId="{E5284876-F87F-4406-BB9C-B0D3C22D0D93}">
      <dgm:prSet phldrT="[Text]" custT="1"/>
      <dgm:spPr>
        <a:noFill/>
      </dgm:spPr>
      <dgm:t>
        <a:bodyPr/>
        <a:lstStyle/>
        <a:p>
          <a:pPr rtl="0"/>
          <a:r>
            <a:rPr lang="en-GB" sz="1400" dirty="0" smtClean="0">
              <a:effectLst/>
            </a:rPr>
            <a:t>Traffic laws and regulations</a:t>
          </a:r>
          <a:endParaRPr lang="en-US" sz="1400" dirty="0"/>
        </a:p>
      </dgm:t>
    </dgm:pt>
    <dgm:pt modelId="{1794F8C3-7A1A-4DE9-8D76-EEA1ACDD20F1}" type="sibTrans" cxnId="{C62F5D3F-10F6-489B-9E97-050A28DEA03C}">
      <dgm:prSet/>
      <dgm:spPr/>
      <dgm:t>
        <a:bodyPr/>
        <a:lstStyle/>
        <a:p>
          <a:endParaRPr lang="en-US" sz="1400"/>
        </a:p>
      </dgm:t>
    </dgm:pt>
    <dgm:pt modelId="{F76AE3F0-FF13-4439-83B6-77560CAE7245}" type="parTrans" cxnId="{C62F5D3F-10F6-489B-9E97-050A28DEA03C}">
      <dgm:prSet/>
      <dgm:spPr/>
      <dgm:t>
        <a:bodyPr/>
        <a:lstStyle/>
        <a:p>
          <a:endParaRPr lang="en-US" sz="1400"/>
        </a:p>
      </dgm:t>
    </dgm:pt>
    <dgm:pt modelId="{02A9CCEA-70D9-4F08-B2EE-014BF2FC9093}">
      <dgm:prSet custT="1"/>
      <dgm:spPr>
        <a:noFill/>
      </dgm:spPr>
      <dgm:t>
        <a:bodyPr/>
        <a:lstStyle/>
        <a:p>
          <a:pPr rtl="0"/>
          <a:r>
            <a:rPr lang="en-GB" sz="1400" dirty="0" smtClean="0">
              <a:effectLst/>
            </a:rPr>
            <a:t>Road accident data</a:t>
          </a:r>
          <a:endParaRPr lang="en-MY" sz="1400" dirty="0" smtClean="0">
            <a:effectLst/>
          </a:endParaRPr>
        </a:p>
      </dgm:t>
    </dgm:pt>
    <dgm:pt modelId="{DDE840F7-D80E-4918-928E-37BE6D080BBC}" type="parTrans" cxnId="{A5C74CB5-9142-4452-9D71-0FE7E7C2DB1F}">
      <dgm:prSet/>
      <dgm:spPr/>
      <dgm:t>
        <a:bodyPr/>
        <a:lstStyle/>
        <a:p>
          <a:endParaRPr lang="en-US" sz="1400"/>
        </a:p>
      </dgm:t>
    </dgm:pt>
    <dgm:pt modelId="{0C0A3965-1597-44FF-AA33-AB367022C097}" type="sibTrans" cxnId="{A5C74CB5-9142-4452-9D71-0FE7E7C2DB1F}">
      <dgm:prSet/>
      <dgm:spPr/>
      <dgm:t>
        <a:bodyPr/>
        <a:lstStyle/>
        <a:p>
          <a:endParaRPr lang="en-US" sz="1400"/>
        </a:p>
      </dgm:t>
    </dgm:pt>
    <dgm:pt modelId="{D268BB7F-944D-4CFD-85EA-D6F1CDBDF4D3}">
      <dgm:prSet custT="1"/>
      <dgm:spPr>
        <a:noFill/>
      </dgm:spPr>
      <dgm:t>
        <a:bodyPr/>
        <a:lstStyle/>
        <a:p>
          <a:pPr rtl="0"/>
          <a:r>
            <a:rPr lang="en-GB" sz="1400" dirty="0" smtClean="0">
              <a:effectLst/>
            </a:rPr>
            <a:t>Road transport data </a:t>
          </a:r>
          <a:endParaRPr lang="en-MY" sz="1400" dirty="0" smtClean="0">
            <a:effectLst/>
          </a:endParaRPr>
        </a:p>
      </dgm:t>
    </dgm:pt>
    <dgm:pt modelId="{8D874B2D-FC3A-48C0-9E7C-2754268A524C}" type="parTrans" cxnId="{BBD36F83-B017-49D3-A530-12F8058AB5F2}">
      <dgm:prSet/>
      <dgm:spPr/>
      <dgm:t>
        <a:bodyPr/>
        <a:lstStyle/>
        <a:p>
          <a:endParaRPr lang="en-US" sz="1400"/>
        </a:p>
      </dgm:t>
    </dgm:pt>
    <dgm:pt modelId="{50736299-338A-4B05-A4FF-E3BD32CAC686}" type="sibTrans" cxnId="{BBD36F83-B017-49D3-A530-12F8058AB5F2}">
      <dgm:prSet/>
      <dgm:spPr/>
      <dgm:t>
        <a:bodyPr/>
        <a:lstStyle/>
        <a:p>
          <a:endParaRPr lang="en-US" sz="1400"/>
        </a:p>
      </dgm:t>
    </dgm:pt>
    <dgm:pt modelId="{2E9E061E-EEAB-49B9-B199-9C2B46A948E9}">
      <dgm:prSet custT="1"/>
      <dgm:spPr>
        <a:noFill/>
      </dgm:spPr>
      <dgm:t>
        <a:bodyPr/>
        <a:lstStyle/>
        <a:p>
          <a:r>
            <a:rPr lang="en-GB" sz="1400" dirty="0" smtClean="0">
              <a:effectLst/>
            </a:rPr>
            <a:t>Coordinating ISO 39001 </a:t>
          </a:r>
          <a:endParaRPr lang="en-MY" sz="1400" dirty="0" smtClean="0">
            <a:effectLst/>
          </a:endParaRPr>
        </a:p>
      </dgm:t>
    </dgm:pt>
    <dgm:pt modelId="{4EDA1BFB-5F2F-4901-9CB8-9D45B07342C4}" type="parTrans" cxnId="{3DBF0A1A-1F25-4940-8425-B17D349744E6}">
      <dgm:prSet/>
      <dgm:spPr/>
      <dgm:t>
        <a:bodyPr/>
        <a:lstStyle/>
        <a:p>
          <a:endParaRPr lang="en-US" sz="1400"/>
        </a:p>
      </dgm:t>
    </dgm:pt>
    <dgm:pt modelId="{B72C3641-2B28-4369-AEBB-59131AADBAF5}" type="sibTrans" cxnId="{3DBF0A1A-1F25-4940-8425-B17D349744E6}">
      <dgm:prSet/>
      <dgm:spPr/>
      <dgm:t>
        <a:bodyPr/>
        <a:lstStyle/>
        <a:p>
          <a:endParaRPr lang="en-US" sz="1400"/>
        </a:p>
      </dgm:t>
    </dgm:pt>
    <dgm:pt modelId="{27B13C21-95DD-47E1-B418-3EE770F57FA1}">
      <dgm:prSet custT="1"/>
      <dgm:spPr>
        <a:noFill/>
      </dgm:spPr>
      <dgm:t>
        <a:bodyPr/>
        <a:lstStyle/>
        <a:p>
          <a:r>
            <a:rPr lang="en-GB" sz="1400" dirty="0" smtClean="0">
              <a:effectLst/>
            </a:rPr>
            <a:t>Capacity building</a:t>
          </a:r>
          <a:endParaRPr lang="en-MY" sz="1400" dirty="0" smtClean="0">
            <a:effectLst/>
          </a:endParaRPr>
        </a:p>
      </dgm:t>
    </dgm:pt>
    <dgm:pt modelId="{92086CDA-0DEF-493D-A1CA-7884380622D1}" type="parTrans" cxnId="{3E9AE720-0B11-460A-8D17-8C4DA27280D5}">
      <dgm:prSet/>
      <dgm:spPr/>
      <dgm:t>
        <a:bodyPr/>
        <a:lstStyle/>
        <a:p>
          <a:endParaRPr lang="en-US" sz="1400"/>
        </a:p>
      </dgm:t>
    </dgm:pt>
    <dgm:pt modelId="{AE51B1E4-2626-4C9F-96F6-B678114098D9}" type="sibTrans" cxnId="{3E9AE720-0B11-460A-8D17-8C4DA27280D5}">
      <dgm:prSet/>
      <dgm:spPr/>
      <dgm:t>
        <a:bodyPr/>
        <a:lstStyle/>
        <a:p>
          <a:endParaRPr lang="en-US" sz="1400"/>
        </a:p>
      </dgm:t>
    </dgm:pt>
    <dgm:pt modelId="{02293BA7-1C29-4FD8-8C3D-CE0797AD3A42}">
      <dgm:prSet custT="1"/>
      <dgm:spPr>
        <a:noFill/>
      </dgm:spPr>
      <dgm:t>
        <a:bodyPr/>
        <a:lstStyle/>
        <a:p>
          <a:r>
            <a:rPr lang="en-GB" sz="1400" dirty="0" smtClean="0">
              <a:effectLst/>
            </a:rPr>
            <a:t>Road safety audit</a:t>
          </a:r>
          <a:endParaRPr lang="en-MY" sz="1400" dirty="0" smtClean="0">
            <a:effectLst/>
          </a:endParaRPr>
        </a:p>
      </dgm:t>
    </dgm:pt>
    <dgm:pt modelId="{16868949-A428-4352-8108-1227C63CD3FC}" type="parTrans" cxnId="{57B9CAA4-B537-4C3E-AFDA-91E656539715}">
      <dgm:prSet/>
      <dgm:spPr/>
      <dgm:t>
        <a:bodyPr/>
        <a:lstStyle/>
        <a:p>
          <a:endParaRPr lang="en-US" sz="1400"/>
        </a:p>
      </dgm:t>
    </dgm:pt>
    <dgm:pt modelId="{73D66E33-84B9-4233-8AB1-94FC93B561CF}" type="sibTrans" cxnId="{57B9CAA4-B537-4C3E-AFDA-91E656539715}">
      <dgm:prSet/>
      <dgm:spPr/>
      <dgm:t>
        <a:bodyPr/>
        <a:lstStyle/>
        <a:p>
          <a:endParaRPr lang="en-US" sz="1400"/>
        </a:p>
      </dgm:t>
    </dgm:pt>
    <dgm:pt modelId="{FB6DB1FA-82D7-4036-8CE6-47703F4DA8DC}">
      <dgm:prSet custT="1"/>
      <dgm:spPr>
        <a:noFill/>
      </dgm:spPr>
      <dgm:t>
        <a:bodyPr/>
        <a:lstStyle/>
        <a:p>
          <a:r>
            <a:rPr lang="en-GB" sz="1400" dirty="0" smtClean="0">
              <a:effectLst/>
            </a:rPr>
            <a:t>International road assessment programme</a:t>
          </a:r>
          <a:endParaRPr lang="en-MY" sz="1400" dirty="0" smtClean="0">
            <a:effectLst/>
          </a:endParaRPr>
        </a:p>
      </dgm:t>
    </dgm:pt>
    <dgm:pt modelId="{94FCC7BE-13E3-4C47-ACA8-069E9F7B6545}" type="parTrans" cxnId="{37AEB6C2-44FF-4549-9241-18AB15AC61A5}">
      <dgm:prSet/>
      <dgm:spPr/>
      <dgm:t>
        <a:bodyPr/>
        <a:lstStyle/>
        <a:p>
          <a:endParaRPr lang="en-US" sz="1400"/>
        </a:p>
      </dgm:t>
    </dgm:pt>
    <dgm:pt modelId="{6F582832-29E5-4157-B44C-7741870250D6}" type="sibTrans" cxnId="{37AEB6C2-44FF-4549-9241-18AB15AC61A5}">
      <dgm:prSet/>
      <dgm:spPr/>
      <dgm:t>
        <a:bodyPr/>
        <a:lstStyle/>
        <a:p>
          <a:endParaRPr lang="en-US" sz="1400"/>
        </a:p>
      </dgm:t>
    </dgm:pt>
    <dgm:pt modelId="{34152269-FBC7-4F1A-9EB2-6E03E9EB2510}">
      <dgm:prSet custT="1"/>
      <dgm:spPr>
        <a:noFill/>
      </dgm:spPr>
      <dgm:t>
        <a:bodyPr/>
        <a:lstStyle/>
        <a:p>
          <a:r>
            <a:rPr lang="en-GB" sz="1400" dirty="0" smtClean="0">
              <a:effectLst/>
            </a:rPr>
            <a:t>Road safety audit certification and training</a:t>
          </a:r>
          <a:endParaRPr lang="en-MY" sz="1400" dirty="0" smtClean="0">
            <a:effectLst/>
          </a:endParaRPr>
        </a:p>
      </dgm:t>
    </dgm:pt>
    <dgm:pt modelId="{70A9AD07-4DD6-47D6-8F09-C028B8360C8E}" type="parTrans" cxnId="{E03EF3A4-591B-4D70-969C-00F2E2EA187E}">
      <dgm:prSet/>
      <dgm:spPr/>
      <dgm:t>
        <a:bodyPr/>
        <a:lstStyle/>
        <a:p>
          <a:endParaRPr lang="en-US" sz="1400"/>
        </a:p>
      </dgm:t>
    </dgm:pt>
    <dgm:pt modelId="{917BA994-5DA8-45B1-8C80-8CBA553C7EA2}" type="sibTrans" cxnId="{E03EF3A4-591B-4D70-969C-00F2E2EA187E}">
      <dgm:prSet/>
      <dgm:spPr/>
      <dgm:t>
        <a:bodyPr/>
        <a:lstStyle/>
        <a:p>
          <a:endParaRPr lang="en-US" sz="1400"/>
        </a:p>
      </dgm:t>
    </dgm:pt>
    <dgm:pt modelId="{6C8AFA23-9639-4143-BAD5-47F8B3F35FD0}">
      <dgm:prSet custT="1"/>
      <dgm:spPr>
        <a:noFill/>
      </dgm:spPr>
      <dgm:t>
        <a:bodyPr/>
        <a:lstStyle/>
        <a:p>
          <a:pPr rtl="0"/>
          <a:r>
            <a:rPr lang="en-GB" sz="1400" dirty="0" smtClean="0">
              <a:effectLst/>
            </a:rPr>
            <a:t>Testing facilities</a:t>
          </a:r>
          <a:endParaRPr lang="en-MY" sz="1400" dirty="0" smtClean="0">
            <a:effectLst/>
          </a:endParaRPr>
        </a:p>
      </dgm:t>
    </dgm:pt>
    <dgm:pt modelId="{4A44AF7E-8373-4D0D-921C-EB86A4FE9A1D}" type="parTrans" cxnId="{44021C19-3385-4F1D-A016-0B090ECBED51}">
      <dgm:prSet/>
      <dgm:spPr/>
      <dgm:t>
        <a:bodyPr/>
        <a:lstStyle/>
        <a:p>
          <a:endParaRPr lang="en-US" sz="1400"/>
        </a:p>
      </dgm:t>
    </dgm:pt>
    <dgm:pt modelId="{1CCE08AC-B039-42CE-9FA1-2AD7DF2CE0BA}" type="sibTrans" cxnId="{44021C19-3385-4F1D-A016-0B090ECBED51}">
      <dgm:prSet/>
      <dgm:spPr/>
      <dgm:t>
        <a:bodyPr/>
        <a:lstStyle/>
        <a:p>
          <a:endParaRPr lang="en-US" sz="1400"/>
        </a:p>
      </dgm:t>
    </dgm:pt>
    <dgm:pt modelId="{56BCC98D-97BF-4978-918E-30A8B80AE8CD}">
      <dgm:prSet custT="1"/>
      <dgm:spPr>
        <a:noFill/>
      </dgm:spPr>
      <dgm:t>
        <a:bodyPr/>
        <a:lstStyle/>
        <a:p>
          <a:r>
            <a:rPr lang="en-GB" sz="1400" smtClean="0">
              <a:effectLst/>
            </a:rPr>
            <a:t>Vehicle Type Approval</a:t>
          </a:r>
          <a:endParaRPr lang="en-MY" sz="1400" dirty="0" smtClean="0">
            <a:effectLst/>
          </a:endParaRPr>
        </a:p>
      </dgm:t>
    </dgm:pt>
    <dgm:pt modelId="{0D3FCFF4-6C97-4562-A3E9-B106ADA0B2EB}" type="parTrans" cxnId="{48188533-659F-4B6E-A0BC-96F75581D19D}">
      <dgm:prSet/>
      <dgm:spPr/>
      <dgm:t>
        <a:bodyPr/>
        <a:lstStyle/>
        <a:p>
          <a:endParaRPr lang="en-US" sz="1400"/>
        </a:p>
      </dgm:t>
    </dgm:pt>
    <dgm:pt modelId="{BFC39EBE-A099-4CED-BE7E-01BC95468310}" type="sibTrans" cxnId="{48188533-659F-4B6E-A0BC-96F75581D19D}">
      <dgm:prSet/>
      <dgm:spPr/>
      <dgm:t>
        <a:bodyPr/>
        <a:lstStyle/>
        <a:p>
          <a:endParaRPr lang="en-US" sz="1400"/>
        </a:p>
      </dgm:t>
    </dgm:pt>
    <dgm:pt modelId="{8FE44FAD-982E-4DA7-B4C9-59F2D4CF2C73}">
      <dgm:prSet custT="1"/>
      <dgm:spPr>
        <a:noFill/>
      </dgm:spPr>
      <dgm:t>
        <a:bodyPr/>
        <a:lstStyle/>
        <a:p>
          <a:r>
            <a:rPr lang="en-GB" sz="1400" dirty="0" smtClean="0">
              <a:effectLst/>
            </a:rPr>
            <a:t>Coordinating and perform New Car Assessment Programme (NCAP) for the AESAN </a:t>
          </a:r>
          <a:endParaRPr lang="en-MY" sz="1400" dirty="0" smtClean="0">
            <a:effectLst/>
          </a:endParaRPr>
        </a:p>
      </dgm:t>
    </dgm:pt>
    <dgm:pt modelId="{E5E4E1F7-044D-4592-B9FB-A2B0EA994E17}" type="parTrans" cxnId="{618131BC-712E-4D96-A8D0-B48962D8FFFE}">
      <dgm:prSet/>
      <dgm:spPr/>
      <dgm:t>
        <a:bodyPr/>
        <a:lstStyle/>
        <a:p>
          <a:endParaRPr lang="en-US" sz="1400"/>
        </a:p>
      </dgm:t>
    </dgm:pt>
    <dgm:pt modelId="{AFB29C2F-374D-40F2-ADA4-034C49D2929A}" type="sibTrans" cxnId="{618131BC-712E-4D96-A8D0-B48962D8FFFE}">
      <dgm:prSet/>
      <dgm:spPr/>
      <dgm:t>
        <a:bodyPr/>
        <a:lstStyle/>
        <a:p>
          <a:endParaRPr lang="en-US" sz="1400"/>
        </a:p>
      </dgm:t>
    </dgm:pt>
    <dgm:pt modelId="{3A02EAAD-4BF9-4611-98DA-6D3CEE6FA785}">
      <dgm:prSet custT="1"/>
      <dgm:spPr>
        <a:noFill/>
      </dgm:spPr>
      <dgm:t>
        <a:bodyPr/>
        <a:lstStyle/>
        <a:p>
          <a:r>
            <a:rPr lang="en-GB" sz="1400" dirty="0" smtClean="0">
              <a:effectLst/>
            </a:rPr>
            <a:t>Harmonization of Vehicle Regulations (WP29)</a:t>
          </a:r>
          <a:endParaRPr lang="en-MY" sz="1400" dirty="0" smtClean="0">
            <a:effectLst/>
            <a:latin typeface="+mn-lt"/>
            <a:ea typeface="+mn-ea"/>
            <a:cs typeface="+mn-cs"/>
          </a:endParaRPr>
        </a:p>
      </dgm:t>
    </dgm:pt>
    <dgm:pt modelId="{B95DF4B5-1955-47DE-8B5A-082228D278F9}" type="parTrans" cxnId="{79A8C183-1CBA-40C5-803C-924E1A0E7EC7}">
      <dgm:prSet/>
      <dgm:spPr/>
      <dgm:t>
        <a:bodyPr/>
        <a:lstStyle/>
        <a:p>
          <a:endParaRPr lang="en-US" sz="1400"/>
        </a:p>
      </dgm:t>
    </dgm:pt>
    <dgm:pt modelId="{F9812A2A-02C7-4204-83EA-F95AFB3B1885}" type="sibTrans" cxnId="{79A8C183-1CBA-40C5-803C-924E1A0E7EC7}">
      <dgm:prSet/>
      <dgm:spPr/>
      <dgm:t>
        <a:bodyPr/>
        <a:lstStyle/>
        <a:p>
          <a:endParaRPr lang="en-US" sz="1400"/>
        </a:p>
      </dgm:t>
    </dgm:pt>
    <dgm:pt modelId="{6D95D531-7D59-41C8-9A31-3893F05BEE47}">
      <dgm:prSet phldrT="[Text]" custT="1"/>
      <dgm:spPr>
        <a:noFill/>
      </dgm:spPr>
      <dgm:t>
        <a:bodyPr/>
        <a:lstStyle/>
        <a:p>
          <a:r>
            <a:rPr lang="en-GB" sz="1400" dirty="0" smtClean="0">
              <a:effectLst/>
            </a:rPr>
            <a:t>Driver training and testing</a:t>
          </a:r>
          <a:endParaRPr lang="en-US" sz="1400" dirty="0"/>
        </a:p>
      </dgm:t>
    </dgm:pt>
    <dgm:pt modelId="{9F25E546-4EE0-4AD9-9D02-43CAEFE63225}" type="parTrans" cxnId="{98FA907B-9945-4505-ABEE-CE450B820FF1}">
      <dgm:prSet/>
      <dgm:spPr/>
      <dgm:t>
        <a:bodyPr/>
        <a:lstStyle/>
        <a:p>
          <a:endParaRPr lang="en-US" sz="1400"/>
        </a:p>
      </dgm:t>
    </dgm:pt>
    <dgm:pt modelId="{4B3D1609-C20F-4C97-8186-1515B3C3357F}" type="sibTrans" cxnId="{98FA907B-9945-4505-ABEE-CE450B820FF1}">
      <dgm:prSet/>
      <dgm:spPr/>
      <dgm:t>
        <a:bodyPr/>
        <a:lstStyle/>
        <a:p>
          <a:endParaRPr lang="en-US" sz="1400"/>
        </a:p>
      </dgm:t>
    </dgm:pt>
    <dgm:pt modelId="{C73E1DDB-F266-475A-A055-893DB296B58B}">
      <dgm:prSet custT="1"/>
      <dgm:spPr>
        <a:noFill/>
      </dgm:spPr>
      <dgm:t>
        <a:bodyPr/>
        <a:lstStyle/>
        <a:p>
          <a:r>
            <a:rPr lang="en-GB" sz="1400" smtClean="0">
              <a:effectLst/>
            </a:rPr>
            <a:t>Traffic police activities</a:t>
          </a:r>
          <a:endParaRPr lang="en-MY" sz="1400" dirty="0" smtClean="0">
            <a:effectLst/>
          </a:endParaRPr>
        </a:p>
      </dgm:t>
    </dgm:pt>
    <dgm:pt modelId="{746C037F-EEA1-4D21-A4C1-9798773991DD}" type="parTrans" cxnId="{C47624CD-945D-4B5F-AA62-CD7AD6B145AF}">
      <dgm:prSet/>
      <dgm:spPr/>
      <dgm:t>
        <a:bodyPr/>
        <a:lstStyle/>
        <a:p>
          <a:endParaRPr lang="en-US" sz="1400"/>
        </a:p>
      </dgm:t>
    </dgm:pt>
    <dgm:pt modelId="{AC425887-13F2-414E-9EB7-442402E9611E}" type="sibTrans" cxnId="{C47624CD-945D-4B5F-AA62-CD7AD6B145AF}">
      <dgm:prSet/>
      <dgm:spPr/>
      <dgm:t>
        <a:bodyPr/>
        <a:lstStyle/>
        <a:p>
          <a:endParaRPr lang="en-US" sz="1400"/>
        </a:p>
      </dgm:t>
    </dgm:pt>
    <dgm:pt modelId="{6E558870-01CF-41A5-BA3B-DA2C0F3844AC}">
      <dgm:prSet custT="1"/>
      <dgm:spPr>
        <a:noFill/>
      </dgm:spPr>
      <dgm:t>
        <a:bodyPr/>
        <a:lstStyle/>
        <a:p>
          <a:r>
            <a:rPr lang="en-GB" sz="1400" smtClean="0">
              <a:effectLst/>
            </a:rPr>
            <a:t>Road safety training in schools</a:t>
          </a:r>
          <a:endParaRPr lang="en-MY" sz="1400" dirty="0" smtClean="0">
            <a:effectLst/>
          </a:endParaRPr>
        </a:p>
      </dgm:t>
    </dgm:pt>
    <dgm:pt modelId="{75CE7574-B3D3-405A-A9C9-BB0EE497A424}" type="parTrans" cxnId="{F43A253F-3322-40C6-BDBD-D78024F0B8BF}">
      <dgm:prSet/>
      <dgm:spPr/>
      <dgm:t>
        <a:bodyPr/>
        <a:lstStyle/>
        <a:p>
          <a:endParaRPr lang="en-US" sz="1400"/>
        </a:p>
      </dgm:t>
    </dgm:pt>
    <dgm:pt modelId="{58DD5794-359D-40A8-8969-FCD3D852C069}" type="sibTrans" cxnId="{F43A253F-3322-40C6-BDBD-D78024F0B8BF}">
      <dgm:prSet/>
      <dgm:spPr/>
      <dgm:t>
        <a:bodyPr/>
        <a:lstStyle/>
        <a:p>
          <a:endParaRPr lang="en-US" sz="1400"/>
        </a:p>
      </dgm:t>
    </dgm:pt>
    <dgm:pt modelId="{538E490F-EE1F-4E91-98D4-F9FC31A98F52}">
      <dgm:prSet custT="1"/>
      <dgm:spPr>
        <a:noFill/>
      </dgm:spPr>
      <dgm:t>
        <a:bodyPr/>
        <a:lstStyle/>
        <a:p>
          <a:r>
            <a:rPr lang="en-GB" sz="1400" dirty="0" smtClean="0">
              <a:effectLst/>
            </a:rPr>
            <a:t>Road safety information/campaigns to the community</a:t>
          </a:r>
          <a:endParaRPr lang="en-MY" sz="1400" dirty="0" smtClean="0">
            <a:effectLst/>
          </a:endParaRPr>
        </a:p>
      </dgm:t>
    </dgm:pt>
    <dgm:pt modelId="{6E2808A4-A700-4BD9-B504-BD106B790386}" type="parTrans" cxnId="{99193F1F-8B18-443A-8C46-B44EE7948202}">
      <dgm:prSet/>
      <dgm:spPr/>
      <dgm:t>
        <a:bodyPr/>
        <a:lstStyle/>
        <a:p>
          <a:endParaRPr lang="en-US" sz="1400"/>
        </a:p>
      </dgm:t>
    </dgm:pt>
    <dgm:pt modelId="{76A2346D-923D-4BCA-B3B3-59BD15CCD34D}" type="sibTrans" cxnId="{99193F1F-8B18-443A-8C46-B44EE7948202}">
      <dgm:prSet/>
      <dgm:spPr/>
      <dgm:t>
        <a:bodyPr/>
        <a:lstStyle/>
        <a:p>
          <a:endParaRPr lang="en-US" sz="1400"/>
        </a:p>
      </dgm:t>
    </dgm:pt>
    <dgm:pt modelId="{CC7DFA67-3330-4A49-81CD-92F32FB9CEB4}">
      <dgm:prSet custT="1"/>
      <dgm:spPr>
        <a:noFill/>
      </dgm:spPr>
      <dgm:t>
        <a:bodyPr/>
        <a:lstStyle/>
        <a:p>
          <a:r>
            <a:rPr lang="en-GB" sz="1400" dirty="0" smtClean="0">
              <a:effectLst/>
            </a:rPr>
            <a:t>Research and development into improving post-crash response</a:t>
          </a:r>
          <a:endParaRPr lang="en-MY" sz="1400" dirty="0"/>
        </a:p>
      </dgm:t>
    </dgm:pt>
    <dgm:pt modelId="{1592F59E-F8A6-4C5C-8668-E1541B5F8808}" type="parTrans" cxnId="{2702FB0B-DAE0-45D8-A0E0-CB01000D0D5D}">
      <dgm:prSet/>
      <dgm:spPr/>
      <dgm:t>
        <a:bodyPr/>
        <a:lstStyle/>
        <a:p>
          <a:endParaRPr lang="en-US" sz="1400"/>
        </a:p>
      </dgm:t>
    </dgm:pt>
    <dgm:pt modelId="{11BE5FD7-682E-48EF-BB18-2BCCCDFD418A}" type="sibTrans" cxnId="{2702FB0B-DAE0-45D8-A0E0-CB01000D0D5D}">
      <dgm:prSet/>
      <dgm:spPr/>
      <dgm:t>
        <a:bodyPr/>
        <a:lstStyle/>
        <a:p>
          <a:endParaRPr lang="en-US" sz="1400"/>
        </a:p>
      </dgm:t>
    </dgm:pt>
    <dgm:pt modelId="{D5DB0FC9-79BE-434C-975F-E8E7F264B6DF}">
      <dgm:prSet phldrT="[Text]" custT="1"/>
      <dgm:spPr>
        <a:noFill/>
      </dgm:spPr>
      <dgm:t>
        <a:bodyPr/>
        <a:lstStyle/>
        <a:p>
          <a:r>
            <a:rPr lang="en-US" sz="1400" b="1" dirty="0" smtClean="0"/>
            <a:t>Pillar 5</a:t>
          </a:r>
          <a:endParaRPr lang="en-MY" sz="1400" b="1" dirty="0"/>
        </a:p>
      </dgm:t>
    </dgm:pt>
    <dgm:pt modelId="{8BDD1FA1-35F0-4CC6-BD29-800056EADDBD}" type="parTrans" cxnId="{6E8BA5D2-04D5-4342-AE01-45DAE7E00201}">
      <dgm:prSet/>
      <dgm:spPr/>
      <dgm:t>
        <a:bodyPr/>
        <a:lstStyle/>
        <a:p>
          <a:endParaRPr lang="en-US" sz="1400"/>
        </a:p>
      </dgm:t>
    </dgm:pt>
    <dgm:pt modelId="{E8F3407A-6543-42B1-AEA6-CAA0515ED67A}" type="sibTrans" cxnId="{6E8BA5D2-04D5-4342-AE01-45DAE7E00201}">
      <dgm:prSet/>
      <dgm:spPr/>
      <dgm:t>
        <a:bodyPr/>
        <a:lstStyle/>
        <a:p>
          <a:endParaRPr lang="en-US" sz="1400"/>
        </a:p>
      </dgm:t>
    </dgm:pt>
    <dgm:pt modelId="{3A530C1A-7107-431E-865E-46E0FDC4AC79}">
      <dgm:prSet custT="1"/>
      <dgm:spPr>
        <a:noFill/>
      </dgm:spPr>
      <dgm:t>
        <a:bodyPr/>
        <a:lstStyle/>
        <a:p>
          <a:r>
            <a:rPr lang="en-GB" sz="1400" smtClean="0">
              <a:effectLst/>
            </a:rPr>
            <a:t>National trauma care data system</a:t>
          </a:r>
          <a:endParaRPr lang="en-MY" sz="1400" dirty="0" smtClean="0">
            <a:effectLst/>
          </a:endParaRPr>
        </a:p>
      </dgm:t>
    </dgm:pt>
    <dgm:pt modelId="{B2BD5AE4-F832-4716-B2DF-4A0DA98279AB}" type="parTrans" cxnId="{73BF4462-ED41-4CDA-A20C-2493664F6474}">
      <dgm:prSet/>
      <dgm:spPr/>
      <dgm:t>
        <a:bodyPr/>
        <a:lstStyle/>
        <a:p>
          <a:endParaRPr lang="en-US" sz="1400"/>
        </a:p>
      </dgm:t>
    </dgm:pt>
    <dgm:pt modelId="{93ED705E-5A8C-4BE2-A98B-4B05C5C33B01}" type="sibTrans" cxnId="{73BF4462-ED41-4CDA-A20C-2493664F6474}">
      <dgm:prSet/>
      <dgm:spPr/>
      <dgm:t>
        <a:bodyPr/>
        <a:lstStyle/>
        <a:p>
          <a:endParaRPr lang="en-US" sz="1400"/>
        </a:p>
      </dgm:t>
    </dgm:pt>
    <dgm:pt modelId="{6A257785-7346-4434-ACBF-D76E77173D3C}">
      <dgm:prSet custT="1"/>
      <dgm:spPr>
        <a:noFill/>
      </dgm:spPr>
      <dgm:t>
        <a:bodyPr/>
        <a:lstStyle/>
        <a:p>
          <a:r>
            <a:rPr lang="en-GB" sz="1400" smtClean="0">
              <a:effectLst/>
            </a:rPr>
            <a:t>National pre-hospital care systems</a:t>
          </a:r>
          <a:endParaRPr lang="en-MY" sz="1400" dirty="0" smtClean="0">
            <a:effectLst/>
          </a:endParaRPr>
        </a:p>
      </dgm:t>
    </dgm:pt>
    <dgm:pt modelId="{D4347103-9FCA-403D-9AC5-7414C1D042E6}" type="parTrans" cxnId="{5D0489B5-83B7-42E0-9EBA-032E95E16007}">
      <dgm:prSet/>
      <dgm:spPr/>
      <dgm:t>
        <a:bodyPr/>
        <a:lstStyle/>
        <a:p>
          <a:endParaRPr lang="en-US" sz="1400"/>
        </a:p>
      </dgm:t>
    </dgm:pt>
    <dgm:pt modelId="{6E31F1A4-4263-4F24-9C98-97C2618BCF1E}" type="sibTrans" cxnId="{5D0489B5-83B7-42E0-9EBA-032E95E16007}">
      <dgm:prSet/>
      <dgm:spPr/>
      <dgm:t>
        <a:bodyPr/>
        <a:lstStyle/>
        <a:p>
          <a:endParaRPr lang="en-US" sz="1400"/>
        </a:p>
      </dgm:t>
    </dgm:pt>
    <dgm:pt modelId="{C6D7C988-5D85-4251-990B-C07BAA83B88A}" type="pres">
      <dgm:prSet presAssocID="{BA57FEBD-B18F-4F7E-8DDA-F300BA9BE5B9}" presName="diagram" presStyleCnt="0">
        <dgm:presLayoutVars>
          <dgm:dir/>
          <dgm:resizeHandles val="exact"/>
        </dgm:presLayoutVars>
      </dgm:prSet>
      <dgm:spPr/>
      <dgm:t>
        <a:bodyPr/>
        <a:lstStyle/>
        <a:p>
          <a:endParaRPr lang="en-US"/>
        </a:p>
      </dgm:t>
    </dgm:pt>
    <dgm:pt modelId="{A9CB4731-95DD-4ECB-86A0-422591BA7BF5}" type="pres">
      <dgm:prSet presAssocID="{FEE27EED-4D14-4E8D-A8D2-EE4CF6736CC6}" presName="node" presStyleLbl="node1" presStyleIdx="0" presStyleCnt="5" custScaleY="142827">
        <dgm:presLayoutVars>
          <dgm:bulletEnabled val="1"/>
        </dgm:presLayoutVars>
      </dgm:prSet>
      <dgm:spPr/>
      <dgm:t>
        <a:bodyPr/>
        <a:lstStyle/>
        <a:p>
          <a:endParaRPr lang="en-US"/>
        </a:p>
      </dgm:t>
    </dgm:pt>
    <dgm:pt modelId="{5AF803ED-3BE3-4BA6-8D86-AF7EC49C24C8}" type="pres">
      <dgm:prSet presAssocID="{8BF2FB2E-BD6C-4B9D-AC50-D5C25B507038}" presName="sibTrans" presStyleCnt="0"/>
      <dgm:spPr/>
    </dgm:pt>
    <dgm:pt modelId="{074C1B54-EF08-4EE5-B3C6-6A54A86ED6FB}" type="pres">
      <dgm:prSet presAssocID="{F936D258-8FDC-4EB1-96BB-5D7B57BD5252}" presName="node" presStyleLbl="node1" presStyleIdx="1" presStyleCnt="5" custScaleY="142827">
        <dgm:presLayoutVars>
          <dgm:bulletEnabled val="1"/>
        </dgm:presLayoutVars>
      </dgm:prSet>
      <dgm:spPr/>
      <dgm:t>
        <a:bodyPr/>
        <a:lstStyle/>
        <a:p>
          <a:endParaRPr lang="en-US"/>
        </a:p>
      </dgm:t>
    </dgm:pt>
    <dgm:pt modelId="{3141A03A-EE3A-4C3B-B543-53E99D41197B}" type="pres">
      <dgm:prSet presAssocID="{A6ACD881-5D96-4490-BDBB-4908ABC9616B}" presName="sibTrans" presStyleCnt="0"/>
      <dgm:spPr/>
    </dgm:pt>
    <dgm:pt modelId="{57C71CF3-A55E-4924-A1B0-B76D3AABC5D0}" type="pres">
      <dgm:prSet presAssocID="{5621864A-4A6E-406A-B60B-4806BB1FEC9F}" presName="node" presStyleLbl="node1" presStyleIdx="2" presStyleCnt="5" custScaleY="142827">
        <dgm:presLayoutVars>
          <dgm:bulletEnabled val="1"/>
        </dgm:presLayoutVars>
      </dgm:prSet>
      <dgm:spPr/>
      <dgm:t>
        <a:bodyPr/>
        <a:lstStyle/>
        <a:p>
          <a:endParaRPr lang="en-US"/>
        </a:p>
      </dgm:t>
    </dgm:pt>
    <dgm:pt modelId="{759CEFD6-CD27-4339-92D2-7E216487B3FF}" type="pres">
      <dgm:prSet presAssocID="{B3030C57-3582-4E55-BD69-7FFDCD4E25BE}" presName="sibTrans" presStyleCnt="0"/>
      <dgm:spPr/>
    </dgm:pt>
    <dgm:pt modelId="{87E1F3E8-2F4E-4558-8518-F87D3B2104B2}" type="pres">
      <dgm:prSet presAssocID="{3382550B-26B8-43BA-9F89-94EE61B0F186}" presName="node" presStyleLbl="node1" presStyleIdx="3" presStyleCnt="5" custScaleY="142827">
        <dgm:presLayoutVars>
          <dgm:bulletEnabled val="1"/>
        </dgm:presLayoutVars>
      </dgm:prSet>
      <dgm:spPr/>
      <dgm:t>
        <a:bodyPr/>
        <a:lstStyle/>
        <a:p>
          <a:endParaRPr lang="en-US"/>
        </a:p>
      </dgm:t>
    </dgm:pt>
    <dgm:pt modelId="{874AA6BB-1E5D-4415-8769-EC61D599566F}" type="pres">
      <dgm:prSet presAssocID="{2C13B119-6DE9-48A0-8E84-4AB8550D3355}" presName="sibTrans" presStyleCnt="0"/>
      <dgm:spPr/>
    </dgm:pt>
    <dgm:pt modelId="{C20A4AE0-79E8-4D09-8D98-E9AF261F5E85}" type="pres">
      <dgm:prSet presAssocID="{D5DB0FC9-79BE-434C-975F-E8E7F264B6DF}" presName="node" presStyleLbl="node1" presStyleIdx="4" presStyleCnt="5" custScaleY="142827">
        <dgm:presLayoutVars>
          <dgm:bulletEnabled val="1"/>
        </dgm:presLayoutVars>
      </dgm:prSet>
      <dgm:spPr/>
      <dgm:t>
        <a:bodyPr/>
        <a:lstStyle/>
        <a:p>
          <a:endParaRPr lang="en-US"/>
        </a:p>
      </dgm:t>
    </dgm:pt>
  </dgm:ptLst>
  <dgm:cxnLst>
    <dgm:cxn modelId="{D48D4B66-DAE7-4F63-B767-8DA4E9712C27}" type="presOf" srcId="{2E9E061E-EEAB-49B9-B199-9C2B46A948E9}" destId="{A9CB4731-95DD-4ECB-86A0-422591BA7BF5}" srcOrd="0" destOrd="4" presId="urn:microsoft.com/office/officeart/2005/8/layout/default"/>
    <dgm:cxn modelId="{618131BC-712E-4D96-A8D0-B48962D8FFFE}" srcId="{5621864A-4A6E-406A-B60B-4806BB1FEC9F}" destId="{8FE44FAD-982E-4DA7-B4C9-59F2D4CF2C73}" srcOrd="3" destOrd="0" parTransId="{E5E4E1F7-044D-4592-B9FB-A2B0EA994E17}" sibTransId="{AFB29C2F-374D-40F2-ADA4-034C49D2929A}"/>
    <dgm:cxn modelId="{9E708E56-0F83-4EA8-A985-D7529F201E60}" type="presOf" srcId="{3A02EAAD-4BF9-4611-98DA-6D3CEE6FA785}" destId="{57C71CF3-A55E-4924-A1B0-B76D3AABC5D0}" srcOrd="0" destOrd="5" presId="urn:microsoft.com/office/officeart/2005/8/layout/default"/>
    <dgm:cxn modelId="{1E87F5F3-2DC0-4F17-8299-43F46CD53414}" type="presOf" srcId="{56BCC98D-97BF-4978-918E-30A8B80AE8CD}" destId="{57C71CF3-A55E-4924-A1B0-B76D3AABC5D0}" srcOrd="0" destOrd="3" presId="urn:microsoft.com/office/officeart/2005/8/layout/default"/>
    <dgm:cxn modelId="{789288F7-7DA7-4CA0-BFEF-D2FCEAD45C4F}" srcId="{BA57FEBD-B18F-4F7E-8DDA-F300BA9BE5B9}" destId="{3382550B-26B8-43BA-9F89-94EE61B0F186}" srcOrd="3" destOrd="0" parTransId="{1032675B-EB18-45A3-AF0A-ECAECD264116}" sibTransId="{2C13B119-6DE9-48A0-8E84-4AB8550D3355}"/>
    <dgm:cxn modelId="{EB1FD60D-9CE9-4332-854E-0405FF5CCF97}" type="presOf" srcId="{5621864A-4A6E-406A-B60B-4806BB1FEC9F}" destId="{57C71CF3-A55E-4924-A1B0-B76D3AABC5D0}" srcOrd="0" destOrd="0" presId="urn:microsoft.com/office/officeart/2005/8/layout/default"/>
    <dgm:cxn modelId="{F43A253F-3322-40C6-BDBD-D78024F0B8BF}" srcId="{3382550B-26B8-43BA-9F89-94EE61B0F186}" destId="{6E558870-01CF-41A5-BA3B-DA2C0F3844AC}" srcOrd="2" destOrd="0" parTransId="{75CE7574-B3D3-405A-A9C9-BB0EE497A424}" sibTransId="{58DD5794-359D-40A8-8969-FCD3D852C069}"/>
    <dgm:cxn modelId="{E03EF3A4-591B-4D70-969C-00F2E2EA187E}" srcId="{F936D258-8FDC-4EB1-96BB-5D7B57BD5252}" destId="{34152269-FBC7-4F1A-9EB2-6E03E9EB2510}" srcOrd="3" destOrd="0" parTransId="{70A9AD07-4DD6-47D6-8F09-C028B8360C8E}" sibTransId="{917BA994-5DA8-45B1-8C80-8CBA553C7EA2}"/>
    <dgm:cxn modelId="{48188533-659F-4B6E-A0BC-96F75581D19D}" srcId="{5621864A-4A6E-406A-B60B-4806BB1FEC9F}" destId="{56BCC98D-97BF-4978-918E-30A8B80AE8CD}" srcOrd="2" destOrd="0" parTransId="{0D3FCFF4-6C97-4562-A3E9-B106ADA0B2EB}" sibTransId="{BFC39EBE-A099-4CED-BE7E-01BC95468310}"/>
    <dgm:cxn modelId="{44600AAD-3269-4699-A8CB-433CA6D4822B}" type="presOf" srcId="{34152269-FBC7-4F1A-9EB2-6E03E9EB2510}" destId="{074C1B54-EF08-4EE5-B3C6-6A54A86ED6FB}" srcOrd="0" destOrd="4" presId="urn:microsoft.com/office/officeart/2005/8/layout/default"/>
    <dgm:cxn modelId="{2702FB0B-DAE0-45D8-A0E0-CB01000D0D5D}" srcId="{D5DB0FC9-79BE-434C-975F-E8E7F264B6DF}" destId="{CC7DFA67-3330-4A49-81CD-92F32FB9CEB4}" srcOrd="0" destOrd="0" parTransId="{1592F59E-F8A6-4C5C-8668-E1541B5F8808}" sibTransId="{11BE5FD7-682E-48EF-BB18-2BCCCDFD418A}"/>
    <dgm:cxn modelId="{C4C6550E-6437-47F6-B84E-621F8A803268}" type="presOf" srcId="{8FE44FAD-982E-4DA7-B4C9-59F2D4CF2C73}" destId="{57C71CF3-A55E-4924-A1B0-B76D3AABC5D0}" srcOrd="0" destOrd="4" presId="urn:microsoft.com/office/officeart/2005/8/layout/default"/>
    <dgm:cxn modelId="{9D0AFB6C-7961-4D3B-9362-4B1DE10AE616}" type="presOf" srcId="{BA57FEBD-B18F-4F7E-8DDA-F300BA9BE5B9}" destId="{C6D7C988-5D85-4251-990B-C07BAA83B88A}" srcOrd="0" destOrd="0" presId="urn:microsoft.com/office/officeart/2005/8/layout/default"/>
    <dgm:cxn modelId="{37AEB6C2-44FF-4549-9241-18AB15AC61A5}" srcId="{F936D258-8FDC-4EB1-96BB-5D7B57BD5252}" destId="{FB6DB1FA-82D7-4036-8CE6-47703F4DA8DC}" srcOrd="2" destOrd="0" parTransId="{94FCC7BE-13E3-4C47-ACA8-069E9F7B6545}" sibTransId="{6F582832-29E5-4157-B44C-7741870250D6}"/>
    <dgm:cxn modelId="{E28D61CF-8F69-458E-88E6-361FE0EA9D64}" type="presOf" srcId="{538E490F-EE1F-4E91-98D4-F9FC31A98F52}" destId="{87E1F3E8-2F4E-4558-8518-F87D3B2104B2}" srcOrd="0" destOrd="4" presId="urn:microsoft.com/office/officeart/2005/8/layout/default"/>
    <dgm:cxn modelId="{E7A58B62-5F54-49D2-AAA6-6E065FF5D1EA}" srcId="{5621864A-4A6E-406A-B60B-4806BB1FEC9F}" destId="{664B5708-00FA-4F31-89CC-E6FD3FB1E841}" srcOrd="0" destOrd="0" parTransId="{B0006BCE-7123-465E-AD58-D15DF9854F25}" sibTransId="{13EC5AB2-6C60-47CB-B136-EA61CE7618F1}"/>
    <dgm:cxn modelId="{848F47F1-6BEF-4C9D-B090-7F2A3EE45FF8}" type="presOf" srcId="{6C8AFA23-9639-4143-BAD5-47F8B3F35FD0}" destId="{57C71CF3-A55E-4924-A1B0-B76D3AABC5D0}" srcOrd="0" destOrd="2" presId="urn:microsoft.com/office/officeart/2005/8/layout/default"/>
    <dgm:cxn modelId="{ECC548FC-71FA-4FC3-8FD6-16294E4F0CB8}" type="presOf" srcId="{3A530C1A-7107-431E-865E-46E0FDC4AC79}" destId="{C20A4AE0-79E8-4D09-8D98-E9AF261F5E85}" srcOrd="0" destOrd="2" presId="urn:microsoft.com/office/officeart/2005/8/layout/default"/>
    <dgm:cxn modelId="{75AE96FA-394C-491A-955F-8F3D8C771DAB}" type="presOf" srcId="{D5DB0FC9-79BE-434C-975F-E8E7F264B6DF}" destId="{C20A4AE0-79E8-4D09-8D98-E9AF261F5E85}" srcOrd="0" destOrd="0" presId="urn:microsoft.com/office/officeart/2005/8/layout/default"/>
    <dgm:cxn modelId="{DCD1A112-522C-4146-AE33-C90F61C29E1A}" type="presOf" srcId="{27B13C21-95DD-47E1-B418-3EE770F57FA1}" destId="{A9CB4731-95DD-4ECB-86A0-422591BA7BF5}" srcOrd="0" destOrd="5" presId="urn:microsoft.com/office/officeart/2005/8/layout/default"/>
    <dgm:cxn modelId="{3DBF0A1A-1F25-4940-8425-B17D349744E6}" srcId="{FEE27EED-4D14-4E8D-A8D2-EE4CF6736CC6}" destId="{2E9E061E-EEAB-49B9-B199-9C2B46A948E9}" srcOrd="3" destOrd="0" parTransId="{4EDA1BFB-5F2F-4901-9CB8-9D45B07342C4}" sibTransId="{B72C3641-2B28-4369-AEBB-59131AADBAF5}"/>
    <dgm:cxn modelId="{B03211E1-440F-4BB5-8854-9AEC94FD2AC4}" srcId="{F936D258-8FDC-4EB1-96BB-5D7B57BD5252}" destId="{4DC88372-C1CA-4D7E-87D6-BC4B7C037F49}" srcOrd="0" destOrd="0" parTransId="{2EBB8A28-0B76-43CE-8889-4D50E84BF5E4}" sibTransId="{C2C0B5FF-107A-4CF6-A3D5-B192345FA203}"/>
    <dgm:cxn modelId="{339533B6-B7FA-4C2D-AB07-047AEA73AC49}" srcId="{BA57FEBD-B18F-4F7E-8DDA-F300BA9BE5B9}" destId="{F936D258-8FDC-4EB1-96BB-5D7B57BD5252}" srcOrd="1" destOrd="0" parTransId="{CB4A7BAD-5644-4646-BDFB-D9EA87595B41}" sibTransId="{A6ACD881-5D96-4490-BDBB-4908ABC9616B}"/>
    <dgm:cxn modelId="{C0B5A356-356D-49A5-B271-162EA9964661}" type="presOf" srcId="{6D95D531-7D59-41C8-9A31-3893F05BEE47}" destId="{87E1F3E8-2F4E-4558-8518-F87D3B2104B2}" srcOrd="0" destOrd="1" presId="urn:microsoft.com/office/officeart/2005/8/layout/default"/>
    <dgm:cxn modelId="{004B939F-C76E-4343-AB81-7A201D6E8498}" type="presOf" srcId="{D268BB7F-944D-4CFD-85EA-D6F1CDBDF4D3}" destId="{A9CB4731-95DD-4ECB-86A0-422591BA7BF5}" srcOrd="0" destOrd="3" presId="urn:microsoft.com/office/officeart/2005/8/layout/default"/>
    <dgm:cxn modelId="{554F6B42-7B5F-4946-A78B-CF5E72599389}" type="presOf" srcId="{02293BA7-1C29-4FD8-8C3D-CE0797AD3A42}" destId="{074C1B54-EF08-4EE5-B3C6-6A54A86ED6FB}" srcOrd="0" destOrd="2" presId="urn:microsoft.com/office/officeart/2005/8/layout/default"/>
    <dgm:cxn modelId="{3E9AE720-0B11-460A-8D17-8C4DA27280D5}" srcId="{FEE27EED-4D14-4E8D-A8D2-EE4CF6736CC6}" destId="{27B13C21-95DD-47E1-B418-3EE770F57FA1}" srcOrd="4" destOrd="0" parTransId="{92086CDA-0DEF-493D-A1CA-7884380622D1}" sibTransId="{AE51B1E4-2626-4C9F-96F6-B678114098D9}"/>
    <dgm:cxn modelId="{08FD36FF-FEFF-4BB7-852D-94457C907B19}" srcId="{BA57FEBD-B18F-4F7E-8DDA-F300BA9BE5B9}" destId="{FEE27EED-4D14-4E8D-A8D2-EE4CF6736CC6}" srcOrd="0" destOrd="0" parTransId="{1FEC03AF-9A4E-41EC-89BD-1D2035C25151}" sibTransId="{8BF2FB2E-BD6C-4B9D-AC50-D5C25B507038}"/>
    <dgm:cxn modelId="{57B9CAA4-B537-4C3E-AFDA-91E656539715}" srcId="{F936D258-8FDC-4EB1-96BB-5D7B57BD5252}" destId="{02293BA7-1C29-4FD8-8C3D-CE0797AD3A42}" srcOrd="1" destOrd="0" parTransId="{16868949-A428-4352-8108-1227C63CD3FC}" sibTransId="{73D66E33-84B9-4233-8AB1-94FC93B561CF}"/>
    <dgm:cxn modelId="{73BF4462-ED41-4CDA-A20C-2493664F6474}" srcId="{D5DB0FC9-79BE-434C-975F-E8E7F264B6DF}" destId="{3A530C1A-7107-431E-865E-46E0FDC4AC79}" srcOrd="1" destOrd="0" parTransId="{B2BD5AE4-F832-4716-B2DF-4A0DA98279AB}" sibTransId="{93ED705E-5A8C-4BE2-A98B-4B05C5C33B01}"/>
    <dgm:cxn modelId="{397DD153-86EF-4891-8C84-C6B4FE9F57A0}" type="presOf" srcId="{664B5708-00FA-4F31-89CC-E6FD3FB1E841}" destId="{57C71CF3-A55E-4924-A1B0-B76D3AABC5D0}" srcOrd="0" destOrd="1" presId="urn:microsoft.com/office/officeart/2005/8/layout/default"/>
    <dgm:cxn modelId="{2D84C9FA-D208-4383-AAA1-88AC637DEB5E}" type="presOf" srcId="{FEE27EED-4D14-4E8D-A8D2-EE4CF6736CC6}" destId="{A9CB4731-95DD-4ECB-86A0-422591BA7BF5}" srcOrd="0" destOrd="0" presId="urn:microsoft.com/office/officeart/2005/8/layout/default"/>
    <dgm:cxn modelId="{B4642A40-F230-4681-8496-D6CE3A4E0F9B}" type="presOf" srcId="{6A257785-7346-4434-ACBF-D76E77173D3C}" destId="{C20A4AE0-79E8-4D09-8D98-E9AF261F5E85}" srcOrd="0" destOrd="3" presId="urn:microsoft.com/office/officeart/2005/8/layout/default"/>
    <dgm:cxn modelId="{6E8BA5D2-04D5-4342-AE01-45DAE7E00201}" srcId="{BA57FEBD-B18F-4F7E-8DDA-F300BA9BE5B9}" destId="{D5DB0FC9-79BE-434C-975F-E8E7F264B6DF}" srcOrd="4" destOrd="0" parTransId="{8BDD1FA1-35F0-4CC6-BD29-800056EADDBD}" sibTransId="{E8F3407A-6543-42B1-AEA6-CAA0515ED67A}"/>
    <dgm:cxn modelId="{99193F1F-8B18-443A-8C46-B44EE7948202}" srcId="{3382550B-26B8-43BA-9F89-94EE61B0F186}" destId="{538E490F-EE1F-4E91-98D4-F9FC31A98F52}" srcOrd="3" destOrd="0" parTransId="{6E2808A4-A700-4BD9-B504-BD106B790386}" sibTransId="{76A2346D-923D-4BCA-B3B3-59BD15CCD34D}"/>
    <dgm:cxn modelId="{5D0489B5-83B7-42E0-9EBA-032E95E16007}" srcId="{D5DB0FC9-79BE-434C-975F-E8E7F264B6DF}" destId="{6A257785-7346-4434-ACBF-D76E77173D3C}" srcOrd="2" destOrd="0" parTransId="{D4347103-9FCA-403D-9AC5-7414C1D042E6}" sibTransId="{6E31F1A4-4263-4F24-9C98-97C2618BCF1E}"/>
    <dgm:cxn modelId="{05D50A6C-7F66-488B-A5A1-6DA92C547ECD}" type="presOf" srcId="{4DC88372-C1CA-4D7E-87D6-BC4B7C037F49}" destId="{074C1B54-EF08-4EE5-B3C6-6A54A86ED6FB}" srcOrd="0" destOrd="1" presId="urn:microsoft.com/office/officeart/2005/8/layout/default"/>
    <dgm:cxn modelId="{98FA907B-9945-4505-ABEE-CE450B820FF1}" srcId="{3382550B-26B8-43BA-9F89-94EE61B0F186}" destId="{6D95D531-7D59-41C8-9A31-3893F05BEE47}" srcOrd="0" destOrd="0" parTransId="{9F25E546-4EE0-4AD9-9D02-43CAEFE63225}" sibTransId="{4B3D1609-C20F-4C97-8186-1515B3C3357F}"/>
    <dgm:cxn modelId="{79A8C183-1CBA-40C5-803C-924E1A0E7EC7}" srcId="{5621864A-4A6E-406A-B60B-4806BB1FEC9F}" destId="{3A02EAAD-4BF9-4611-98DA-6D3CEE6FA785}" srcOrd="4" destOrd="0" parTransId="{B95DF4B5-1955-47DE-8B5A-082228D278F9}" sibTransId="{F9812A2A-02C7-4204-83EA-F95AFB3B1885}"/>
    <dgm:cxn modelId="{D57707F5-EBD2-4C84-93C7-00976E6A80E3}" type="presOf" srcId="{CC7DFA67-3330-4A49-81CD-92F32FB9CEB4}" destId="{C20A4AE0-79E8-4D09-8D98-E9AF261F5E85}" srcOrd="0" destOrd="1" presId="urn:microsoft.com/office/officeart/2005/8/layout/default"/>
    <dgm:cxn modelId="{BBD36F83-B017-49D3-A530-12F8058AB5F2}" srcId="{FEE27EED-4D14-4E8D-A8D2-EE4CF6736CC6}" destId="{D268BB7F-944D-4CFD-85EA-D6F1CDBDF4D3}" srcOrd="2" destOrd="0" parTransId="{8D874B2D-FC3A-48C0-9E7C-2754268A524C}" sibTransId="{50736299-338A-4B05-A4FF-E3BD32CAC686}"/>
    <dgm:cxn modelId="{A5C74CB5-9142-4452-9D71-0FE7E7C2DB1F}" srcId="{FEE27EED-4D14-4E8D-A8D2-EE4CF6736CC6}" destId="{02A9CCEA-70D9-4F08-B2EE-014BF2FC9093}" srcOrd="1" destOrd="0" parTransId="{DDE840F7-D80E-4918-928E-37BE6D080BBC}" sibTransId="{0C0A3965-1597-44FF-AA33-AB367022C097}"/>
    <dgm:cxn modelId="{B85A01D9-09E4-4B51-B48E-091CE3C1BD54}" type="presOf" srcId="{FB6DB1FA-82D7-4036-8CE6-47703F4DA8DC}" destId="{074C1B54-EF08-4EE5-B3C6-6A54A86ED6FB}" srcOrd="0" destOrd="3" presId="urn:microsoft.com/office/officeart/2005/8/layout/default"/>
    <dgm:cxn modelId="{C47624CD-945D-4B5F-AA62-CD7AD6B145AF}" srcId="{3382550B-26B8-43BA-9F89-94EE61B0F186}" destId="{C73E1DDB-F266-475A-A055-893DB296B58B}" srcOrd="1" destOrd="0" parTransId="{746C037F-EEA1-4D21-A4C1-9798773991DD}" sibTransId="{AC425887-13F2-414E-9EB7-442402E9611E}"/>
    <dgm:cxn modelId="{CC2582CA-DF12-475F-A7CC-8FBAFD2216A2}" type="presOf" srcId="{6E558870-01CF-41A5-BA3B-DA2C0F3844AC}" destId="{87E1F3E8-2F4E-4558-8518-F87D3B2104B2}" srcOrd="0" destOrd="3" presId="urn:microsoft.com/office/officeart/2005/8/layout/default"/>
    <dgm:cxn modelId="{180C5938-A2D0-4AB1-BCD6-F2783048C4CE}" type="presOf" srcId="{E5284876-F87F-4406-BB9C-B0D3C22D0D93}" destId="{A9CB4731-95DD-4ECB-86A0-422591BA7BF5}" srcOrd="0" destOrd="1" presId="urn:microsoft.com/office/officeart/2005/8/layout/default"/>
    <dgm:cxn modelId="{8A1FD72E-07C9-43D0-B83B-586F48525751}" type="presOf" srcId="{02A9CCEA-70D9-4F08-B2EE-014BF2FC9093}" destId="{A9CB4731-95DD-4ECB-86A0-422591BA7BF5}" srcOrd="0" destOrd="2" presId="urn:microsoft.com/office/officeart/2005/8/layout/default"/>
    <dgm:cxn modelId="{01705EF3-A219-46B8-A6C8-FD1A0677F28D}" srcId="{BA57FEBD-B18F-4F7E-8DDA-F300BA9BE5B9}" destId="{5621864A-4A6E-406A-B60B-4806BB1FEC9F}" srcOrd="2" destOrd="0" parTransId="{440CDE4F-F499-4A14-88BB-2DFBA05E2508}" sibTransId="{B3030C57-3582-4E55-BD69-7FFDCD4E25BE}"/>
    <dgm:cxn modelId="{1522C282-D72A-4379-AC42-621C84668FCA}" type="presOf" srcId="{C73E1DDB-F266-475A-A055-893DB296B58B}" destId="{87E1F3E8-2F4E-4558-8518-F87D3B2104B2}" srcOrd="0" destOrd="2" presId="urn:microsoft.com/office/officeart/2005/8/layout/default"/>
    <dgm:cxn modelId="{C62F5D3F-10F6-489B-9E97-050A28DEA03C}" srcId="{FEE27EED-4D14-4E8D-A8D2-EE4CF6736CC6}" destId="{E5284876-F87F-4406-BB9C-B0D3C22D0D93}" srcOrd="0" destOrd="0" parTransId="{F76AE3F0-FF13-4439-83B6-77560CAE7245}" sibTransId="{1794F8C3-7A1A-4DE9-8D76-EEA1ACDD20F1}"/>
    <dgm:cxn modelId="{44021C19-3385-4F1D-A016-0B090ECBED51}" srcId="{5621864A-4A6E-406A-B60B-4806BB1FEC9F}" destId="{6C8AFA23-9639-4143-BAD5-47F8B3F35FD0}" srcOrd="1" destOrd="0" parTransId="{4A44AF7E-8373-4D0D-921C-EB86A4FE9A1D}" sibTransId="{1CCE08AC-B039-42CE-9FA1-2AD7DF2CE0BA}"/>
    <dgm:cxn modelId="{7A07B0AB-D78F-4728-9CFD-E5114B81296D}" type="presOf" srcId="{F936D258-8FDC-4EB1-96BB-5D7B57BD5252}" destId="{074C1B54-EF08-4EE5-B3C6-6A54A86ED6FB}" srcOrd="0" destOrd="0" presId="urn:microsoft.com/office/officeart/2005/8/layout/default"/>
    <dgm:cxn modelId="{E556C6A6-8AFE-48A7-8F9E-D43DF1BD7652}" type="presOf" srcId="{3382550B-26B8-43BA-9F89-94EE61B0F186}" destId="{87E1F3E8-2F4E-4558-8518-F87D3B2104B2}" srcOrd="0" destOrd="0" presId="urn:microsoft.com/office/officeart/2005/8/layout/default"/>
    <dgm:cxn modelId="{D168D25F-9A70-4AA5-A6D2-463E06C98E84}" type="presParOf" srcId="{C6D7C988-5D85-4251-990B-C07BAA83B88A}" destId="{A9CB4731-95DD-4ECB-86A0-422591BA7BF5}" srcOrd="0" destOrd="0" presId="urn:microsoft.com/office/officeart/2005/8/layout/default"/>
    <dgm:cxn modelId="{2474B8B8-88C4-4BD9-8AAB-C24A8F79C178}" type="presParOf" srcId="{C6D7C988-5D85-4251-990B-C07BAA83B88A}" destId="{5AF803ED-3BE3-4BA6-8D86-AF7EC49C24C8}" srcOrd="1" destOrd="0" presId="urn:microsoft.com/office/officeart/2005/8/layout/default"/>
    <dgm:cxn modelId="{3E3ACE6C-37AF-4C8A-AB13-CDE1DDB68C74}" type="presParOf" srcId="{C6D7C988-5D85-4251-990B-C07BAA83B88A}" destId="{074C1B54-EF08-4EE5-B3C6-6A54A86ED6FB}" srcOrd="2" destOrd="0" presId="urn:microsoft.com/office/officeart/2005/8/layout/default"/>
    <dgm:cxn modelId="{4F3C6806-B09E-4C0F-86DE-5897936E7632}" type="presParOf" srcId="{C6D7C988-5D85-4251-990B-C07BAA83B88A}" destId="{3141A03A-EE3A-4C3B-B543-53E99D41197B}" srcOrd="3" destOrd="0" presId="urn:microsoft.com/office/officeart/2005/8/layout/default"/>
    <dgm:cxn modelId="{CC145F3C-A7B7-4B46-814D-FC278E121A55}" type="presParOf" srcId="{C6D7C988-5D85-4251-990B-C07BAA83B88A}" destId="{57C71CF3-A55E-4924-A1B0-B76D3AABC5D0}" srcOrd="4" destOrd="0" presId="urn:microsoft.com/office/officeart/2005/8/layout/default"/>
    <dgm:cxn modelId="{C0D1F17F-898D-4892-A14A-C78F6ABEE8E5}" type="presParOf" srcId="{C6D7C988-5D85-4251-990B-C07BAA83B88A}" destId="{759CEFD6-CD27-4339-92D2-7E216487B3FF}" srcOrd="5" destOrd="0" presId="urn:microsoft.com/office/officeart/2005/8/layout/default"/>
    <dgm:cxn modelId="{898BF34B-9F9F-44AC-9571-71BEA984F686}" type="presParOf" srcId="{C6D7C988-5D85-4251-990B-C07BAA83B88A}" destId="{87E1F3E8-2F4E-4558-8518-F87D3B2104B2}" srcOrd="6" destOrd="0" presId="urn:microsoft.com/office/officeart/2005/8/layout/default"/>
    <dgm:cxn modelId="{A15FF228-E8EF-4FFD-B7D8-15215AD0C3CD}" type="presParOf" srcId="{C6D7C988-5D85-4251-990B-C07BAA83B88A}" destId="{874AA6BB-1E5D-4415-8769-EC61D599566F}" srcOrd="7" destOrd="0" presId="urn:microsoft.com/office/officeart/2005/8/layout/default"/>
    <dgm:cxn modelId="{D4636C5D-5099-4F02-8EC6-7DC5C9AF3426}" type="presParOf" srcId="{C6D7C988-5D85-4251-990B-C07BAA83B88A}" destId="{C20A4AE0-79E8-4D09-8D98-E9AF261F5E8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4500A-ABD2-4EB1-80BF-B55E383B4B42}">
      <dsp:nvSpPr>
        <dsp:cNvPr id="0" name=""/>
        <dsp:cNvSpPr/>
      </dsp:nvSpPr>
      <dsp:spPr>
        <a:xfrm>
          <a:off x="0" y="135390"/>
          <a:ext cx="8229600" cy="49139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Road safety situation in the region</a:t>
          </a:r>
          <a:endParaRPr lang="en-US" sz="2100" kern="1200" dirty="0"/>
        </a:p>
      </dsp:txBody>
      <dsp:txXfrm>
        <a:off x="23988" y="159378"/>
        <a:ext cx="8181624" cy="443423"/>
      </dsp:txXfrm>
    </dsp:sp>
    <dsp:sp modelId="{0444C50D-AEE6-4933-B146-7404133A3A9A}">
      <dsp:nvSpPr>
        <dsp:cNvPr id="0" name=""/>
        <dsp:cNvSpPr/>
      </dsp:nvSpPr>
      <dsp:spPr>
        <a:xfrm>
          <a:off x="0" y="626790"/>
          <a:ext cx="8229600"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smtClean="0"/>
            <a:t>Inconsistent approach for monitoring road safety situation between member countries: regional comparison is not realistic </a:t>
          </a:r>
          <a:endParaRPr lang="en-US" sz="1600" kern="1200" dirty="0"/>
        </a:p>
      </dsp:txBody>
      <dsp:txXfrm>
        <a:off x="0" y="626790"/>
        <a:ext cx="8229600" cy="478170"/>
      </dsp:txXfrm>
    </dsp:sp>
    <dsp:sp modelId="{3DC76112-3C4F-4907-941D-A4F7F1C87FEB}">
      <dsp:nvSpPr>
        <dsp:cNvPr id="0" name=""/>
        <dsp:cNvSpPr/>
      </dsp:nvSpPr>
      <dsp:spPr>
        <a:xfrm>
          <a:off x="0" y="1104960"/>
          <a:ext cx="8229600" cy="49139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Different level of economic development </a:t>
          </a:r>
          <a:endParaRPr lang="en-US" sz="2100" kern="1200" dirty="0"/>
        </a:p>
      </dsp:txBody>
      <dsp:txXfrm>
        <a:off x="23988" y="1128948"/>
        <a:ext cx="8181624" cy="443423"/>
      </dsp:txXfrm>
    </dsp:sp>
    <dsp:sp modelId="{3353C0D3-B050-441F-B6D8-B15883E1D4D6}">
      <dsp:nvSpPr>
        <dsp:cNvPr id="0" name=""/>
        <dsp:cNvSpPr/>
      </dsp:nvSpPr>
      <dsp:spPr>
        <a:xfrm>
          <a:off x="0" y="1596360"/>
          <a:ext cx="8229600"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Harmonization of trade requirement for member countries through harmonization of safety standard so that people in the region are equally protected. </a:t>
          </a:r>
          <a:endParaRPr lang="en-US" sz="1600" kern="1200" dirty="0"/>
        </a:p>
      </dsp:txBody>
      <dsp:txXfrm>
        <a:off x="0" y="1596360"/>
        <a:ext cx="8229600" cy="478170"/>
      </dsp:txXfrm>
    </dsp:sp>
    <dsp:sp modelId="{47250E76-AA1E-40BB-B8CE-F51BA51E56C0}">
      <dsp:nvSpPr>
        <dsp:cNvPr id="0" name=""/>
        <dsp:cNvSpPr/>
      </dsp:nvSpPr>
      <dsp:spPr>
        <a:xfrm>
          <a:off x="0" y="2074530"/>
          <a:ext cx="8229600" cy="49139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Unsustainable road safety initiatives</a:t>
          </a:r>
          <a:endParaRPr lang="en-US" sz="2100" kern="1200" dirty="0"/>
        </a:p>
      </dsp:txBody>
      <dsp:txXfrm>
        <a:off x="23988" y="2098518"/>
        <a:ext cx="8181624" cy="443423"/>
      </dsp:txXfrm>
    </dsp:sp>
    <dsp:sp modelId="{86162F87-E38D-4E9C-A5E1-A1A8A12C863A}">
      <dsp:nvSpPr>
        <dsp:cNvPr id="0" name=""/>
        <dsp:cNvSpPr/>
      </dsp:nvSpPr>
      <dsp:spPr>
        <a:xfrm>
          <a:off x="0" y="2565929"/>
          <a:ext cx="8229600"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Road safety require multidiscipline involvement and action by road safety lead agency alone is not enough. Lack of capacity at various level in member countries lead to unsustainable road safety initiatives. Hence, support for capacity building of various stakeholders related to road safety is a major concern</a:t>
          </a:r>
          <a:endParaRPr lang="en-US" sz="1600" kern="1200" dirty="0"/>
        </a:p>
      </dsp:txBody>
      <dsp:txXfrm>
        <a:off x="0" y="2565929"/>
        <a:ext cx="8229600" cy="912870"/>
      </dsp:txXfrm>
    </dsp:sp>
    <dsp:sp modelId="{C84FAC9D-F616-44D1-97BA-2930871EF71A}">
      <dsp:nvSpPr>
        <dsp:cNvPr id="0" name=""/>
        <dsp:cNvSpPr/>
      </dsp:nvSpPr>
      <dsp:spPr>
        <a:xfrm>
          <a:off x="0" y="3478800"/>
          <a:ext cx="8229600" cy="49139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Evidence-based road safety interventions</a:t>
          </a:r>
          <a:endParaRPr lang="en-US" sz="2100" kern="1200" dirty="0"/>
        </a:p>
      </dsp:txBody>
      <dsp:txXfrm>
        <a:off x="23988" y="3502788"/>
        <a:ext cx="8181624" cy="443423"/>
      </dsp:txXfrm>
    </dsp:sp>
    <dsp:sp modelId="{3715521A-EF6C-4E68-BB07-74C5F9979E32}">
      <dsp:nvSpPr>
        <dsp:cNvPr id="0" name=""/>
        <dsp:cNvSpPr/>
      </dsp:nvSpPr>
      <dsp:spPr>
        <a:xfrm>
          <a:off x="0" y="3970199"/>
          <a:ext cx="8229600"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Effective road safety initiatives should based on science as well as art to implement</a:t>
          </a:r>
          <a:endParaRPr lang="en-US" sz="1600" kern="1200" dirty="0"/>
        </a:p>
        <a:p>
          <a:pPr marL="171450" lvl="1" indent="-171450" algn="l" defTabSz="711200">
            <a:lnSpc>
              <a:spcPct val="90000"/>
            </a:lnSpc>
            <a:spcBef>
              <a:spcPct val="0"/>
            </a:spcBef>
            <a:spcAft>
              <a:spcPct val="20000"/>
            </a:spcAft>
            <a:buChar char="••"/>
          </a:pPr>
          <a:r>
            <a:rPr lang="en-US" sz="1600" kern="1200" dirty="0" smtClean="0"/>
            <a:t>Lacking of best practices / successful track record backed by sciences </a:t>
          </a:r>
          <a:endParaRPr lang="en-US" sz="1600" kern="1200" dirty="0"/>
        </a:p>
        <a:p>
          <a:pPr marL="171450" lvl="1" indent="-171450" algn="l" defTabSz="711200">
            <a:lnSpc>
              <a:spcPct val="90000"/>
            </a:lnSpc>
            <a:spcBef>
              <a:spcPct val="0"/>
            </a:spcBef>
            <a:spcAft>
              <a:spcPct val="20000"/>
            </a:spcAft>
            <a:buChar char="••"/>
          </a:pPr>
          <a:r>
            <a:rPr lang="en-US" sz="1600" kern="1200" dirty="0" smtClean="0"/>
            <a:t>Learning from member countries is the most efficient way instead of reinvent a new efforts </a:t>
          </a:r>
          <a:endParaRPr lang="en-US" sz="1600" kern="1200" dirty="0"/>
        </a:p>
      </dsp:txBody>
      <dsp:txXfrm>
        <a:off x="0" y="3970199"/>
        <a:ext cx="8229600" cy="999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DCF1A-5E79-484F-AE69-0FFBD7590279}">
      <dsp:nvSpPr>
        <dsp:cNvPr id="0" name=""/>
        <dsp:cNvSpPr/>
      </dsp:nvSpPr>
      <dsp:spPr>
        <a:xfrm>
          <a:off x="0" y="15900"/>
          <a:ext cx="8305799" cy="77220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MY" sz="2000" b="1" i="0" u="sng" kern="1200" dirty="0" smtClean="0"/>
            <a:t>Design and implement </a:t>
          </a:r>
          <a:r>
            <a:rPr lang="en-MY" sz="2000" b="0" i="0" u="none" kern="1200" dirty="0" smtClean="0"/>
            <a:t>road safety programs based on science and art for the region</a:t>
          </a:r>
          <a:endParaRPr lang="en-US" sz="2000" kern="1200" dirty="0"/>
        </a:p>
      </dsp:txBody>
      <dsp:txXfrm>
        <a:off x="37696" y="53596"/>
        <a:ext cx="8230407" cy="696808"/>
      </dsp:txXfrm>
    </dsp:sp>
    <dsp:sp modelId="{E26506B2-F3C3-485B-A731-FA0497DABA39}">
      <dsp:nvSpPr>
        <dsp:cNvPr id="0" name=""/>
        <dsp:cNvSpPr/>
      </dsp:nvSpPr>
      <dsp:spPr>
        <a:xfrm>
          <a:off x="0" y="845700"/>
          <a:ext cx="8305799" cy="77220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0" u="sng" kern="1200" dirty="0" smtClean="0"/>
            <a:t>Develop and Harmonize</a:t>
          </a:r>
          <a:r>
            <a:rPr lang="en-US" sz="2000" b="0" i="0" u="none" kern="1200" dirty="0" smtClean="0"/>
            <a:t> of standard, guideline and method of road safety activities for the region</a:t>
          </a:r>
          <a:endParaRPr lang="en-US" sz="2000" kern="1200" dirty="0"/>
        </a:p>
      </dsp:txBody>
      <dsp:txXfrm>
        <a:off x="37696" y="883396"/>
        <a:ext cx="8230407" cy="696808"/>
      </dsp:txXfrm>
    </dsp:sp>
    <dsp:sp modelId="{ECACBF13-FDD5-40CB-A116-39B374F6BCBD}">
      <dsp:nvSpPr>
        <dsp:cNvPr id="0" name=""/>
        <dsp:cNvSpPr/>
      </dsp:nvSpPr>
      <dsp:spPr>
        <a:xfrm>
          <a:off x="0" y="1675500"/>
          <a:ext cx="8305799" cy="77220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MY" sz="2000" b="1" i="0" u="sng" kern="1200" dirty="0" smtClean="0"/>
            <a:t>Coordinate</a:t>
          </a:r>
          <a:r>
            <a:rPr lang="en-MY" sz="2000" b="0" i="0" u="none" kern="1200" dirty="0" smtClean="0"/>
            <a:t> and collate the efforts of member countries for knowledge sharing </a:t>
          </a:r>
          <a:endParaRPr lang="en-US" sz="2000" kern="1200" dirty="0"/>
        </a:p>
      </dsp:txBody>
      <dsp:txXfrm>
        <a:off x="37696" y="1713196"/>
        <a:ext cx="8230407" cy="696808"/>
      </dsp:txXfrm>
    </dsp:sp>
    <dsp:sp modelId="{B9E4991E-85D5-45AB-AD4F-9F09496E0405}">
      <dsp:nvSpPr>
        <dsp:cNvPr id="0" name=""/>
        <dsp:cNvSpPr/>
      </dsp:nvSpPr>
      <dsp:spPr>
        <a:xfrm>
          <a:off x="0" y="2505300"/>
          <a:ext cx="8305799" cy="77220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MY" sz="2000" b="1" i="0" u="sng" kern="1200" dirty="0" smtClean="0"/>
            <a:t>Provide</a:t>
          </a:r>
          <a:r>
            <a:rPr lang="en-MY" sz="2000" b="0" i="0" u="none" kern="1200" dirty="0" smtClean="0"/>
            <a:t> technical guidance and effective leadership to member countries</a:t>
          </a:r>
          <a:endParaRPr lang="en-US" sz="2000" kern="1200" dirty="0"/>
        </a:p>
      </dsp:txBody>
      <dsp:txXfrm>
        <a:off x="37696" y="2542996"/>
        <a:ext cx="8230407" cy="696808"/>
      </dsp:txXfrm>
    </dsp:sp>
    <dsp:sp modelId="{48AB7D79-245A-4E93-A50C-A427C2B412F2}">
      <dsp:nvSpPr>
        <dsp:cNvPr id="0" name=""/>
        <dsp:cNvSpPr/>
      </dsp:nvSpPr>
      <dsp:spPr>
        <a:xfrm>
          <a:off x="0" y="3335100"/>
          <a:ext cx="8305799" cy="77220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MY" sz="2000" b="1" i="0" u="sng" kern="1200" dirty="0" smtClean="0"/>
            <a:t>Monitor</a:t>
          </a:r>
          <a:r>
            <a:rPr lang="en-MY" sz="2000" b="0" i="0" u="none" kern="1200" dirty="0" smtClean="0"/>
            <a:t> implementation of the program and intervention by member countries, as well as the regional road safety performance.</a:t>
          </a:r>
          <a:endParaRPr lang="en-US" sz="2000" kern="1200" dirty="0"/>
        </a:p>
      </dsp:txBody>
      <dsp:txXfrm>
        <a:off x="37696" y="3372796"/>
        <a:ext cx="8230407" cy="696808"/>
      </dsp:txXfrm>
    </dsp:sp>
    <dsp:sp modelId="{C8DACF75-527B-4033-9FB8-C16689D1A1EE}">
      <dsp:nvSpPr>
        <dsp:cNvPr id="0" name=""/>
        <dsp:cNvSpPr/>
      </dsp:nvSpPr>
      <dsp:spPr>
        <a:xfrm>
          <a:off x="0" y="4164900"/>
          <a:ext cx="8305799" cy="77220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MY" sz="2000" b="1" i="0" u="sng" kern="1200" dirty="0" smtClean="0"/>
            <a:t>Evaluate </a:t>
          </a:r>
          <a:r>
            <a:rPr lang="en-MY" sz="2000" b="0" i="0" u="none" kern="1200" dirty="0" smtClean="0"/>
            <a:t>road safety performance and initiatives of member countries</a:t>
          </a:r>
          <a:endParaRPr lang="en-US" sz="2000" kern="1200" dirty="0"/>
        </a:p>
      </dsp:txBody>
      <dsp:txXfrm>
        <a:off x="37696" y="4202596"/>
        <a:ext cx="8230407" cy="696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B4731-95DD-4ECB-86A0-422591BA7BF5}">
      <dsp:nvSpPr>
        <dsp:cNvPr id="0" name=""/>
        <dsp:cNvSpPr/>
      </dsp:nvSpPr>
      <dsp:spPr>
        <a:xfrm>
          <a:off x="0" y="139031"/>
          <a:ext cx="2711152" cy="232335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Pillar 1</a:t>
          </a:r>
          <a:endParaRPr lang="en-US" sz="1400" b="1" kern="1200" dirty="0"/>
        </a:p>
        <a:p>
          <a:pPr marL="114300" lvl="1" indent="-114300" algn="l" defTabSz="622300" rtl="0">
            <a:lnSpc>
              <a:spcPct val="90000"/>
            </a:lnSpc>
            <a:spcBef>
              <a:spcPct val="0"/>
            </a:spcBef>
            <a:spcAft>
              <a:spcPct val="15000"/>
            </a:spcAft>
            <a:buChar char="••"/>
          </a:pPr>
          <a:r>
            <a:rPr lang="en-GB" sz="1400" kern="1200" dirty="0" smtClean="0">
              <a:effectLst/>
            </a:rPr>
            <a:t>Traffic laws and regulations</a:t>
          </a:r>
          <a:endParaRPr lang="en-US" sz="1400" kern="1200" dirty="0"/>
        </a:p>
        <a:p>
          <a:pPr marL="114300" lvl="1" indent="-114300" algn="l" defTabSz="622300" rtl="0">
            <a:lnSpc>
              <a:spcPct val="90000"/>
            </a:lnSpc>
            <a:spcBef>
              <a:spcPct val="0"/>
            </a:spcBef>
            <a:spcAft>
              <a:spcPct val="15000"/>
            </a:spcAft>
            <a:buChar char="••"/>
          </a:pPr>
          <a:r>
            <a:rPr lang="en-GB" sz="1400" kern="1200" dirty="0" smtClean="0">
              <a:effectLst/>
            </a:rPr>
            <a:t>Road accident data</a:t>
          </a:r>
          <a:endParaRPr lang="en-MY" sz="1400" kern="1200" dirty="0" smtClean="0">
            <a:effectLst/>
          </a:endParaRPr>
        </a:p>
        <a:p>
          <a:pPr marL="114300" lvl="1" indent="-114300" algn="l" defTabSz="622300" rtl="0">
            <a:lnSpc>
              <a:spcPct val="90000"/>
            </a:lnSpc>
            <a:spcBef>
              <a:spcPct val="0"/>
            </a:spcBef>
            <a:spcAft>
              <a:spcPct val="15000"/>
            </a:spcAft>
            <a:buChar char="••"/>
          </a:pPr>
          <a:r>
            <a:rPr lang="en-GB" sz="1400" kern="1200" dirty="0" smtClean="0">
              <a:effectLst/>
            </a:rPr>
            <a:t>Road transport data </a:t>
          </a:r>
          <a:endParaRPr lang="en-MY" sz="1400" kern="1200" dirty="0" smtClean="0">
            <a:effectLst/>
          </a:endParaRPr>
        </a:p>
        <a:p>
          <a:pPr marL="114300" lvl="1" indent="-114300" algn="l" defTabSz="622300">
            <a:lnSpc>
              <a:spcPct val="90000"/>
            </a:lnSpc>
            <a:spcBef>
              <a:spcPct val="0"/>
            </a:spcBef>
            <a:spcAft>
              <a:spcPct val="15000"/>
            </a:spcAft>
            <a:buChar char="••"/>
          </a:pPr>
          <a:r>
            <a:rPr lang="en-GB" sz="1400" kern="1200" dirty="0" smtClean="0">
              <a:effectLst/>
            </a:rPr>
            <a:t>Coordinating ISO 39001 </a:t>
          </a:r>
          <a:endParaRPr lang="en-MY" sz="1400" kern="1200" dirty="0" smtClean="0">
            <a:effectLst/>
          </a:endParaRPr>
        </a:p>
        <a:p>
          <a:pPr marL="114300" lvl="1" indent="-114300" algn="l" defTabSz="622300">
            <a:lnSpc>
              <a:spcPct val="90000"/>
            </a:lnSpc>
            <a:spcBef>
              <a:spcPct val="0"/>
            </a:spcBef>
            <a:spcAft>
              <a:spcPct val="15000"/>
            </a:spcAft>
            <a:buChar char="••"/>
          </a:pPr>
          <a:r>
            <a:rPr lang="en-GB" sz="1400" kern="1200" dirty="0" smtClean="0">
              <a:effectLst/>
            </a:rPr>
            <a:t>Capacity building</a:t>
          </a:r>
          <a:endParaRPr lang="en-MY" sz="1400" kern="1200" dirty="0" smtClean="0">
            <a:effectLst/>
          </a:endParaRPr>
        </a:p>
      </dsp:txBody>
      <dsp:txXfrm>
        <a:off x="0" y="139031"/>
        <a:ext cx="2711152" cy="2323354"/>
      </dsp:txXfrm>
    </dsp:sp>
    <dsp:sp modelId="{074C1B54-EF08-4EE5-B3C6-6A54A86ED6FB}">
      <dsp:nvSpPr>
        <dsp:cNvPr id="0" name=""/>
        <dsp:cNvSpPr/>
      </dsp:nvSpPr>
      <dsp:spPr>
        <a:xfrm>
          <a:off x="2982267" y="139031"/>
          <a:ext cx="2711152" cy="232335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Pillar 2</a:t>
          </a:r>
          <a:endParaRPr lang="en-US" sz="1400" b="1" kern="1200" dirty="0"/>
        </a:p>
        <a:p>
          <a:pPr marL="114300" lvl="1" indent="-114300" algn="l" defTabSz="622300">
            <a:lnSpc>
              <a:spcPct val="90000"/>
            </a:lnSpc>
            <a:spcBef>
              <a:spcPct val="0"/>
            </a:spcBef>
            <a:spcAft>
              <a:spcPct val="15000"/>
            </a:spcAft>
            <a:buChar char="••"/>
          </a:pPr>
          <a:r>
            <a:rPr lang="en-GB" sz="1400" kern="1200" dirty="0" smtClean="0">
              <a:effectLst/>
            </a:rPr>
            <a:t>Road engineering enhancement and best practice</a:t>
          </a:r>
          <a:endParaRPr lang="en-US" sz="1400" kern="1200" dirty="0"/>
        </a:p>
        <a:p>
          <a:pPr marL="114300" lvl="1" indent="-114300" algn="l" defTabSz="622300">
            <a:lnSpc>
              <a:spcPct val="90000"/>
            </a:lnSpc>
            <a:spcBef>
              <a:spcPct val="0"/>
            </a:spcBef>
            <a:spcAft>
              <a:spcPct val="15000"/>
            </a:spcAft>
            <a:buChar char="••"/>
          </a:pPr>
          <a:r>
            <a:rPr lang="en-GB" sz="1400" kern="1200" dirty="0" smtClean="0">
              <a:effectLst/>
            </a:rPr>
            <a:t>Road safety audit</a:t>
          </a:r>
          <a:endParaRPr lang="en-MY" sz="1400" kern="1200" dirty="0" smtClean="0">
            <a:effectLst/>
          </a:endParaRPr>
        </a:p>
        <a:p>
          <a:pPr marL="114300" lvl="1" indent="-114300" algn="l" defTabSz="622300">
            <a:lnSpc>
              <a:spcPct val="90000"/>
            </a:lnSpc>
            <a:spcBef>
              <a:spcPct val="0"/>
            </a:spcBef>
            <a:spcAft>
              <a:spcPct val="15000"/>
            </a:spcAft>
            <a:buChar char="••"/>
          </a:pPr>
          <a:r>
            <a:rPr lang="en-GB" sz="1400" kern="1200" dirty="0" smtClean="0">
              <a:effectLst/>
            </a:rPr>
            <a:t>International road assessment programme</a:t>
          </a:r>
          <a:endParaRPr lang="en-MY" sz="1400" kern="1200" dirty="0" smtClean="0">
            <a:effectLst/>
          </a:endParaRPr>
        </a:p>
        <a:p>
          <a:pPr marL="114300" lvl="1" indent="-114300" algn="l" defTabSz="622300">
            <a:lnSpc>
              <a:spcPct val="90000"/>
            </a:lnSpc>
            <a:spcBef>
              <a:spcPct val="0"/>
            </a:spcBef>
            <a:spcAft>
              <a:spcPct val="15000"/>
            </a:spcAft>
            <a:buChar char="••"/>
          </a:pPr>
          <a:r>
            <a:rPr lang="en-GB" sz="1400" kern="1200" dirty="0" smtClean="0">
              <a:effectLst/>
            </a:rPr>
            <a:t>Road safety audit certification and training</a:t>
          </a:r>
          <a:endParaRPr lang="en-MY" sz="1400" kern="1200" dirty="0" smtClean="0">
            <a:effectLst/>
          </a:endParaRPr>
        </a:p>
      </dsp:txBody>
      <dsp:txXfrm>
        <a:off x="2982267" y="139031"/>
        <a:ext cx="2711152" cy="2323354"/>
      </dsp:txXfrm>
    </dsp:sp>
    <dsp:sp modelId="{57C71CF3-A55E-4924-A1B0-B76D3AABC5D0}">
      <dsp:nvSpPr>
        <dsp:cNvPr id="0" name=""/>
        <dsp:cNvSpPr/>
      </dsp:nvSpPr>
      <dsp:spPr>
        <a:xfrm>
          <a:off x="5964535" y="139031"/>
          <a:ext cx="2711152" cy="232335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Pillar 3</a:t>
          </a:r>
          <a:endParaRPr lang="en-US" sz="1400" b="1" kern="1200" dirty="0"/>
        </a:p>
        <a:p>
          <a:pPr marL="114300" lvl="1" indent="-114300" algn="l" defTabSz="622300" rtl="0">
            <a:lnSpc>
              <a:spcPct val="90000"/>
            </a:lnSpc>
            <a:spcBef>
              <a:spcPct val="0"/>
            </a:spcBef>
            <a:spcAft>
              <a:spcPct val="15000"/>
            </a:spcAft>
            <a:buChar char="••"/>
          </a:pPr>
          <a:r>
            <a:rPr lang="en-GB" sz="1400" kern="1200" dirty="0" smtClean="0">
              <a:effectLst/>
            </a:rPr>
            <a:t>Vehicle regulations concerning standard and inspections</a:t>
          </a:r>
          <a:endParaRPr lang="en-US" sz="1400" kern="1200" dirty="0"/>
        </a:p>
        <a:p>
          <a:pPr marL="114300" lvl="1" indent="-114300" algn="l" defTabSz="622300" rtl="0">
            <a:lnSpc>
              <a:spcPct val="90000"/>
            </a:lnSpc>
            <a:spcBef>
              <a:spcPct val="0"/>
            </a:spcBef>
            <a:spcAft>
              <a:spcPct val="15000"/>
            </a:spcAft>
            <a:buChar char="••"/>
          </a:pPr>
          <a:r>
            <a:rPr lang="en-GB" sz="1400" kern="1200" dirty="0" smtClean="0">
              <a:effectLst/>
            </a:rPr>
            <a:t>Testing facilities</a:t>
          </a:r>
          <a:endParaRPr lang="en-MY" sz="1400" kern="1200" dirty="0" smtClean="0">
            <a:effectLst/>
          </a:endParaRPr>
        </a:p>
        <a:p>
          <a:pPr marL="114300" lvl="1" indent="-114300" algn="l" defTabSz="622300">
            <a:lnSpc>
              <a:spcPct val="90000"/>
            </a:lnSpc>
            <a:spcBef>
              <a:spcPct val="0"/>
            </a:spcBef>
            <a:spcAft>
              <a:spcPct val="15000"/>
            </a:spcAft>
            <a:buChar char="••"/>
          </a:pPr>
          <a:r>
            <a:rPr lang="en-GB" sz="1400" kern="1200" smtClean="0">
              <a:effectLst/>
            </a:rPr>
            <a:t>Vehicle Type Approval</a:t>
          </a:r>
          <a:endParaRPr lang="en-MY" sz="1400" kern="1200" dirty="0" smtClean="0">
            <a:effectLst/>
          </a:endParaRPr>
        </a:p>
        <a:p>
          <a:pPr marL="114300" lvl="1" indent="-114300" algn="l" defTabSz="622300">
            <a:lnSpc>
              <a:spcPct val="90000"/>
            </a:lnSpc>
            <a:spcBef>
              <a:spcPct val="0"/>
            </a:spcBef>
            <a:spcAft>
              <a:spcPct val="15000"/>
            </a:spcAft>
            <a:buChar char="••"/>
          </a:pPr>
          <a:r>
            <a:rPr lang="en-GB" sz="1400" kern="1200" dirty="0" smtClean="0">
              <a:effectLst/>
            </a:rPr>
            <a:t>Coordinating and perform New Car Assessment Programme (NCAP) for the AESAN </a:t>
          </a:r>
          <a:endParaRPr lang="en-MY" sz="1400" kern="1200" dirty="0" smtClean="0">
            <a:effectLst/>
          </a:endParaRPr>
        </a:p>
        <a:p>
          <a:pPr marL="114300" lvl="1" indent="-114300" algn="l" defTabSz="622300">
            <a:lnSpc>
              <a:spcPct val="90000"/>
            </a:lnSpc>
            <a:spcBef>
              <a:spcPct val="0"/>
            </a:spcBef>
            <a:spcAft>
              <a:spcPct val="15000"/>
            </a:spcAft>
            <a:buChar char="••"/>
          </a:pPr>
          <a:r>
            <a:rPr lang="en-GB" sz="1400" kern="1200" dirty="0" smtClean="0">
              <a:effectLst/>
            </a:rPr>
            <a:t>Harmonization of Vehicle Regulations (WP29)</a:t>
          </a:r>
          <a:endParaRPr lang="en-MY" sz="1400" kern="1200" dirty="0" smtClean="0">
            <a:effectLst/>
            <a:latin typeface="+mn-lt"/>
            <a:ea typeface="+mn-ea"/>
            <a:cs typeface="+mn-cs"/>
          </a:endParaRPr>
        </a:p>
      </dsp:txBody>
      <dsp:txXfrm>
        <a:off x="5964535" y="139031"/>
        <a:ext cx="2711152" cy="2323354"/>
      </dsp:txXfrm>
    </dsp:sp>
    <dsp:sp modelId="{87E1F3E8-2F4E-4558-8518-F87D3B2104B2}">
      <dsp:nvSpPr>
        <dsp:cNvPr id="0" name=""/>
        <dsp:cNvSpPr/>
      </dsp:nvSpPr>
      <dsp:spPr>
        <a:xfrm>
          <a:off x="1491133" y="2733501"/>
          <a:ext cx="2711152" cy="232335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Pillar 4</a:t>
          </a:r>
          <a:endParaRPr lang="en-US" sz="1400" b="1" kern="1200" dirty="0"/>
        </a:p>
        <a:p>
          <a:pPr marL="114300" lvl="1" indent="-114300" algn="l" defTabSz="622300">
            <a:lnSpc>
              <a:spcPct val="90000"/>
            </a:lnSpc>
            <a:spcBef>
              <a:spcPct val="0"/>
            </a:spcBef>
            <a:spcAft>
              <a:spcPct val="15000"/>
            </a:spcAft>
            <a:buChar char="••"/>
          </a:pPr>
          <a:r>
            <a:rPr lang="en-GB" sz="1400" kern="1200" dirty="0" smtClean="0">
              <a:effectLst/>
            </a:rPr>
            <a:t>Driver training and testing</a:t>
          </a:r>
          <a:endParaRPr lang="en-US" sz="1400" kern="1200" dirty="0"/>
        </a:p>
        <a:p>
          <a:pPr marL="114300" lvl="1" indent="-114300" algn="l" defTabSz="622300">
            <a:lnSpc>
              <a:spcPct val="90000"/>
            </a:lnSpc>
            <a:spcBef>
              <a:spcPct val="0"/>
            </a:spcBef>
            <a:spcAft>
              <a:spcPct val="15000"/>
            </a:spcAft>
            <a:buChar char="••"/>
          </a:pPr>
          <a:r>
            <a:rPr lang="en-GB" sz="1400" kern="1200" smtClean="0">
              <a:effectLst/>
            </a:rPr>
            <a:t>Traffic police activities</a:t>
          </a:r>
          <a:endParaRPr lang="en-MY" sz="1400" kern="1200" dirty="0" smtClean="0">
            <a:effectLst/>
          </a:endParaRPr>
        </a:p>
        <a:p>
          <a:pPr marL="114300" lvl="1" indent="-114300" algn="l" defTabSz="622300">
            <a:lnSpc>
              <a:spcPct val="90000"/>
            </a:lnSpc>
            <a:spcBef>
              <a:spcPct val="0"/>
            </a:spcBef>
            <a:spcAft>
              <a:spcPct val="15000"/>
            </a:spcAft>
            <a:buChar char="••"/>
          </a:pPr>
          <a:r>
            <a:rPr lang="en-GB" sz="1400" kern="1200" smtClean="0">
              <a:effectLst/>
            </a:rPr>
            <a:t>Road safety training in schools</a:t>
          </a:r>
          <a:endParaRPr lang="en-MY" sz="1400" kern="1200" dirty="0" smtClean="0">
            <a:effectLst/>
          </a:endParaRPr>
        </a:p>
        <a:p>
          <a:pPr marL="114300" lvl="1" indent="-114300" algn="l" defTabSz="622300">
            <a:lnSpc>
              <a:spcPct val="90000"/>
            </a:lnSpc>
            <a:spcBef>
              <a:spcPct val="0"/>
            </a:spcBef>
            <a:spcAft>
              <a:spcPct val="15000"/>
            </a:spcAft>
            <a:buChar char="••"/>
          </a:pPr>
          <a:r>
            <a:rPr lang="en-GB" sz="1400" kern="1200" dirty="0" smtClean="0">
              <a:effectLst/>
            </a:rPr>
            <a:t>Road safety information/campaigns to the community</a:t>
          </a:r>
          <a:endParaRPr lang="en-MY" sz="1400" kern="1200" dirty="0" smtClean="0">
            <a:effectLst/>
          </a:endParaRPr>
        </a:p>
      </dsp:txBody>
      <dsp:txXfrm>
        <a:off x="1491133" y="2733501"/>
        <a:ext cx="2711152" cy="2323354"/>
      </dsp:txXfrm>
    </dsp:sp>
    <dsp:sp modelId="{C20A4AE0-79E8-4D09-8D98-E9AF261F5E85}">
      <dsp:nvSpPr>
        <dsp:cNvPr id="0" name=""/>
        <dsp:cNvSpPr/>
      </dsp:nvSpPr>
      <dsp:spPr>
        <a:xfrm>
          <a:off x="4473401" y="2733501"/>
          <a:ext cx="2711152" cy="232335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Pillar 5</a:t>
          </a:r>
          <a:endParaRPr lang="en-MY" sz="1400" b="1" kern="1200" dirty="0"/>
        </a:p>
        <a:p>
          <a:pPr marL="114300" lvl="1" indent="-114300" algn="l" defTabSz="622300">
            <a:lnSpc>
              <a:spcPct val="90000"/>
            </a:lnSpc>
            <a:spcBef>
              <a:spcPct val="0"/>
            </a:spcBef>
            <a:spcAft>
              <a:spcPct val="15000"/>
            </a:spcAft>
            <a:buChar char="••"/>
          </a:pPr>
          <a:r>
            <a:rPr lang="en-GB" sz="1400" kern="1200" dirty="0" smtClean="0">
              <a:effectLst/>
            </a:rPr>
            <a:t>Research and development into improving post-crash response</a:t>
          </a:r>
          <a:endParaRPr lang="en-MY" sz="1400" kern="1200" dirty="0"/>
        </a:p>
        <a:p>
          <a:pPr marL="114300" lvl="1" indent="-114300" algn="l" defTabSz="622300">
            <a:lnSpc>
              <a:spcPct val="90000"/>
            </a:lnSpc>
            <a:spcBef>
              <a:spcPct val="0"/>
            </a:spcBef>
            <a:spcAft>
              <a:spcPct val="15000"/>
            </a:spcAft>
            <a:buChar char="••"/>
          </a:pPr>
          <a:r>
            <a:rPr lang="en-GB" sz="1400" kern="1200" smtClean="0">
              <a:effectLst/>
            </a:rPr>
            <a:t>National trauma care data system</a:t>
          </a:r>
          <a:endParaRPr lang="en-MY" sz="1400" kern="1200" dirty="0" smtClean="0">
            <a:effectLst/>
          </a:endParaRPr>
        </a:p>
        <a:p>
          <a:pPr marL="114300" lvl="1" indent="-114300" algn="l" defTabSz="622300">
            <a:lnSpc>
              <a:spcPct val="90000"/>
            </a:lnSpc>
            <a:spcBef>
              <a:spcPct val="0"/>
            </a:spcBef>
            <a:spcAft>
              <a:spcPct val="15000"/>
            </a:spcAft>
            <a:buChar char="••"/>
          </a:pPr>
          <a:r>
            <a:rPr lang="en-GB" sz="1400" kern="1200" smtClean="0">
              <a:effectLst/>
            </a:rPr>
            <a:t>National pre-hospital care systems</a:t>
          </a:r>
          <a:endParaRPr lang="en-MY" sz="1400" kern="1200" dirty="0" smtClean="0">
            <a:effectLst/>
          </a:endParaRPr>
        </a:p>
      </dsp:txBody>
      <dsp:txXfrm>
        <a:off x="4473401" y="2733501"/>
        <a:ext cx="2711152" cy="23233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C5DF9AE-017E-4B81-B0B1-7608C7DA6373}" type="datetimeFigureOut">
              <a:rPr lang="en-MY"/>
              <a:pPr>
                <a:defRPr/>
              </a:pPr>
              <a:t>11/3/2015</a:t>
            </a:fld>
            <a:endParaRPr lang="en-MY"/>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MY"/>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FFDE160-69E4-4CE1-89CF-D36F044508B7}" type="slidenum">
              <a:rPr lang="en-MY"/>
              <a:pPr>
                <a:defRPr/>
              </a:pPr>
              <a:t>‹#›</a:t>
            </a:fld>
            <a:endParaRPr lang="en-MY"/>
          </a:p>
        </p:txBody>
      </p:sp>
    </p:spTree>
    <p:extLst>
      <p:ext uri="{BB962C8B-B14F-4D97-AF65-F5344CB8AC3E}">
        <p14:creationId xmlns:p14="http://schemas.microsoft.com/office/powerpoint/2010/main" val="46951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ECDEB85-06A7-44A3-9F43-F17636262A94}" type="datetimeFigureOut">
              <a:rPr lang="en-MY"/>
              <a:pPr>
                <a:defRPr/>
              </a:pPr>
              <a:t>11/3/2015</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MY"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MY"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389F5E7-3B35-48BE-97EE-6D25D118D612}" type="slidenum">
              <a:rPr lang="en-MY"/>
              <a:pPr>
                <a:defRPr/>
              </a:pPr>
              <a:t>‹#›</a:t>
            </a:fld>
            <a:endParaRPr lang="en-MY"/>
          </a:p>
        </p:txBody>
      </p:sp>
    </p:spTree>
    <p:extLst>
      <p:ext uri="{BB962C8B-B14F-4D97-AF65-F5344CB8AC3E}">
        <p14:creationId xmlns:p14="http://schemas.microsoft.com/office/powerpoint/2010/main" val="18849197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on the following: traffic laws and regulations, road accident data, road transport data, vehicle regulations concerning standard and inspections, driver training and driver testing, traffic police activities, road safety education in schools, road safety information / campaigns to the community. </a:t>
            </a:r>
          </a:p>
          <a:p>
            <a:endParaRPr lang="en-MY" dirty="0"/>
          </a:p>
        </p:txBody>
      </p:sp>
      <p:sp>
        <p:nvSpPr>
          <p:cNvPr id="4" name="Slide Number Placeholder 3"/>
          <p:cNvSpPr>
            <a:spLocks noGrp="1"/>
          </p:cNvSpPr>
          <p:nvPr>
            <p:ph type="sldNum" sz="quarter" idx="10"/>
          </p:nvPr>
        </p:nvSpPr>
        <p:spPr/>
        <p:txBody>
          <a:bodyPr/>
          <a:lstStyle/>
          <a:p>
            <a:pPr>
              <a:defRPr/>
            </a:pPr>
            <a:fld id="{A389F5E7-3B35-48BE-97EE-6D25D118D612}" type="slidenum">
              <a:rPr lang="en-MY" smtClean="0"/>
              <a:pPr>
                <a:defRPr/>
              </a:pPr>
              <a:t>3</a:t>
            </a:fld>
            <a:endParaRPr lang="en-MY"/>
          </a:p>
        </p:txBody>
      </p:sp>
    </p:spTree>
    <p:extLst>
      <p:ext uri="{BB962C8B-B14F-4D97-AF65-F5344CB8AC3E}">
        <p14:creationId xmlns:p14="http://schemas.microsoft.com/office/powerpoint/2010/main" val="243521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dirty="0" smtClean="0"/>
              <a:t>Function of ARSI should be aligned with the Global Plan for the Decade of Action for Road Safety 2011 – 2020</a:t>
            </a:r>
            <a:endParaRPr lang="en-MY" sz="1200" b="0" dirty="0" smtClean="0"/>
          </a:p>
          <a:p>
            <a:endParaRPr lang="en-US" dirty="0"/>
          </a:p>
        </p:txBody>
      </p:sp>
      <p:sp>
        <p:nvSpPr>
          <p:cNvPr id="4" name="Slide Number Placeholder 3"/>
          <p:cNvSpPr>
            <a:spLocks noGrp="1"/>
          </p:cNvSpPr>
          <p:nvPr>
            <p:ph type="sldNum" sz="quarter" idx="10"/>
          </p:nvPr>
        </p:nvSpPr>
        <p:spPr/>
        <p:txBody>
          <a:bodyPr/>
          <a:lstStyle/>
          <a:p>
            <a:pPr>
              <a:defRPr/>
            </a:pPr>
            <a:fld id="{A389F5E7-3B35-48BE-97EE-6D25D118D612}" type="slidenum">
              <a:rPr lang="en-MY" smtClean="0"/>
              <a:pPr>
                <a:defRPr/>
              </a:pPr>
              <a:t>7</a:t>
            </a:fld>
            <a:endParaRPr lang="en-MY"/>
          </a:p>
        </p:txBody>
      </p:sp>
    </p:spTree>
    <p:extLst>
      <p:ext uri="{BB962C8B-B14F-4D97-AF65-F5344CB8AC3E}">
        <p14:creationId xmlns:p14="http://schemas.microsoft.com/office/powerpoint/2010/main" val="165815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a:xfrm rot="19140000">
            <a:off x="225425" y="5935663"/>
            <a:ext cx="2176463" cy="127000"/>
          </a:xfrm>
          <a:prstGeom prst="rect">
            <a:avLst/>
          </a:prstGeom>
        </p:spPr>
        <p:txBody>
          <a:bodyPr/>
          <a:lstStyle>
            <a:lvl1pPr>
              <a:defRPr/>
            </a:lvl1pPr>
          </a:lstStyle>
          <a:p>
            <a:pPr>
              <a:defRPr/>
            </a:pPr>
            <a:fld id="{29482FF3-E733-46E9-9A73-A641338E0B90}" type="datetime1">
              <a:rPr lang="en-US" smtClean="0"/>
              <a:t>3/11/2015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02B3026-B5F6-42BE-AAA7-B3A28A017211}" type="slidenum">
              <a:rPr lang="en-US"/>
              <a:pPr>
                <a:defRPr/>
              </a:pPr>
              <a:t>‹#›</a:t>
            </a:fld>
            <a:endParaRPr lang="en-US"/>
          </a:p>
        </p:txBody>
      </p:sp>
    </p:spTree>
    <p:extLst>
      <p:ext uri="{BB962C8B-B14F-4D97-AF65-F5344CB8AC3E}">
        <p14:creationId xmlns:p14="http://schemas.microsoft.com/office/powerpoint/2010/main" val="2398639357"/>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rot="16200000">
            <a:off x="2781300" y="-1333500"/>
            <a:ext cx="3505199" cy="8763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rot="19140000">
            <a:off x="225425" y="5935663"/>
            <a:ext cx="2176463" cy="127000"/>
          </a:xfrm>
          <a:prstGeom prst="rect">
            <a:avLst/>
          </a:prstGeom>
        </p:spPr>
        <p:txBody>
          <a:bodyPr/>
          <a:lstStyle>
            <a:lvl1pPr>
              <a:defRPr/>
            </a:lvl1pPr>
          </a:lstStyle>
          <a:p>
            <a:pPr>
              <a:defRPr/>
            </a:pPr>
            <a:fld id="{2899E7D7-51BC-410F-9C18-362C287A3425}" type="datetime1">
              <a:rPr lang="en-US" smtClean="0"/>
              <a:t>3/11/2015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575BC850-06B6-4E82-995C-3F1DB31FB684}" type="slidenum">
              <a:rPr lang="en-US"/>
              <a:pPr>
                <a:defRPr/>
              </a:pPr>
              <a:t>‹#›</a:t>
            </a:fld>
            <a:endParaRPr lang="en-US"/>
          </a:p>
        </p:txBody>
      </p:sp>
    </p:spTree>
    <p:extLst>
      <p:ext uri="{BB962C8B-B14F-4D97-AF65-F5344CB8AC3E}">
        <p14:creationId xmlns:p14="http://schemas.microsoft.com/office/powerpoint/2010/main" val="995381725"/>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4259663" y="-3436541"/>
            <a:ext cx="624680" cy="88392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16200000">
            <a:off x="2781302" y="-1257302"/>
            <a:ext cx="3581399" cy="8839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140000">
            <a:off x="225425" y="5935663"/>
            <a:ext cx="2176463" cy="127000"/>
          </a:xfrm>
          <a:prstGeom prst="rect">
            <a:avLst/>
          </a:prstGeom>
        </p:spPr>
        <p:txBody>
          <a:bodyPr/>
          <a:lstStyle>
            <a:lvl1pPr>
              <a:defRPr/>
            </a:lvl1pPr>
          </a:lstStyle>
          <a:p>
            <a:pPr>
              <a:defRPr/>
            </a:pPr>
            <a:fld id="{8881CEA4-5955-40DD-A425-EDEA2183F89A}" type="datetime1">
              <a:rPr lang="en-US" smtClean="0"/>
              <a:t>3/11/2015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197CC0E4-BF0E-461D-9FF6-F48306D56426}" type="slidenum">
              <a:rPr lang="en-US"/>
              <a:pPr>
                <a:defRPr/>
              </a:pPr>
              <a:t>‹#›</a:t>
            </a:fld>
            <a:endParaRPr lang="en-US"/>
          </a:p>
        </p:txBody>
      </p:sp>
    </p:spTree>
    <p:extLst>
      <p:ext uri="{BB962C8B-B14F-4D97-AF65-F5344CB8AC3E}">
        <p14:creationId xmlns:p14="http://schemas.microsoft.com/office/powerpoint/2010/main" val="1335703695"/>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MY"/>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MY"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AFE6F35B-4477-42E3-8A4F-3EE10C2C6A84}" type="datetime1">
              <a:rPr lang="en-US" smtClean="0"/>
              <a:t>3/11/2015</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66862627-2093-471F-A268-073D6E0FE888}" type="slidenum">
              <a:rPr lang="en-US"/>
              <a:pPr>
                <a:defRPr/>
              </a:pPr>
              <a:t>‹#›</a:t>
            </a:fld>
            <a:endParaRPr lang="en-US"/>
          </a:p>
        </p:txBody>
      </p:sp>
    </p:spTree>
    <p:extLst>
      <p:ext uri="{BB962C8B-B14F-4D97-AF65-F5344CB8AC3E}">
        <p14:creationId xmlns:p14="http://schemas.microsoft.com/office/powerpoint/2010/main" val="1208240098"/>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325" y="838200"/>
            <a:ext cx="7521575" cy="549275"/>
          </a:xfrm>
        </p:spPr>
        <p:txBody>
          <a:bodyPr/>
          <a:lstStyle/>
          <a:p>
            <a:r>
              <a:rPr lang="en-US" smtClean="0"/>
              <a:t>Click to edit Master title style</a:t>
            </a:r>
            <a:endParaRPr lang="en-US"/>
          </a:p>
        </p:txBody>
      </p:sp>
      <p:sp>
        <p:nvSpPr>
          <p:cNvPr id="3" name="Content Placeholder 2"/>
          <p:cNvSpPr>
            <a:spLocks noGrp="1"/>
          </p:cNvSpPr>
          <p:nvPr>
            <p:ph idx="1"/>
          </p:nvPr>
        </p:nvSpPr>
        <p:spPr>
          <a:xfrm>
            <a:off x="822325" y="1447800"/>
            <a:ext cx="7521575" cy="3579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E0B8DB38-C74C-4684-9C6C-AB9C49A8BED4}" type="slidenum">
              <a:rPr lang="en-US"/>
              <a:pPr>
                <a:defRPr/>
              </a:pPr>
              <a:t>‹#›</a:t>
            </a:fld>
            <a:endParaRPr lang="en-US"/>
          </a:p>
        </p:txBody>
      </p:sp>
      <p:pic>
        <p:nvPicPr>
          <p:cNvPr id="7" name="Picture 8"/>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05600" y="139700"/>
            <a:ext cx="2252662" cy="58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842336"/>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FA7FBCE-C8B0-46F3-9BA8-470FEC1A0446}" type="slidenum">
              <a:rPr lang="en-US"/>
              <a:pPr>
                <a:defRPr/>
              </a:pPr>
              <a:t>‹#›</a:t>
            </a:fld>
            <a:endParaRPr lang="en-US"/>
          </a:p>
        </p:txBody>
      </p:sp>
    </p:spTree>
    <p:extLst>
      <p:ext uri="{BB962C8B-B14F-4D97-AF65-F5344CB8AC3E}">
        <p14:creationId xmlns:p14="http://schemas.microsoft.com/office/powerpoint/2010/main" val="1771999349"/>
      </p:ext>
    </p:extLst>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F85C2C90-DB34-412C-BDC6-113248272791}" type="slidenum">
              <a:rPr lang="en-US"/>
              <a:pPr>
                <a:defRPr/>
              </a:pPr>
              <a:t>‹#›</a:t>
            </a:fld>
            <a:endParaRPr lang="en-US"/>
          </a:p>
        </p:txBody>
      </p:sp>
    </p:spTree>
    <p:extLst>
      <p:ext uri="{BB962C8B-B14F-4D97-AF65-F5344CB8AC3E}">
        <p14:creationId xmlns:p14="http://schemas.microsoft.com/office/powerpoint/2010/main" val="2632913286"/>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C438E8C8-3EE5-4844-AC04-7FA887845E3C}" type="slidenum">
              <a:rPr lang="en-US"/>
              <a:pPr>
                <a:defRPr/>
              </a:pPr>
              <a:t>‹#›</a:t>
            </a:fld>
            <a:endParaRPr lang="en-US"/>
          </a:p>
        </p:txBody>
      </p:sp>
    </p:spTree>
    <p:extLst>
      <p:ext uri="{BB962C8B-B14F-4D97-AF65-F5344CB8AC3E}">
        <p14:creationId xmlns:p14="http://schemas.microsoft.com/office/powerpoint/2010/main" val="3574561616"/>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8ECCBADC-6B05-4466-BA61-58C1A6554E3A}" type="slidenum">
              <a:rPr lang="en-US"/>
              <a:pPr>
                <a:defRPr/>
              </a:pPr>
              <a:t>‹#›</a:t>
            </a:fld>
            <a:endParaRPr lang="en-US"/>
          </a:p>
        </p:txBody>
      </p:sp>
    </p:spTree>
    <p:extLst>
      <p:ext uri="{BB962C8B-B14F-4D97-AF65-F5344CB8AC3E}">
        <p14:creationId xmlns:p14="http://schemas.microsoft.com/office/powerpoint/2010/main" val="3776470674"/>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A1779908-70CA-4E56-BB35-572BBD577893}" type="slidenum">
              <a:rPr lang="en-US"/>
              <a:pPr>
                <a:defRPr/>
              </a:pPr>
              <a:t>‹#›</a:t>
            </a:fld>
            <a:endParaRPr lang="en-US"/>
          </a:p>
        </p:txBody>
      </p:sp>
    </p:spTree>
    <p:extLst>
      <p:ext uri="{BB962C8B-B14F-4D97-AF65-F5344CB8AC3E}">
        <p14:creationId xmlns:p14="http://schemas.microsoft.com/office/powerpoint/2010/main" val="2495930960"/>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6F39B0C7-C233-4DAB-85FD-84856E78A45F}" type="slidenum">
              <a:rPr lang="en-US"/>
              <a:pPr>
                <a:defRPr/>
              </a:pPr>
              <a:t>‹#›</a:t>
            </a:fld>
            <a:endParaRPr lang="en-US"/>
          </a:p>
        </p:txBody>
      </p:sp>
    </p:spTree>
    <p:extLst>
      <p:ext uri="{BB962C8B-B14F-4D97-AF65-F5344CB8AC3E}">
        <p14:creationId xmlns:p14="http://schemas.microsoft.com/office/powerpoint/2010/main" val="477821465"/>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a:xfrm rot="19140000">
            <a:off x="225425" y="5935663"/>
            <a:ext cx="2176463" cy="127000"/>
          </a:xfrm>
          <a:prstGeom prst="rect">
            <a:avLst/>
          </a:prstGeom>
        </p:spPr>
        <p:txBody>
          <a:bodyPr/>
          <a:lstStyle>
            <a:lvl1pPr>
              <a:defRPr/>
            </a:lvl1pPr>
          </a:lstStyle>
          <a:p>
            <a:pPr>
              <a:defRPr/>
            </a:pPr>
            <a:fld id="{7B1478DB-9BE9-426F-8A87-4383F370B744}" type="datetime1">
              <a:rPr lang="en-US" smtClean="0"/>
              <a:t>3/11/2015</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D3ED6C91-4B56-4C4E-93B7-3042F4400056}" type="slidenum">
              <a:rPr lang="en-US"/>
              <a:pPr>
                <a:defRPr/>
              </a:pPr>
              <a:t>‹#›</a:t>
            </a:fld>
            <a:endParaRPr lang="en-US"/>
          </a:p>
        </p:txBody>
      </p:sp>
    </p:spTree>
    <p:extLst>
      <p:ext uri="{BB962C8B-B14F-4D97-AF65-F5344CB8AC3E}">
        <p14:creationId xmlns:p14="http://schemas.microsoft.com/office/powerpoint/2010/main" val="1756844384"/>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p:cNvSpPr/>
          <p:nvPr/>
        </p:nvSpPr>
        <p:spPr>
          <a:xfrm>
            <a:off x="-3175" y="6096000"/>
            <a:ext cx="3575050" cy="7620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6096000"/>
            <a:ext cx="9145588" cy="7620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79425" y="822325"/>
            <a:ext cx="8283575" cy="54927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479425" y="1449388"/>
            <a:ext cx="828357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401050" y="620236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smtClean="0">
                <a:solidFill>
                  <a:srgbClr val="FFFFFF"/>
                </a:solidFill>
                <a:latin typeface="+mn-lt"/>
                <a:cs typeface="+mn-cs"/>
              </a:defRPr>
            </a:lvl1pPr>
          </a:lstStyle>
          <a:p>
            <a:pPr>
              <a:defRPr/>
            </a:pPr>
            <a:fld id="{24E4E878-96C7-4BAC-A5DE-FA9ECD1CC4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06" r:id="rId2"/>
    <p:sldLayoutId id="2147483914" r:id="rId3"/>
    <p:sldLayoutId id="2147483907" r:id="rId4"/>
    <p:sldLayoutId id="2147483908" r:id="rId5"/>
    <p:sldLayoutId id="2147483909" r:id="rId6"/>
    <p:sldLayoutId id="2147483910" r:id="rId7"/>
    <p:sldLayoutId id="2147483915" r:id="rId8"/>
    <p:sldLayoutId id="2147483916" r:id="rId9"/>
    <p:sldLayoutId id="2147483911" r:id="rId10"/>
    <p:sldLayoutId id="2147483912" r:id="rId11"/>
    <p:sldLayoutId id="2147483917" r:id="rId12"/>
  </p:sldLayoutIdLst>
  <p:transition spd="med">
    <p:wipe dir="r"/>
  </p:transition>
  <p:timing>
    <p:tnLst>
      <p:par>
        <p:cTn id="1" dur="indefinite" restart="never" nodeType="tmRoot"/>
      </p:par>
    </p:tnLst>
  </p:timing>
  <p:hf hdr="0" ftr="0" dt="0"/>
  <p:txStyles>
    <p:titleStyle>
      <a:lvl1pPr algn="l" rtl="0" fontAlgn="base">
        <a:spcBef>
          <a:spcPct val="0"/>
        </a:spcBef>
        <a:spcAft>
          <a:spcPct val="0"/>
        </a:spcAft>
        <a:defRPr sz="2800" b="1"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Arial" pitchFamily="34" charset="0"/>
        </a:defRPr>
      </a:lvl2pPr>
      <a:lvl3pPr algn="l" rtl="0" fontAlgn="base">
        <a:spcBef>
          <a:spcPct val="0"/>
        </a:spcBef>
        <a:spcAft>
          <a:spcPct val="0"/>
        </a:spcAft>
        <a:defRPr sz="2800">
          <a:solidFill>
            <a:schemeClr val="tx1"/>
          </a:solidFill>
          <a:latin typeface="Arial" pitchFamily="34" charset="0"/>
        </a:defRPr>
      </a:lvl3pPr>
      <a:lvl4pPr algn="l" rtl="0" fontAlgn="base">
        <a:spcBef>
          <a:spcPct val="0"/>
        </a:spcBef>
        <a:spcAft>
          <a:spcPct val="0"/>
        </a:spcAft>
        <a:defRPr sz="2800">
          <a:solidFill>
            <a:schemeClr val="tx1"/>
          </a:solidFill>
          <a:latin typeface="Arial" pitchFamily="34" charset="0"/>
        </a:defRPr>
      </a:lvl4pPr>
      <a:lvl5pPr algn="l" rtl="0" fontAlgn="base">
        <a:spcBef>
          <a:spcPct val="0"/>
        </a:spcBef>
        <a:spcAft>
          <a:spcPct val="0"/>
        </a:spcAft>
        <a:defRPr sz="2800">
          <a:solidFill>
            <a:schemeClr val="tx1"/>
          </a:solidFill>
          <a:latin typeface="Arial" pitchFamily="34" charset="0"/>
        </a:defRPr>
      </a:lvl5pPr>
      <a:lvl6pPr marL="457200" algn="l" rtl="0" fontAlgn="base">
        <a:spcBef>
          <a:spcPct val="0"/>
        </a:spcBef>
        <a:spcAft>
          <a:spcPct val="0"/>
        </a:spcAft>
        <a:defRPr sz="2800">
          <a:solidFill>
            <a:schemeClr val="tx1"/>
          </a:solidFill>
          <a:latin typeface="Arial" pitchFamily="34" charset="0"/>
        </a:defRPr>
      </a:lvl6pPr>
      <a:lvl7pPr marL="914400" algn="l" rtl="0" fontAlgn="base">
        <a:spcBef>
          <a:spcPct val="0"/>
        </a:spcBef>
        <a:spcAft>
          <a:spcPct val="0"/>
        </a:spcAft>
        <a:defRPr sz="2800">
          <a:solidFill>
            <a:schemeClr val="tx1"/>
          </a:solidFill>
          <a:latin typeface="Arial" pitchFamily="34" charset="0"/>
        </a:defRPr>
      </a:lvl7pPr>
      <a:lvl8pPr marL="1371600" algn="l" rtl="0" fontAlgn="base">
        <a:spcBef>
          <a:spcPct val="0"/>
        </a:spcBef>
        <a:spcAft>
          <a:spcPct val="0"/>
        </a:spcAft>
        <a:defRPr sz="2800">
          <a:solidFill>
            <a:schemeClr val="tx1"/>
          </a:solidFill>
          <a:latin typeface="Arial" pitchFamily="34" charset="0"/>
        </a:defRPr>
      </a:lvl8pPr>
      <a:lvl9pPr marL="1828800" algn="l" rtl="0" fontAlgn="base">
        <a:spcBef>
          <a:spcPct val="0"/>
        </a:spcBef>
        <a:spcAft>
          <a:spcPct val="0"/>
        </a:spcAft>
        <a:defRPr sz="2800">
          <a:solidFill>
            <a:schemeClr val="tx1"/>
          </a:solidFill>
          <a:latin typeface="Arial" pitchFamily="34" charset="0"/>
        </a:defRPr>
      </a:lvl9pPr>
    </p:titleStyle>
    <p:bodyStyle>
      <a:lvl1pPr marL="342900" indent="-342900" algn="l" rtl="0" fontAlgn="base">
        <a:spcBef>
          <a:spcPts val="800"/>
        </a:spcBef>
        <a:spcAft>
          <a:spcPct val="0"/>
        </a:spcAft>
        <a:buFont typeface="Arial" pitchFamily="34" charset="0"/>
        <a:defRPr sz="1600" b="1" kern="1200">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02B3026-B5F6-42BE-AAA7-B3A28A017211}" type="slidenum">
              <a:rPr lang="en-US" smtClean="0"/>
              <a:pPr>
                <a:defRPr/>
              </a:pPr>
              <a:t>1</a:t>
            </a:fld>
            <a:endParaRPr lang="en-US"/>
          </a:p>
        </p:txBody>
      </p:sp>
      <p:pic>
        <p:nvPicPr>
          <p:cNvPr id="5" name="Picture 8"/>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9991" y="300550"/>
            <a:ext cx="2252662" cy="58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870033" y="1905000"/>
            <a:ext cx="7772400" cy="3222625"/>
          </a:xfrm>
          <a:prstGeom prst="rect">
            <a:avLst/>
          </a:prstGeom>
        </p:spPr>
        <p:txBody>
          <a:bodyPr vert="horz" lIns="91440" tIns="45720" rIns="91440" bIns="45720" rtlCol="0" anchor="ctr">
            <a:normAutofit fontScale="97500"/>
          </a:bodyPr>
          <a:lstStyle>
            <a:lvl1pPr algn="l" rtl="0" fontAlgn="base">
              <a:spcBef>
                <a:spcPct val="0"/>
              </a:spcBef>
              <a:spcAft>
                <a:spcPct val="0"/>
              </a:spcAft>
              <a:defRPr sz="2800" b="1"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Arial" pitchFamily="34" charset="0"/>
              </a:defRPr>
            </a:lvl2pPr>
            <a:lvl3pPr algn="l" rtl="0" fontAlgn="base">
              <a:spcBef>
                <a:spcPct val="0"/>
              </a:spcBef>
              <a:spcAft>
                <a:spcPct val="0"/>
              </a:spcAft>
              <a:defRPr sz="2800">
                <a:solidFill>
                  <a:schemeClr val="tx1"/>
                </a:solidFill>
                <a:latin typeface="Arial" pitchFamily="34" charset="0"/>
              </a:defRPr>
            </a:lvl3pPr>
            <a:lvl4pPr algn="l" rtl="0" fontAlgn="base">
              <a:spcBef>
                <a:spcPct val="0"/>
              </a:spcBef>
              <a:spcAft>
                <a:spcPct val="0"/>
              </a:spcAft>
              <a:defRPr sz="2800">
                <a:solidFill>
                  <a:schemeClr val="tx1"/>
                </a:solidFill>
                <a:latin typeface="Arial" pitchFamily="34" charset="0"/>
              </a:defRPr>
            </a:lvl4pPr>
            <a:lvl5pPr algn="l" rtl="0" fontAlgn="base">
              <a:spcBef>
                <a:spcPct val="0"/>
              </a:spcBef>
              <a:spcAft>
                <a:spcPct val="0"/>
              </a:spcAft>
              <a:defRPr sz="2800">
                <a:solidFill>
                  <a:schemeClr val="tx1"/>
                </a:solidFill>
                <a:latin typeface="Arial" pitchFamily="34" charset="0"/>
              </a:defRPr>
            </a:lvl5pPr>
            <a:lvl6pPr marL="457200" algn="l" rtl="0" fontAlgn="base">
              <a:spcBef>
                <a:spcPct val="0"/>
              </a:spcBef>
              <a:spcAft>
                <a:spcPct val="0"/>
              </a:spcAft>
              <a:defRPr sz="2800">
                <a:solidFill>
                  <a:schemeClr val="tx1"/>
                </a:solidFill>
                <a:latin typeface="Arial" pitchFamily="34" charset="0"/>
              </a:defRPr>
            </a:lvl6pPr>
            <a:lvl7pPr marL="914400" algn="l" rtl="0" fontAlgn="base">
              <a:spcBef>
                <a:spcPct val="0"/>
              </a:spcBef>
              <a:spcAft>
                <a:spcPct val="0"/>
              </a:spcAft>
              <a:defRPr sz="2800">
                <a:solidFill>
                  <a:schemeClr val="tx1"/>
                </a:solidFill>
                <a:latin typeface="Arial" pitchFamily="34" charset="0"/>
              </a:defRPr>
            </a:lvl7pPr>
            <a:lvl8pPr marL="1371600" algn="l" rtl="0" fontAlgn="base">
              <a:spcBef>
                <a:spcPct val="0"/>
              </a:spcBef>
              <a:spcAft>
                <a:spcPct val="0"/>
              </a:spcAft>
              <a:defRPr sz="2800">
                <a:solidFill>
                  <a:schemeClr val="tx1"/>
                </a:solidFill>
                <a:latin typeface="Arial" pitchFamily="34" charset="0"/>
              </a:defRPr>
            </a:lvl8pPr>
            <a:lvl9pPr marL="1828800" algn="l" rtl="0" fontAlgn="base">
              <a:spcBef>
                <a:spcPct val="0"/>
              </a:spcBef>
              <a:spcAft>
                <a:spcPct val="0"/>
              </a:spcAft>
              <a:defRPr sz="2800">
                <a:solidFill>
                  <a:schemeClr val="tx1"/>
                </a:solidFill>
                <a:latin typeface="Arial" pitchFamily="34" charset="0"/>
              </a:defRPr>
            </a:lvl9pPr>
          </a:lstStyle>
          <a:p>
            <a:pPr algn="ctr"/>
            <a:r>
              <a:rPr lang="en-GB" dirty="0" smtClean="0"/>
              <a:t>ASEAN Road Safety Centre</a:t>
            </a:r>
            <a:br>
              <a:rPr lang="en-GB" dirty="0" smtClean="0"/>
            </a:br>
            <a:r>
              <a:rPr lang="en-GB" dirty="0" smtClean="0"/>
              <a:t/>
            </a:r>
            <a:br>
              <a:rPr lang="en-GB" dirty="0" smtClean="0"/>
            </a:br>
            <a:r>
              <a:rPr lang="en-GB" sz="1800" cap="none" dirty="0" smtClean="0"/>
              <a:t>Professor </a:t>
            </a:r>
            <a:r>
              <a:rPr lang="en-GB" sz="1800" cap="none" dirty="0" err="1" smtClean="0"/>
              <a:t>Dr.</a:t>
            </a:r>
            <a:r>
              <a:rPr lang="en-GB" sz="1800" cap="none" dirty="0" smtClean="0"/>
              <a:t> Wong Shaw Voon</a:t>
            </a:r>
            <a:br>
              <a:rPr lang="en-GB" sz="1800" cap="none" dirty="0" smtClean="0"/>
            </a:br>
            <a:r>
              <a:rPr lang="en-GB" sz="1800" cap="none" dirty="0" smtClean="0"/>
              <a:t>Director General </a:t>
            </a:r>
            <a:br>
              <a:rPr lang="en-GB" sz="1800" cap="none" dirty="0" smtClean="0"/>
            </a:br>
            <a:r>
              <a:rPr lang="en-GB" sz="1800" cap="none" dirty="0" smtClean="0"/>
              <a:t>Malaysian Institute Of Road Safety Research </a:t>
            </a:r>
            <a:br>
              <a:rPr lang="en-GB" sz="1800" cap="none" dirty="0" smtClean="0"/>
            </a:br>
            <a:endParaRPr lang="en-GB" sz="1800" cap="none" dirty="0" smtClean="0"/>
          </a:p>
          <a:p>
            <a:pPr algn="ctr"/>
            <a:endParaRPr lang="en-GB" sz="1800" cap="none" dirty="0"/>
          </a:p>
          <a:p>
            <a:pPr lvl="0" algn="ctr"/>
            <a:endParaRPr lang="en-US" sz="1400" b="0" cap="none" dirty="0" smtClean="0">
              <a:solidFill>
                <a:srgbClr val="222222"/>
              </a:solidFill>
              <a:latin typeface="arial" panose="020B0604020202020204" pitchFamily="34" charset="0"/>
              <a:ea typeface="+mn-ea"/>
              <a:cs typeface="Arial" pitchFamily="34" charset="0"/>
            </a:endParaRPr>
          </a:p>
          <a:p>
            <a:pPr lvl="0" algn="ctr"/>
            <a:r>
              <a:rPr lang="en-US" sz="1400" b="0" cap="none" dirty="0" smtClean="0">
                <a:solidFill>
                  <a:srgbClr val="222222"/>
                </a:solidFill>
                <a:latin typeface="arial" panose="020B0604020202020204" pitchFamily="34" charset="0"/>
                <a:ea typeface="+mn-ea"/>
                <a:cs typeface="Arial" pitchFamily="34" charset="0"/>
              </a:rPr>
              <a:t>World </a:t>
            </a:r>
            <a:r>
              <a:rPr lang="en-US" sz="1400" b="0" cap="none" dirty="0">
                <a:solidFill>
                  <a:srgbClr val="222222"/>
                </a:solidFill>
                <a:latin typeface="arial" panose="020B0604020202020204" pitchFamily="34" charset="0"/>
                <a:ea typeface="+mn-ea"/>
                <a:cs typeface="Arial" pitchFamily="34" charset="0"/>
              </a:rPr>
              <a:t>Forum for Harmonization of Vehicle Regulations (165th session) </a:t>
            </a:r>
          </a:p>
          <a:p>
            <a:pPr lvl="0" algn="ctr"/>
            <a:r>
              <a:rPr lang="en-US" sz="1400" b="0" cap="none" dirty="0">
                <a:solidFill>
                  <a:srgbClr val="222222"/>
                </a:solidFill>
                <a:latin typeface="arial" panose="020B0604020202020204" pitchFamily="34" charset="0"/>
                <a:ea typeface="+mn-ea"/>
                <a:cs typeface="Arial" pitchFamily="34" charset="0"/>
              </a:rPr>
              <a:t>Geneva, 10 - 13 March 2015</a:t>
            </a:r>
            <a:endParaRPr lang="en-US" sz="1400" b="0" cap="none" dirty="0">
              <a:solidFill>
                <a:srgbClr val="000000"/>
              </a:solidFill>
              <a:latin typeface="Arial" pitchFamily="34" charset="0"/>
              <a:ea typeface="+mn-ea"/>
              <a:cs typeface="Arial" pitchFamily="34" charset="0"/>
            </a:endParaRPr>
          </a:p>
          <a:p>
            <a:pPr algn="ctr"/>
            <a:endParaRPr lang="en-MY" dirty="0"/>
          </a:p>
        </p:txBody>
      </p:sp>
      <p:sp>
        <p:nvSpPr>
          <p:cNvPr id="7" name="Rectangle 6"/>
          <p:cNvSpPr>
            <a:spLocks noChangeArrowheads="1"/>
          </p:cNvSpPr>
          <p:nvPr/>
        </p:nvSpPr>
        <p:spPr bwMode="auto">
          <a:xfrm>
            <a:off x="4419600" y="345804"/>
            <a:ext cx="4572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lnSpc>
                <a:spcPct val="107000"/>
              </a:lnSpc>
              <a:spcAft>
                <a:spcPts val="800"/>
              </a:spcAft>
            </a:pPr>
            <a:r>
              <a:rPr lang="en-US" altLang="en-US" u="sng"/>
              <a:t>Informal document</a:t>
            </a:r>
            <a:r>
              <a:rPr lang="en-US" altLang="en-US"/>
              <a:t> </a:t>
            </a:r>
            <a:r>
              <a:rPr lang="en-US" altLang="en-US" smtClean="0"/>
              <a:t>WP.29-165-12-Rev.1</a:t>
            </a:r>
            <a:r>
              <a:rPr lang="en-US" altLang="en-US"/>
              <a:t/>
            </a:r>
            <a:br>
              <a:rPr lang="en-US" altLang="en-US"/>
            </a:br>
            <a:r>
              <a:rPr lang="en-US" altLang="en-US"/>
              <a:t>(165</a:t>
            </a:r>
            <a:r>
              <a:rPr lang="en-US" altLang="en-US" baseline="30000"/>
              <a:t>th</a:t>
            </a:r>
            <a:r>
              <a:rPr lang="en-US" altLang="en-US"/>
              <a:t> WP.29, 10-13 March 2015,</a:t>
            </a:r>
            <a:br>
              <a:rPr lang="en-US" altLang="en-US"/>
            </a:br>
            <a:r>
              <a:rPr lang="en-US" altLang="en-US"/>
              <a:t>agenda item 6)</a:t>
            </a:r>
            <a:endParaRPr lang="en-GB" altLang="en-US" sz="24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881151851"/>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ASEAN Road Safety </a:t>
            </a:r>
            <a:r>
              <a:rPr lang="en-US" dirty="0" smtClean="0"/>
              <a:t>Centre </a:t>
            </a:r>
            <a:r>
              <a:rPr lang="en-GB" dirty="0" smtClean="0"/>
              <a:t>(ARSC)</a:t>
            </a:r>
            <a:endParaRPr lang="en-US" dirty="0"/>
          </a:p>
        </p:txBody>
      </p:sp>
      <p:sp>
        <p:nvSpPr>
          <p:cNvPr id="4" name="Slide Number Placeholder 3"/>
          <p:cNvSpPr>
            <a:spLocks noGrp="1"/>
          </p:cNvSpPr>
          <p:nvPr>
            <p:ph type="sldNum" sz="quarter" idx="12"/>
          </p:nvPr>
        </p:nvSpPr>
        <p:spPr/>
        <p:txBody>
          <a:bodyPr/>
          <a:lstStyle/>
          <a:p>
            <a:pPr>
              <a:defRPr/>
            </a:pPr>
            <a:fld id="{E0B8DB38-C74C-4684-9C6C-AB9C49A8BED4}" type="slidenum">
              <a:rPr lang="en-US" smtClean="0"/>
              <a:pPr>
                <a:defRPr/>
              </a:pPr>
              <a:t>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92" y="1600200"/>
            <a:ext cx="7694240" cy="4328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133283"/>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521575" cy="549275"/>
          </a:xfrm>
        </p:spPr>
        <p:txBody>
          <a:bodyPr/>
          <a:lstStyle/>
          <a:p>
            <a:r>
              <a:rPr lang="en-US" dirty="0" smtClean="0"/>
              <a:t>Background</a:t>
            </a:r>
            <a:endParaRPr lang="en-MY" dirty="0"/>
          </a:p>
        </p:txBody>
      </p:sp>
      <p:sp>
        <p:nvSpPr>
          <p:cNvPr id="4" name="Slide Number Placeholder 3"/>
          <p:cNvSpPr>
            <a:spLocks noGrp="1"/>
          </p:cNvSpPr>
          <p:nvPr>
            <p:ph type="sldNum" sz="quarter" idx="12"/>
          </p:nvPr>
        </p:nvSpPr>
        <p:spPr/>
        <p:txBody>
          <a:bodyPr/>
          <a:lstStyle/>
          <a:p>
            <a:pPr>
              <a:defRPr/>
            </a:pPr>
            <a:fld id="{E0B8DB38-C74C-4684-9C6C-AB9C49A8BED4}" type="slidenum">
              <a:rPr lang="en-US" smtClean="0"/>
              <a:pPr>
                <a:defRPr/>
              </a:pPr>
              <a:t>3</a:t>
            </a:fld>
            <a:endParaRPr lang="en-US"/>
          </a:p>
        </p:txBody>
      </p:sp>
      <p:sp>
        <p:nvSpPr>
          <p:cNvPr id="6" name="Rectangle 5"/>
          <p:cNvSpPr/>
          <p:nvPr/>
        </p:nvSpPr>
        <p:spPr>
          <a:xfrm>
            <a:off x="941387" y="1371600"/>
            <a:ext cx="7010400" cy="2031325"/>
          </a:xfrm>
          <a:prstGeom prst="rect">
            <a:avLst/>
          </a:prstGeom>
        </p:spPr>
        <p:txBody>
          <a:bodyPr wrap="square">
            <a:spAutoFit/>
          </a:bodyPr>
          <a:lstStyle/>
          <a:p>
            <a:pPr algn="just"/>
            <a:r>
              <a:rPr lang="en-MY" dirty="0"/>
              <a:t>The proposal for </a:t>
            </a:r>
            <a:r>
              <a:rPr lang="en-US" dirty="0"/>
              <a:t>ASEAN Road Safety Centre </a:t>
            </a:r>
            <a:r>
              <a:rPr lang="en-US" dirty="0" smtClean="0"/>
              <a:t>(ARSC) </a:t>
            </a:r>
            <a:r>
              <a:rPr lang="en-MY" dirty="0" smtClean="0"/>
              <a:t>was </a:t>
            </a:r>
            <a:r>
              <a:rPr lang="en-MY" dirty="0"/>
              <a:t>presented on 14 May 2013 at the 4th Meeting of ASEAN </a:t>
            </a:r>
            <a:r>
              <a:rPr lang="en-MY" dirty="0" smtClean="0"/>
              <a:t>Multi-sector </a:t>
            </a:r>
            <a:r>
              <a:rPr lang="en-MY" dirty="0"/>
              <a:t>Road Safety Special Working Group (MRSSWG) by MIROS. </a:t>
            </a:r>
            <a:endParaRPr lang="en-MY" dirty="0" smtClean="0"/>
          </a:p>
          <a:p>
            <a:pPr algn="just"/>
            <a:endParaRPr lang="en-MY" dirty="0"/>
          </a:p>
          <a:p>
            <a:pPr algn="just"/>
            <a:r>
              <a:rPr lang="en-MY" dirty="0"/>
              <a:t>The </a:t>
            </a:r>
            <a:r>
              <a:rPr lang="en-MY" dirty="0" smtClean="0"/>
              <a:t>Centre aims </a:t>
            </a:r>
            <a:r>
              <a:rPr lang="en-MY" dirty="0"/>
              <a:t>to provide </a:t>
            </a:r>
            <a:r>
              <a:rPr lang="en-MY" dirty="0" smtClean="0"/>
              <a:t>information and knowledge, and to assist to develop know-how on RS in </a:t>
            </a:r>
            <a:r>
              <a:rPr lang="en-MY" dirty="0"/>
              <a:t>ASEAN Member States which </a:t>
            </a:r>
            <a:r>
              <a:rPr lang="en-MY" dirty="0" smtClean="0"/>
              <a:t>include followings:</a:t>
            </a:r>
            <a:endParaRPr lang="en-MY" dirty="0"/>
          </a:p>
        </p:txBody>
      </p:sp>
      <p:sp>
        <p:nvSpPr>
          <p:cNvPr id="3" name="Cloud 2"/>
          <p:cNvSpPr/>
          <p:nvPr/>
        </p:nvSpPr>
        <p:spPr>
          <a:xfrm>
            <a:off x="381000" y="3657600"/>
            <a:ext cx="2743200" cy="1219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RS Data &amp; Regulation Implementation</a:t>
            </a:r>
            <a:endParaRPr lang="en-US" dirty="0"/>
          </a:p>
        </p:txBody>
      </p:sp>
      <p:sp>
        <p:nvSpPr>
          <p:cNvPr id="7" name="Cloud 6"/>
          <p:cNvSpPr/>
          <p:nvPr/>
        </p:nvSpPr>
        <p:spPr>
          <a:xfrm>
            <a:off x="3352800" y="3657600"/>
            <a:ext cx="2438400" cy="1219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Engineering Challenges </a:t>
            </a:r>
            <a:endParaRPr lang="en-US" dirty="0"/>
          </a:p>
        </p:txBody>
      </p:sp>
      <p:sp>
        <p:nvSpPr>
          <p:cNvPr id="8" name="Cloud 7"/>
          <p:cNvSpPr/>
          <p:nvPr/>
        </p:nvSpPr>
        <p:spPr>
          <a:xfrm>
            <a:off x="6019800" y="3657600"/>
            <a:ext cx="2743200" cy="1219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RS Education and Advocate </a:t>
            </a:r>
            <a:endParaRPr lang="en-US" dirty="0"/>
          </a:p>
        </p:txBody>
      </p:sp>
      <p:sp>
        <p:nvSpPr>
          <p:cNvPr id="9" name="Cloud 8"/>
          <p:cNvSpPr/>
          <p:nvPr/>
        </p:nvSpPr>
        <p:spPr>
          <a:xfrm>
            <a:off x="1828800" y="4876800"/>
            <a:ext cx="2743200" cy="1219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Traffic Law and Technical Regulation Enforcement</a:t>
            </a:r>
            <a:endParaRPr lang="en-US" dirty="0"/>
          </a:p>
        </p:txBody>
      </p:sp>
      <p:sp>
        <p:nvSpPr>
          <p:cNvPr id="10" name="Cloud 9"/>
          <p:cNvSpPr/>
          <p:nvPr/>
        </p:nvSpPr>
        <p:spPr>
          <a:xfrm>
            <a:off x="4648200" y="4876800"/>
            <a:ext cx="2743200" cy="1219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RS Intervention Evaluation </a:t>
            </a:r>
            <a:endParaRPr lang="en-US" dirty="0"/>
          </a:p>
        </p:txBody>
      </p:sp>
    </p:spTree>
    <p:extLst>
      <p:ext uri="{BB962C8B-B14F-4D97-AF65-F5344CB8AC3E}">
        <p14:creationId xmlns:p14="http://schemas.microsoft.com/office/powerpoint/2010/main" val="1134901834"/>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5277" t="8094" r="31912" b="4937"/>
          <a:stretch/>
        </p:blipFill>
        <p:spPr>
          <a:xfrm>
            <a:off x="822324" y="1638300"/>
            <a:ext cx="5061857" cy="2781300"/>
          </a:xfrm>
          <a:prstGeom prst="rect">
            <a:avLst/>
          </a:prstGeom>
          <a:ln>
            <a:solidFill>
              <a:schemeClr val="bg1"/>
            </a:solidFill>
          </a:ln>
        </p:spPr>
      </p:pic>
      <p:sp>
        <p:nvSpPr>
          <p:cNvPr id="4" name="Slide Number Placeholder 3"/>
          <p:cNvSpPr>
            <a:spLocks noGrp="1"/>
          </p:cNvSpPr>
          <p:nvPr>
            <p:ph type="sldNum" sz="quarter" idx="12"/>
          </p:nvPr>
        </p:nvSpPr>
        <p:spPr/>
        <p:txBody>
          <a:bodyPr/>
          <a:lstStyle/>
          <a:p>
            <a:pPr>
              <a:defRPr/>
            </a:pPr>
            <a:fld id="{E0B8DB38-C74C-4684-9C6C-AB9C49A8BED4}" type="slidenum">
              <a:rPr lang="en-US" smtClean="0"/>
              <a:pPr>
                <a:defRPr/>
              </a:pPr>
              <a:t>4</a:t>
            </a:fld>
            <a:endParaRPr lang="en-US"/>
          </a:p>
        </p:txBody>
      </p:sp>
      <p:sp>
        <p:nvSpPr>
          <p:cNvPr id="6" name="Rectangle 5"/>
          <p:cNvSpPr/>
          <p:nvPr/>
        </p:nvSpPr>
        <p:spPr>
          <a:xfrm>
            <a:off x="822324" y="4670425"/>
            <a:ext cx="7521575" cy="1200329"/>
          </a:xfrm>
          <a:prstGeom prst="rect">
            <a:avLst/>
          </a:prstGeom>
        </p:spPr>
        <p:txBody>
          <a:bodyPr wrap="square">
            <a:spAutoFit/>
          </a:bodyPr>
          <a:lstStyle/>
          <a:p>
            <a:r>
              <a:rPr lang="en-MY" dirty="0"/>
              <a:t>Subsequently the 20th ASEAN Transport Ministers Meeting (ATM) on 27 November 2014 in Mandalay, Myanmar welcomed the appointment of Malaysian Institute of Road Safety Research (MIROS) as the ASEAN Regional Road Safety Centre</a:t>
            </a:r>
          </a:p>
        </p:txBody>
      </p:sp>
      <p:sp>
        <p:nvSpPr>
          <p:cNvPr id="7" name="Title 1"/>
          <p:cNvSpPr>
            <a:spLocks noGrp="1"/>
          </p:cNvSpPr>
          <p:nvPr>
            <p:ph type="title"/>
          </p:nvPr>
        </p:nvSpPr>
        <p:spPr/>
        <p:txBody>
          <a:bodyPr/>
          <a:lstStyle/>
          <a:p>
            <a:r>
              <a:rPr lang="en-US" dirty="0" smtClean="0"/>
              <a:t>Background</a:t>
            </a:r>
            <a:endParaRPr lang="en-MY" dirty="0"/>
          </a:p>
        </p:txBody>
      </p:sp>
      <p:pic>
        <p:nvPicPr>
          <p:cNvPr id="1026" name="Picture 2" descr="http://upload.wikimedia.org/wikipedia/en/thumb/4/49/Seal_of_ASEAN.svg/1024px-Seal_of_ASEA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9285" y="15240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294951"/>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521575" cy="549275"/>
          </a:xfrm>
        </p:spPr>
        <p:txBody>
          <a:bodyPr/>
          <a:lstStyle/>
          <a:p>
            <a:r>
              <a:rPr lang="en-US" dirty="0" smtClean="0"/>
              <a:t>Road Safety in the Region</a:t>
            </a:r>
            <a:endParaRPr lang="en-MY"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0240923"/>
              </p:ext>
            </p:extLst>
          </p:nvPr>
        </p:nvGraphicFramePr>
        <p:xfrm>
          <a:off x="457200" y="9906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E0B8DB38-C74C-4684-9C6C-AB9C49A8BED4}" type="slidenum">
              <a:rPr lang="en-US" smtClean="0"/>
              <a:pPr>
                <a:defRPr/>
              </a:pPr>
              <a:t>5</a:t>
            </a:fld>
            <a:endParaRPr lang="en-US"/>
          </a:p>
        </p:txBody>
      </p:sp>
    </p:spTree>
    <p:extLst>
      <p:ext uri="{BB962C8B-B14F-4D97-AF65-F5344CB8AC3E}">
        <p14:creationId xmlns:p14="http://schemas.microsoft.com/office/powerpoint/2010/main" val="1469378398"/>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172200" cy="609600"/>
          </a:xfrm>
        </p:spPr>
        <p:txBody>
          <a:bodyPr/>
          <a:lstStyle/>
          <a:p>
            <a:r>
              <a:rPr lang="en-US" dirty="0"/>
              <a:t>Role of </a:t>
            </a:r>
            <a:r>
              <a:rPr lang="en-MY" dirty="0"/>
              <a:t>ARSC</a:t>
            </a:r>
          </a:p>
        </p:txBody>
      </p:sp>
      <p:sp>
        <p:nvSpPr>
          <p:cNvPr id="4" name="Slide Number Placeholder 3"/>
          <p:cNvSpPr>
            <a:spLocks noGrp="1"/>
          </p:cNvSpPr>
          <p:nvPr>
            <p:ph type="sldNum" sz="quarter" idx="12"/>
          </p:nvPr>
        </p:nvSpPr>
        <p:spPr/>
        <p:txBody>
          <a:bodyPr/>
          <a:lstStyle/>
          <a:p>
            <a:pPr>
              <a:defRPr/>
            </a:pPr>
            <a:fld id="{E0B8DB38-C74C-4684-9C6C-AB9C49A8BED4}" type="slidenum">
              <a:rPr lang="en-US" smtClean="0"/>
              <a:pPr>
                <a:defRPr/>
              </a:pPr>
              <a:t>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6762477"/>
              </p:ext>
            </p:extLst>
          </p:nvPr>
        </p:nvGraphicFramePr>
        <p:xfrm>
          <a:off x="381001" y="1066800"/>
          <a:ext cx="8305799"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1128347"/>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21575" cy="549275"/>
          </a:xfrm>
        </p:spPr>
        <p:txBody>
          <a:bodyPr/>
          <a:lstStyle/>
          <a:p>
            <a:r>
              <a:rPr lang="en-US" dirty="0" smtClean="0"/>
              <a:t>Functions and Activities</a:t>
            </a:r>
            <a:endParaRPr lang="en-MY"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1196332"/>
              </p:ext>
            </p:extLst>
          </p:nvPr>
        </p:nvGraphicFramePr>
        <p:xfrm>
          <a:off x="228601" y="747712"/>
          <a:ext cx="8675688" cy="5195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E0B8DB38-C74C-4684-9C6C-AB9C49A8BED4}" type="slidenum">
              <a:rPr lang="en-US" smtClean="0"/>
              <a:pPr>
                <a:defRPr/>
              </a:pPr>
              <a:t>7</a:t>
            </a:fld>
            <a:endParaRPr lang="en-US"/>
          </a:p>
        </p:txBody>
      </p:sp>
    </p:spTree>
    <p:extLst>
      <p:ext uri="{BB962C8B-B14F-4D97-AF65-F5344CB8AC3E}">
        <p14:creationId xmlns:p14="http://schemas.microsoft.com/office/powerpoint/2010/main" val="887988130"/>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9094" y="2895600"/>
            <a:ext cx="8283575" cy="549275"/>
          </a:xfrm>
        </p:spPr>
        <p:txBody>
          <a:bodyPr/>
          <a:lstStyle/>
          <a:p>
            <a:pPr algn="ctr"/>
            <a:r>
              <a:rPr lang="en-US" dirty="0" smtClean="0"/>
              <a:t>Thank you</a:t>
            </a:r>
            <a:endParaRPr lang="en-MY" dirty="0"/>
          </a:p>
        </p:txBody>
      </p:sp>
      <p:sp>
        <p:nvSpPr>
          <p:cNvPr id="4" name="Slide Number Placeholder 3"/>
          <p:cNvSpPr>
            <a:spLocks noGrp="1"/>
          </p:cNvSpPr>
          <p:nvPr>
            <p:ph type="sldNum" sz="quarter" idx="12"/>
          </p:nvPr>
        </p:nvSpPr>
        <p:spPr/>
        <p:txBody>
          <a:bodyPr/>
          <a:lstStyle/>
          <a:p>
            <a:pPr>
              <a:defRPr/>
            </a:pPr>
            <a:fld id="{E0B8DB38-C74C-4684-9C6C-AB9C49A8BED4}" type="slidenum">
              <a:rPr lang="en-US" smtClean="0"/>
              <a:pPr>
                <a:defRPr/>
              </a:pPr>
              <a:t>8</a:t>
            </a:fld>
            <a:endParaRPr lang="en-US"/>
          </a:p>
        </p:txBody>
      </p:sp>
    </p:spTree>
    <p:extLst>
      <p:ext uri="{BB962C8B-B14F-4D97-AF65-F5344CB8AC3E}">
        <p14:creationId xmlns:p14="http://schemas.microsoft.com/office/powerpoint/2010/main" val="3366707015"/>
      </p:ext>
    </p:extLst>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14">
      <a:dk1>
        <a:srgbClr val="000000"/>
      </a:dk1>
      <a:lt1>
        <a:srgbClr val="000000"/>
      </a:lt1>
      <a:dk2>
        <a:srgbClr val="FFFFFF"/>
      </a:dk2>
      <a:lt2>
        <a:srgbClr val="FFFFFF"/>
      </a:lt2>
      <a:accent1>
        <a:srgbClr val="FFC000"/>
      </a:accent1>
      <a:accent2>
        <a:srgbClr val="7F7F7F"/>
      </a:accent2>
      <a:accent3>
        <a:srgbClr val="FFC000"/>
      </a:accent3>
      <a:accent4>
        <a:srgbClr val="7F7F7F"/>
      </a:accent4>
      <a:accent5>
        <a:srgbClr val="FFC000"/>
      </a:accent5>
      <a:accent6>
        <a:srgbClr val="7F7F7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2345</TotalTime>
  <Words>546</Words>
  <Application>Microsoft Office PowerPoint</Application>
  <PresentationFormat>On-screen Show (4:3)</PresentationFormat>
  <Paragraphs>76</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Angles</vt:lpstr>
      <vt:lpstr>PowerPoint Presentation</vt:lpstr>
      <vt:lpstr>ASEAN Road Safety Centre (ARSC)</vt:lpstr>
      <vt:lpstr>Background</vt:lpstr>
      <vt:lpstr>Background</vt:lpstr>
      <vt:lpstr>Road Safety in the Region</vt:lpstr>
      <vt:lpstr>Role of ARSC</vt:lpstr>
      <vt:lpstr>Functions and Activities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onu</cp:lastModifiedBy>
  <cp:revision>335</cp:revision>
  <cp:lastPrinted>2013-07-16T07:02:48Z</cp:lastPrinted>
  <dcterms:created xsi:type="dcterms:W3CDTF">2012-01-07T10:11:19Z</dcterms:created>
  <dcterms:modified xsi:type="dcterms:W3CDTF">2015-03-11T10:28:35Z</dcterms:modified>
</cp:coreProperties>
</file>