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e M. Dubuc" initials="SMD" lastIdx="0" clrIdx="0">
    <p:extLst>
      <p:ext uri="{19B8F6BF-5375-455C-9EA6-DF929625EA0E}">
        <p15:presenceInfo xmlns:p15="http://schemas.microsoft.com/office/powerpoint/2012/main" xmlns="" userId="Serge M. Dubu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7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06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83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800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617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695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83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753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92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527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206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573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50C86-3FE8-42D8-B652-58FC621CB9A5}" type="datetimeFigureOut">
              <a:rPr lang="en-GB" smtClean="0"/>
              <a:t>12/11/2013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47BF03-B01E-40DD-8957-FEDBFF53901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31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637519"/>
            <a:ext cx="9144000" cy="320493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A </a:t>
            </a:r>
            <a:r>
              <a:rPr lang="en-GB" dirty="0"/>
              <a:t>new UN Global Technical Regulation on Worldwide harmonized Light vehicles Test Procedures (WLTP)</a:t>
            </a:r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312516" y="225851"/>
            <a:ext cx="11678855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>
              <a:lnSpc>
                <a:spcPts val="1200"/>
              </a:lnSpc>
              <a:tabLst>
                <a:tab pos="11388725" algn="r"/>
              </a:tabLst>
            </a:pPr>
            <a:r>
              <a:rPr lang="en-GB" sz="1300" dirty="0">
                <a:effectLst/>
                <a:latin typeface="Times New Roman"/>
                <a:ea typeface="Times New Roman"/>
              </a:rPr>
              <a:t>Transmitted by the </a:t>
            </a:r>
            <a:r>
              <a:rPr lang="en-GB" sz="1300" dirty="0" smtClean="0">
                <a:latin typeface="Times New Roman"/>
                <a:ea typeface="Times New Roman"/>
              </a:rPr>
              <a:t>WLTP UN </a:t>
            </a:r>
            <a:r>
              <a:rPr lang="en-GB" sz="1300" dirty="0">
                <a:latin typeface="Times New Roman"/>
                <a:ea typeface="Times New Roman"/>
              </a:rPr>
              <a:t>GTR draft manager </a:t>
            </a:r>
            <a:r>
              <a:rPr lang="en-GB" sz="1300" dirty="0">
                <a:effectLst/>
                <a:latin typeface="Times New Roman"/>
                <a:ea typeface="Times New Roman"/>
              </a:rPr>
              <a:t>	Informal document </a:t>
            </a:r>
            <a:r>
              <a:rPr lang="en-GB" sz="1300" b="1" dirty="0" smtClean="0">
                <a:effectLst/>
                <a:latin typeface="Times"/>
                <a:ea typeface="Times New Roman"/>
              </a:rPr>
              <a:t>GRPE-67-07</a:t>
            </a:r>
            <a:endParaRPr lang="en-GB" sz="1000" dirty="0">
              <a:effectLst/>
              <a:latin typeface="Times New Roman"/>
              <a:ea typeface="Times New Roman"/>
            </a:endParaRPr>
          </a:p>
          <a:p>
            <a:pPr algn="l">
              <a:lnSpc>
                <a:spcPts val="1200"/>
              </a:lnSpc>
              <a:spcAft>
                <a:spcPts val="0"/>
              </a:spcAft>
              <a:tabLst>
                <a:tab pos="11388725" algn="r"/>
              </a:tabLst>
            </a:pPr>
            <a:r>
              <a:rPr lang="en-GB" sz="1300" dirty="0">
                <a:effectLst/>
                <a:latin typeface="Times New Roman"/>
                <a:ea typeface="Times New Roman"/>
              </a:rPr>
              <a:t>	(67</a:t>
            </a:r>
            <a:r>
              <a:rPr lang="en-GB" sz="1300" baseline="30000" dirty="0">
                <a:effectLst/>
                <a:latin typeface="Times New Roman"/>
                <a:ea typeface="Times New Roman"/>
              </a:rPr>
              <a:t>th</a:t>
            </a:r>
            <a:r>
              <a:rPr lang="en-GB" sz="1300" dirty="0">
                <a:effectLst/>
                <a:latin typeface="Times New Roman"/>
                <a:ea typeface="Times New Roman"/>
              </a:rPr>
              <a:t> GRPE, 14 November 2013, agenda item 2)</a:t>
            </a:r>
            <a:endParaRPr lang="en-GB" sz="1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32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 smtClean="0"/>
              <a:t>Drafting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GTR: A Short </a:t>
            </a:r>
            <a:r>
              <a:rPr lang="de-DE" dirty="0" err="1" smtClean="0"/>
              <a:t>History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1945"/>
          </a:xfrm>
        </p:spPr>
        <p:txBody>
          <a:bodyPr>
            <a:normAutofit lnSpcReduction="10000"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From January 2012: Document LabProcICE#112 was used as basis for the GTR. Numerous face-to-face meetings and audio/web conferences provided input to the GTR.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Late August 2013: A GTR representing the work of all sub-groups, Contracting Parties, and interested groups is sent to the UN-ECE. The UN-ECE reworks it into its standard format.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Early September 2013: Official working document </a:t>
            </a:r>
            <a:r>
              <a:rPr lang="en-GB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ECE/TRANS/WP.29/GRPE/2013/13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uploaded to the UN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 and filed to the UN Document Management System.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September,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October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2013: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Numerous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amendments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made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ECE….2013/13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These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amendments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pages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reflected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 informal </a:t>
            </a:r>
            <a:r>
              <a:rPr lang="de-DE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document</a:t>
            </a:r>
            <a:r>
              <a:rPr lang="de-DE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GRPE-67-04-Rev.1.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40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Major </a:t>
            </a:r>
            <a:r>
              <a:rPr lang="de-DE" dirty="0" err="1" smtClean="0"/>
              <a:t>amendments</a:t>
            </a:r>
            <a:r>
              <a:rPr lang="de-DE" dirty="0" smtClean="0"/>
              <a:t> </a:t>
            </a:r>
            <a:r>
              <a:rPr lang="de-DE" dirty="0" err="1" smtClean="0"/>
              <a:t>received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publication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official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r>
              <a:rPr lang="de-DE" dirty="0" smtClean="0"/>
              <a:t> (</a:t>
            </a:r>
            <a:r>
              <a:rPr lang="de-DE" dirty="0" err="1" smtClean="0"/>
              <a:t>page</a:t>
            </a:r>
            <a:r>
              <a:rPr lang="de-DE" dirty="0" smtClean="0"/>
              <a:t> 1 </a:t>
            </a:r>
            <a:r>
              <a:rPr lang="de-DE" dirty="0" err="1" smtClean="0"/>
              <a:t>of</a:t>
            </a:r>
            <a:r>
              <a:rPr lang="de-DE" dirty="0" smtClean="0"/>
              <a:t> 2)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Annex 4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Road Load and Dynamometer Setting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inclusion of the torque-meter method of determining rolling resistance</a:t>
            </a:r>
          </a:p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Annex 4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Road Load and Dynamometer Setting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modification of the on-board anemometer-based </a:t>
            </a:r>
            <a:r>
              <a:rPr lang="en-GB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coastdown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Annex 4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Road Load and Dynamometer Setting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refining the wind conditions using stationary and on-board anemometry during 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coastdown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tests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Annex 4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Road Load and Dynamometer Setting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introduction of a method to calculate default road loads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Annex 5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 Equipment and Calibrations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reviewed in detail, modifications introduced</a:t>
            </a:r>
          </a:p>
        </p:txBody>
      </p:sp>
    </p:spTree>
    <p:extLst>
      <p:ext uri="{BB962C8B-B14F-4D97-AF65-F5344CB8AC3E}">
        <p14:creationId xmlns:p14="http://schemas.microsoft.com/office/powerpoint/2010/main" val="338579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Major </a:t>
            </a:r>
            <a:r>
              <a:rPr lang="de-DE" dirty="0" err="1" smtClean="0"/>
              <a:t>amendments</a:t>
            </a:r>
            <a:r>
              <a:rPr lang="de-DE" dirty="0" smtClean="0"/>
              <a:t> </a:t>
            </a:r>
            <a:r>
              <a:rPr lang="de-DE" dirty="0" err="1" smtClean="0"/>
              <a:t>received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publication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official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r>
              <a:rPr lang="de-DE" dirty="0" smtClean="0"/>
              <a:t> (</a:t>
            </a:r>
            <a:r>
              <a:rPr lang="de-DE" dirty="0" err="1" smtClean="0"/>
              <a:t>page</a:t>
            </a:r>
            <a:r>
              <a:rPr lang="de-DE" dirty="0" smtClean="0"/>
              <a:t> 2 </a:t>
            </a:r>
            <a:r>
              <a:rPr lang="de-DE" dirty="0" err="1" smtClean="0"/>
              <a:t>of</a:t>
            </a:r>
            <a:r>
              <a:rPr lang="de-DE" dirty="0" smtClean="0"/>
              <a:t> 2)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Annex 6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1 Test Procedure and Test Conditions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modification of the use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automatic transmissions with respect to predominant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Annex 6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Appendix 1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Emissions test procedure for all vehicles equipped with periodically regenerating systems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reworking 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annex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Annex 7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addition of fuel consumption equations to take fuels E0, E10, LPG, NG/</a:t>
            </a:r>
            <a:r>
              <a:rPr lang="en-GB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biomethane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B0, B5, B7 and E85 into consideration 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Annex 8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Pure and Hybrid Electric Vehicles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reworking of the annex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Annex 9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of System Equivalence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placed in square brackets</a:t>
            </a:r>
          </a:p>
          <a:p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92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Other </a:t>
            </a:r>
            <a:r>
              <a:rPr lang="de-DE" dirty="0" err="1" smtClean="0"/>
              <a:t>amendments</a:t>
            </a:r>
            <a:r>
              <a:rPr lang="de-DE" dirty="0" smtClean="0"/>
              <a:t> </a:t>
            </a:r>
            <a:r>
              <a:rPr lang="de-DE" dirty="0" err="1" smtClean="0"/>
              <a:t>received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publication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official</a:t>
            </a:r>
            <a:r>
              <a:rPr lang="de-DE" dirty="0" smtClean="0"/>
              <a:t> </a:t>
            </a:r>
            <a:r>
              <a:rPr lang="de-DE" dirty="0" err="1" smtClean="0"/>
              <a:t>working</a:t>
            </a:r>
            <a:r>
              <a:rPr lang="de-DE" dirty="0" smtClean="0"/>
              <a:t> </a:t>
            </a:r>
            <a:r>
              <a:rPr lang="de-DE" dirty="0" err="1" smtClean="0"/>
              <a:t>document</a:t>
            </a:r>
            <a:endParaRPr lang="en-GB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and/or modified diagrams</a:t>
            </a:r>
          </a:p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Editorial changes (figure numbers, paragraph numbers, typographical mistakes, double words, punctuation, etc.)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37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386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 new UN Global Technical Regulation on Worldwide harmonized Light vehicles Test Procedures (WLTP)</vt:lpstr>
      <vt:lpstr>Drafting the GTR: A Short History</vt:lpstr>
      <vt:lpstr>Major amendments received since publication of the official working document (page 1 of 2)</vt:lpstr>
      <vt:lpstr>Major amendments received since publication of the official working document (page 2 of 2)</vt:lpstr>
      <vt:lpstr>Other amendments received since publication of the official working document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GTR</dc:title>
  <dc:creator>Serge M. Dubuc</dc:creator>
  <cp:lastModifiedBy>Pierpaolo</cp:lastModifiedBy>
  <cp:revision>15</cp:revision>
  <dcterms:created xsi:type="dcterms:W3CDTF">2013-11-11T14:29:46Z</dcterms:created>
  <dcterms:modified xsi:type="dcterms:W3CDTF">2013-11-12T08:22:23Z</dcterms:modified>
</cp:coreProperties>
</file>