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9" r:id="rId2"/>
    <p:sldId id="265" r:id="rId3"/>
    <p:sldId id="262" r:id="rId4"/>
    <p:sldId id="267" r:id="rId5"/>
    <p:sldId id="260" r:id="rId6"/>
    <p:sldId id="264" r:id="rId7"/>
    <p:sldId id="263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3A3"/>
    <a:srgbClr val="0CBC14"/>
    <a:srgbClr val="09890F"/>
    <a:srgbClr val="12AA28"/>
    <a:srgbClr val="062BC6"/>
    <a:srgbClr val="0033CC"/>
    <a:srgbClr val="E2DDFD"/>
    <a:srgbClr val="E3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8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4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0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7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0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2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5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2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F5902-E743-4338-8DAE-BDA4979E8484}" type="datetimeFigureOut">
              <a:rPr lang="en-US" smtClean="0"/>
              <a:t>6/5/2013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Clean Fuels Consulting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4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Forum for Harmonization of Vehicle Regulations (WP.29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Party on Pollution and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(GRPE)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</a:t>
            </a:r>
            <a:r>
              <a:rPr lang="en-GB" sz="2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session, 4-7 June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about LNG Vehicles for 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request of the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GRSG</a:t>
            </a:r>
          </a:p>
          <a:p>
            <a:pPr marL="0" indent="0" algn="ctr">
              <a:buNone/>
            </a:pPr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André Rijnders/Jeff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Seisler</a:t>
            </a:r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Informal GFV Group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No. 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GRPE-66-27</a:t>
            </a:r>
            <a:b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66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3-7 June 2013</a:t>
            </a:r>
          </a:p>
          <a:p>
            <a:pPr algn="r"/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item 8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Transmitted by GFV and LNG-TF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 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3" r="789" b="9738"/>
          <a:stretch>
            <a:fillRect/>
          </a:stretch>
        </p:blipFill>
        <p:spPr bwMode="auto">
          <a:xfrm>
            <a:off x="2819400" y="2514600"/>
            <a:ext cx="301374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2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9" b="4659"/>
          <a:stretch>
            <a:fillRect/>
          </a:stretch>
        </p:blipFill>
        <p:spPr bwMode="auto">
          <a:xfrm>
            <a:off x="3048000" y="4419600"/>
            <a:ext cx="2667000" cy="1501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C drive working\Photos\Tractors\Stayr_tractor_CNG_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619" y="4419600"/>
            <a:ext cx="2110581" cy="143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14600"/>
            <a:ext cx="2154237" cy="28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72" y="2457450"/>
            <a:ext cx="206932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28600" y="381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Liquefied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atural gas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(LNG)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becoming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popular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fuel for h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eavy duty trucks 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also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ships, locomotives and non-road vehicles.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atural gas liquefies at -162°(C)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LNG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fr-FR" sz="2600" dirty="0">
                <a:latin typeface="Arial" pitchFamily="34" charset="0"/>
                <a:cs typeface="Arial" pitchFamily="34" charset="0"/>
              </a:rPr>
              <a:t>stored in specially designed vacuum insulated tanks in order to keep it cold when in transit, stored at the fuelling station, or on-board the vehicle. But at each step LNG absorbs a small amount of heat, which causes the temperature and pressure to increase over </a:t>
            </a:r>
            <a:r>
              <a:rPr lang="fr-FR" sz="2600" dirty="0" smtClean="0">
                <a:latin typeface="Arial" pitchFamily="34" charset="0"/>
                <a:cs typeface="Arial" pitchFamily="34" charset="0"/>
              </a:rPr>
              <a:t>time</a:t>
            </a:r>
            <a:endParaRPr lang="en-GB" sz="2600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Tx/>
              <a:buChar char="•"/>
            </a:pPr>
            <a:r>
              <a:rPr lang="en-GB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LNG vehicle and fuelling systems are designed to be </a:t>
            </a:r>
            <a:r>
              <a:rPr lang="en-GB" sz="2600" b="1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‘vent free’</a:t>
            </a:r>
            <a:r>
              <a:rPr lang="en-GB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otherwise operators ‘lose money into the atmosphere’</a:t>
            </a:r>
          </a:p>
          <a:p>
            <a:pPr marL="342900" lvl="1" indent="-342900">
              <a:buFontTx/>
              <a:buChar char="-"/>
            </a:pPr>
            <a:endParaRPr lang="en-GB" sz="2600" b="1" dirty="0" smtClean="0">
              <a:solidFill>
                <a:srgbClr val="0051FF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G:\C drive Working (2012 07 21)\Standards\Signage (Road &amp; Vehicles)\LNG signage art\LNG_Signage-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9" y="5244066"/>
            <a:ext cx="1549791" cy="153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LNG now is regulated as a vehicle fuel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LNG reference fuel was part of  the Heavy Duty Dual-Fuel amendments in R.49 (GRPE) </a:t>
            </a: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he GFV - LNG Task Force began its work in May 2011 to include LNG vehicle components and  systems into Regulation110 (NGV safety/installation) 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 LNG vehicle amendments to R.110 were approved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by the 104th session of the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Working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Party on General Safety (GRSG)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in April 2013 (ECE/TRANS/WP.29/GRSG/2013/7)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G:\C drive Working (2012 07 21)\Standards\Signage (Road &amp; Vehicles)\LNG signage art\LNG_Signage-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43" y="5486400"/>
            <a:ext cx="130555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LNG ‘hold-time’ and venting (‘boil-off’) is an operational issue</a:t>
            </a:r>
            <a:endParaRPr lang="en-US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dirty="0">
                <a:latin typeface="Arial" pitchFamily="34" charset="0"/>
                <a:cs typeface="Arial" pitchFamily="34" charset="0"/>
                <a:sym typeface="Wingdings" pitchFamily="2" charset="2"/>
              </a:rPr>
              <a:t>5 day minimum LNG ‘holding time’ in R.110 amendments are aligned with US regulations            (SAE J 2343 and CARB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)…the </a:t>
            </a:r>
            <a:r>
              <a:rPr lang="en-GB" dirty="0">
                <a:latin typeface="Arial" pitchFamily="34" charset="0"/>
                <a:cs typeface="Arial" pitchFamily="34" charset="0"/>
                <a:sym typeface="Wingdings" pitchFamily="2" charset="2"/>
              </a:rPr>
              <a:t>most severe in the 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industry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ecognizing </a:t>
            </a: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potential methane release -- venting from ‘boil off’ -- is an environmental issue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(not </a:t>
            </a: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vehicle safety 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concern), the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GRSG suggested </a:t>
            </a: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the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be made aware of </a:t>
            </a:r>
            <a:r>
              <a:rPr lang="fr-FR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</a:t>
            </a: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 </a:t>
            </a: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G:\C drive Working (2012 07 21)\Standards\Signage (Road &amp; Vehicles)\LNG signage art\LNG_Signage-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9" y="5167866"/>
            <a:ext cx="1549791" cy="153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5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Though designed to be ‘vent free’ it is not possible to prevent small amounts of methane escaping to the atmosphere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Commercial trucking systems are designed to match fuel consumption with fuel storage and delivery quantities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Few commercial operators have trucks immobile for five days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Venting in enclosed spaces (i.e. workshops) is taken into account (as with CNG) to provide proper ventilation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G:\C drive Working (2012 07 21)\Standards\Signage (Road &amp; Vehicles)\LNG signage art\LNG_Signage-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2" y="5257800"/>
            <a:ext cx="1400378" cy="138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LNG </a:t>
            </a:r>
            <a:r>
              <a:rPr lang="en-US" sz="3400" b="1" dirty="0">
                <a:solidFill>
                  <a:srgbClr val="002060"/>
                </a:solidFill>
              </a:rPr>
              <a:t>v</a:t>
            </a:r>
            <a:r>
              <a:rPr lang="en-US" sz="3400" b="1" dirty="0" smtClean="0">
                <a:solidFill>
                  <a:srgbClr val="002060"/>
                </a:solidFill>
              </a:rPr>
              <a:t>enting management systems and techniques are well known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Pressure regulator (‘economizer’ regulator) vents at pre-set pressure, opening for ~10-30 seconds and then closes again.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Adding LNG to the fuel tank condenses ‘warmer’ fuel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Starting the engine or driving briefly relieves pressure in the tank and prevents venting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Vapor recovery systems on the vehicle can be installed, sending ‘warm’ fuel back to fuelling station tanks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G:\C drive Working (2012 07 21)\Standards\Signage (Road &amp; Vehicles)\LNG signage art\LNG_Signage-samp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09" y="5697709"/>
            <a:ext cx="1092591" cy="108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 Forum for Harmonization of Vehicle Regulations (WP.29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Party on Pollution and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(GRPE)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66</a:t>
            </a:r>
            <a:r>
              <a:rPr lang="en-GB" sz="24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session, 4-7 June </a:t>
            </a:r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about LNG Vehicles for 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GRPE </a:t>
            </a:r>
            <a:endParaRPr lang="en-GB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GB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request of the </a:t>
            </a:r>
            <a:r>
              <a:rPr lang="en-GB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GRSG</a:t>
            </a:r>
          </a:p>
          <a:p>
            <a:pPr marL="0" indent="0" algn="ctr">
              <a:buNone/>
            </a:pPr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André Rijnders/Jeff </a:t>
            </a:r>
            <a:r>
              <a:rPr lang="en-GB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Seisler</a:t>
            </a:r>
            <a:endParaRPr lang="en-GB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Informal GFV Group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No. </a:t>
            </a:r>
            <a: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GRPE-66-27</a:t>
            </a:r>
            <a:br>
              <a:rPr lang="en-GB" sz="16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66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3-7 June 2013</a:t>
            </a:r>
          </a:p>
          <a:p>
            <a:pPr algn="r"/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item 8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19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Transmitted by GFV and LNG-TF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516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PowerPoint Presentation</vt:lpstr>
      <vt:lpstr> </vt:lpstr>
      <vt:lpstr>Natural gas liquefies at -162°(C) </vt:lpstr>
      <vt:lpstr>LNG now is regulated as a vehicle fuel</vt:lpstr>
      <vt:lpstr> LNG ‘hold-time’ and venting (‘boil-off’) is an operational issue</vt:lpstr>
      <vt:lpstr>Though designed to be ‘vent free’ it is not possible to prevent small amounts of methane escaping to the atmosphere</vt:lpstr>
      <vt:lpstr>LNG venting management systems and techniques are well known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Seisler</dc:creator>
  <cp:lastModifiedBy>01 Supplement 3</cp:lastModifiedBy>
  <cp:revision>57</cp:revision>
  <dcterms:created xsi:type="dcterms:W3CDTF">2013-05-24T15:37:58Z</dcterms:created>
  <dcterms:modified xsi:type="dcterms:W3CDTF">2013-06-05T18:17:33Z</dcterms:modified>
</cp:coreProperties>
</file>