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3" r:id="rId2"/>
    <p:sldId id="274" r:id="rId3"/>
    <p:sldId id="302" r:id="rId4"/>
    <p:sldId id="259" r:id="rId5"/>
    <p:sldId id="275" r:id="rId6"/>
    <p:sldId id="261" r:id="rId7"/>
    <p:sldId id="262" r:id="rId8"/>
    <p:sldId id="299" r:id="rId9"/>
    <p:sldId id="295" r:id="rId10"/>
    <p:sldId id="290" r:id="rId11"/>
    <p:sldId id="303" r:id="rId12"/>
    <p:sldId id="315" r:id="rId13"/>
    <p:sldId id="318" r:id="rId14"/>
    <p:sldId id="319" r:id="rId15"/>
    <p:sldId id="320" r:id="rId16"/>
    <p:sldId id="321" r:id="rId17"/>
    <p:sldId id="322" r:id="rId18"/>
    <p:sldId id="291" r:id="rId19"/>
    <p:sldId id="304" r:id="rId20"/>
    <p:sldId id="296" r:id="rId21"/>
    <p:sldId id="292" r:id="rId22"/>
    <p:sldId id="305" r:id="rId23"/>
    <p:sldId id="306" r:id="rId24"/>
    <p:sldId id="307" r:id="rId25"/>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000" autoAdjust="0"/>
  </p:normalViewPr>
  <p:slideViewPr>
    <p:cSldViewPr showGuides="1">
      <p:cViewPr varScale="1">
        <p:scale>
          <a:sx n="87" d="100"/>
          <a:sy n="87" d="100"/>
        </p:scale>
        <p:origin x="-230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6363" cy="511731"/>
          </a:xfrm>
          <a:prstGeom prst="rect">
            <a:avLst/>
          </a:prstGeom>
        </p:spPr>
        <p:txBody>
          <a:bodyPr vert="horz" lIns="94650" tIns="47325" rIns="94650" bIns="47325"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294" y="0"/>
            <a:ext cx="3076363" cy="511731"/>
          </a:xfrm>
          <a:prstGeom prst="rect">
            <a:avLst/>
          </a:prstGeom>
        </p:spPr>
        <p:txBody>
          <a:bodyPr vert="horz" lIns="94650" tIns="47325" rIns="94650" bIns="47325" rtlCol="0"/>
          <a:lstStyle>
            <a:lvl1pPr algn="r">
              <a:defRPr sz="1200"/>
            </a:lvl1pPr>
          </a:lstStyle>
          <a:p>
            <a:fld id="{C45B2CBC-4D5B-400E-BD12-ADF98FE7DC19}" type="datetimeFigureOut">
              <a:rPr kumimoji="1" lang="ja-JP" altLang="en-US" smtClean="0"/>
              <a:t>2012/5/24</a:t>
            </a:fld>
            <a:endParaRPr kumimoji="1" lang="ja-JP" altLang="en-US"/>
          </a:p>
        </p:txBody>
      </p:sp>
      <p:sp>
        <p:nvSpPr>
          <p:cNvPr id="4" name="スライド イメージ プレースホルダー 3"/>
          <p:cNvSpPr>
            <a:spLocks noGrp="1" noRot="1" noChangeAspect="1"/>
          </p:cNvSpPr>
          <p:nvPr>
            <p:ph type="sldImg" idx="2"/>
          </p:nvPr>
        </p:nvSpPr>
        <p:spPr>
          <a:xfrm>
            <a:off x="992188" y="768350"/>
            <a:ext cx="5116512" cy="3836988"/>
          </a:xfrm>
          <a:prstGeom prst="rect">
            <a:avLst/>
          </a:prstGeom>
          <a:noFill/>
          <a:ln w="12700">
            <a:solidFill>
              <a:prstClr val="black"/>
            </a:solidFill>
          </a:ln>
        </p:spPr>
        <p:txBody>
          <a:bodyPr vert="horz" lIns="94650" tIns="47325" rIns="94650" bIns="47325" rtlCol="0" anchor="ctr"/>
          <a:lstStyle/>
          <a:p>
            <a:endParaRPr lang="ja-JP" altLang="en-US"/>
          </a:p>
        </p:txBody>
      </p:sp>
      <p:sp>
        <p:nvSpPr>
          <p:cNvPr id="5" name="ノート プレースホルダー 4"/>
          <p:cNvSpPr>
            <a:spLocks noGrp="1"/>
          </p:cNvSpPr>
          <p:nvPr>
            <p:ph type="body" sz="quarter" idx="3"/>
          </p:nvPr>
        </p:nvSpPr>
        <p:spPr>
          <a:xfrm>
            <a:off x="709931" y="4861442"/>
            <a:ext cx="5679440" cy="4605576"/>
          </a:xfrm>
          <a:prstGeom prst="rect">
            <a:avLst/>
          </a:prstGeom>
        </p:spPr>
        <p:txBody>
          <a:bodyPr vert="horz" lIns="94650" tIns="47325" rIns="94650" bIns="47325"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721106"/>
            <a:ext cx="3076363" cy="511731"/>
          </a:xfrm>
          <a:prstGeom prst="rect">
            <a:avLst/>
          </a:prstGeom>
        </p:spPr>
        <p:txBody>
          <a:bodyPr vert="horz" lIns="94650" tIns="47325" rIns="94650" bIns="4732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294" y="9721106"/>
            <a:ext cx="3076363" cy="511731"/>
          </a:xfrm>
          <a:prstGeom prst="rect">
            <a:avLst/>
          </a:prstGeom>
        </p:spPr>
        <p:txBody>
          <a:bodyPr vert="horz" lIns="94650" tIns="47325" rIns="94650" bIns="47325" rtlCol="0" anchor="b"/>
          <a:lstStyle>
            <a:lvl1pPr algn="r">
              <a:defRPr sz="1200"/>
            </a:lvl1pPr>
          </a:lstStyle>
          <a:p>
            <a:fld id="{8ECC5B7C-01B9-45A8-A92D-3F907359BC73}" type="slidenum">
              <a:rPr kumimoji="1" lang="ja-JP" altLang="en-US" smtClean="0"/>
              <a:t>‹#›</a:t>
            </a:fld>
            <a:endParaRPr kumimoji="1" lang="ja-JP" altLang="en-US"/>
          </a:p>
        </p:txBody>
      </p:sp>
    </p:spTree>
    <p:extLst>
      <p:ext uri="{BB962C8B-B14F-4D97-AF65-F5344CB8AC3E}">
        <p14:creationId xmlns:p14="http://schemas.microsoft.com/office/powerpoint/2010/main" val="3559008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defRPr kumimoji="1">
                <a:solidFill>
                  <a:schemeClr val="tx1"/>
                </a:solidFill>
                <a:latin typeface="Tahoma" pitchFamily="34" charset="0"/>
                <a:ea typeface="ＭＳ Ｐゴシック" charset="-128"/>
              </a:defRPr>
            </a:lvl1pPr>
            <a:lvl2pPr marL="769028" indent="-295780" eaLnBrk="0" hangingPunct="0">
              <a:defRPr kumimoji="1">
                <a:solidFill>
                  <a:schemeClr val="tx1"/>
                </a:solidFill>
                <a:latin typeface="Tahoma" pitchFamily="34" charset="0"/>
                <a:ea typeface="ＭＳ Ｐゴシック" charset="-128"/>
              </a:defRPr>
            </a:lvl2pPr>
            <a:lvl3pPr marL="1183119" indent="-236624" eaLnBrk="0" hangingPunct="0">
              <a:defRPr kumimoji="1">
                <a:solidFill>
                  <a:schemeClr val="tx1"/>
                </a:solidFill>
                <a:latin typeface="Tahoma" pitchFamily="34" charset="0"/>
                <a:ea typeface="ＭＳ Ｐゴシック" charset="-128"/>
              </a:defRPr>
            </a:lvl3pPr>
            <a:lvl4pPr marL="1656367" indent="-236624" eaLnBrk="0" hangingPunct="0">
              <a:defRPr kumimoji="1">
                <a:solidFill>
                  <a:schemeClr val="tx1"/>
                </a:solidFill>
                <a:latin typeface="Tahoma" pitchFamily="34" charset="0"/>
                <a:ea typeface="ＭＳ Ｐゴシック" charset="-128"/>
              </a:defRPr>
            </a:lvl4pPr>
            <a:lvl5pPr marL="2129615" indent="-236624" eaLnBrk="0" hangingPunct="0">
              <a:defRPr kumimoji="1">
                <a:solidFill>
                  <a:schemeClr val="tx1"/>
                </a:solidFill>
                <a:latin typeface="Tahoma" pitchFamily="34" charset="0"/>
                <a:ea typeface="ＭＳ Ｐゴシック" charset="-128"/>
              </a:defRPr>
            </a:lvl5pPr>
            <a:lvl6pPr marL="2602862" indent="-236624" eaLnBrk="0" fontAlgn="base" hangingPunct="0">
              <a:spcBef>
                <a:spcPct val="0"/>
              </a:spcBef>
              <a:spcAft>
                <a:spcPct val="0"/>
              </a:spcAft>
              <a:defRPr kumimoji="1">
                <a:solidFill>
                  <a:schemeClr val="tx1"/>
                </a:solidFill>
                <a:latin typeface="Tahoma" pitchFamily="34" charset="0"/>
                <a:ea typeface="ＭＳ Ｐゴシック" charset="-128"/>
              </a:defRPr>
            </a:lvl6pPr>
            <a:lvl7pPr marL="3076110" indent="-236624" eaLnBrk="0" fontAlgn="base" hangingPunct="0">
              <a:spcBef>
                <a:spcPct val="0"/>
              </a:spcBef>
              <a:spcAft>
                <a:spcPct val="0"/>
              </a:spcAft>
              <a:defRPr kumimoji="1">
                <a:solidFill>
                  <a:schemeClr val="tx1"/>
                </a:solidFill>
                <a:latin typeface="Tahoma" pitchFamily="34" charset="0"/>
                <a:ea typeface="ＭＳ Ｐゴシック" charset="-128"/>
              </a:defRPr>
            </a:lvl7pPr>
            <a:lvl8pPr marL="3549358" indent="-236624" eaLnBrk="0" fontAlgn="base" hangingPunct="0">
              <a:spcBef>
                <a:spcPct val="0"/>
              </a:spcBef>
              <a:spcAft>
                <a:spcPct val="0"/>
              </a:spcAft>
              <a:defRPr kumimoji="1">
                <a:solidFill>
                  <a:schemeClr val="tx1"/>
                </a:solidFill>
                <a:latin typeface="Tahoma" pitchFamily="34" charset="0"/>
                <a:ea typeface="ＭＳ Ｐゴシック" charset="-128"/>
              </a:defRPr>
            </a:lvl8pPr>
            <a:lvl9pPr marL="4022606" indent="-236624" eaLnBrk="0" fontAlgn="base" hangingPunct="0">
              <a:spcBef>
                <a:spcPct val="0"/>
              </a:spcBef>
              <a:spcAft>
                <a:spcPct val="0"/>
              </a:spcAft>
              <a:defRPr kumimoji="1">
                <a:solidFill>
                  <a:schemeClr val="tx1"/>
                </a:solidFill>
                <a:latin typeface="Tahoma" pitchFamily="34" charset="0"/>
                <a:ea typeface="ＭＳ Ｐゴシック" charset="-128"/>
              </a:defRPr>
            </a:lvl9pPr>
          </a:lstStyle>
          <a:p>
            <a:pPr eaLnBrk="1" hangingPunct="1"/>
            <a:fld id="{B0DD1B45-9100-4816-B007-21718AD8273E}" type="slidenum">
              <a:rPr lang="en-US" altLang="ja-JP">
                <a:latin typeface="Arial" charset="0"/>
              </a:rPr>
              <a:pPr eaLnBrk="1" hangingPunct="1"/>
              <a:t>1</a:t>
            </a:fld>
            <a:endParaRPr lang="en-US" altLang="ja-JP">
              <a:latin typeface="Arial" charset="0"/>
            </a:endParaRPr>
          </a:p>
        </p:txBody>
      </p:sp>
      <p:sp>
        <p:nvSpPr>
          <p:cNvPr id="29699" name="Rectangle 2"/>
          <p:cNvSpPr>
            <a:spLocks noGrp="1" noRot="1" noChangeAspect="1" noChangeArrowheads="1" noTextEdit="1"/>
          </p:cNvSpPr>
          <p:nvPr>
            <p:ph type="sldImg"/>
          </p:nvPr>
        </p:nvSpPr>
        <p:spPr>
          <a:xfrm>
            <a:off x="1000125" y="773113"/>
            <a:ext cx="5102225" cy="3827462"/>
          </a:xfrm>
          <a:ln w="12700" cap="flat">
            <a:solidFill>
              <a:schemeClr val="tx1"/>
            </a:solidFill>
          </a:ln>
        </p:spPr>
      </p:sp>
      <p:sp>
        <p:nvSpPr>
          <p:cNvPr id="8195" name="Rectangle 3"/>
          <p:cNvSpPr>
            <a:spLocks noGrp="1" noChangeArrowheads="1"/>
          </p:cNvSpPr>
          <p:nvPr>
            <p:ph type="body" idx="1"/>
          </p:nvPr>
        </p:nvSpPr>
        <p:spPr>
          <a:xfrm>
            <a:off x="947236" y="4861483"/>
            <a:ext cx="5218077" cy="4799365"/>
          </a:xfrm>
          <a:ln/>
        </p:spPr>
        <p:txBody>
          <a:bodyPr lIns="95345" tIns="47673" rIns="95345" bIns="47673"/>
          <a:lstStyle/>
          <a:p>
            <a:pPr defTabSz="762000" eaLnBrk="1" hangingPunct="1">
              <a:defRPr/>
            </a:pPr>
            <a:r>
              <a:rPr lang="en-US" altLang="ja-JP" dirty="0" smtClean="0">
                <a:latin typeface="Tahoma" pitchFamily="34" charset="0"/>
                <a:ea typeface="明朝" pitchFamily="17" charset="-128"/>
              </a:rPr>
              <a:t>I will present the “Comparison of CRS Side Impact Test Results Using by Acceleration Type Sled  and Deceleration type Sled</a:t>
            </a:r>
            <a:r>
              <a:rPr lang="en-US" altLang="ja-JP" dirty="0" smtClean="0">
                <a:latin typeface="Tahoma" pitchFamily="34" charset="0"/>
                <a:ea typeface="ＭＳ Ｐゴシック" pitchFamily="50" charset="-128"/>
                <a:sym typeface="Wingdings" pitchFamily="2" charset="2"/>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the comparison of maximum injury measures about CRS A.</a:t>
            </a:r>
          </a:p>
          <a:p>
            <a:r>
              <a:rPr kumimoji="1" lang="en-US" altLang="ja-JP" dirty="0" smtClean="0"/>
              <a:t>As for the CRS A, we</a:t>
            </a:r>
            <a:r>
              <a:rPr kumimoji="1" lang="en-US" altLang="ja-JP" baseline="0" dirty="0" smtClean="0"/>
              <a:t> get the data from TUB and Dorel.</a:t>
            </a:r>
          </a:p>
          <a:p>
            <a:r>
              <a:rPr kumimoji="1" lang="en-US" altLang="ja-JP" baseline="0" dirty="0" smtClean="0"/>
              <a:t>Test labs were 5 places, </a:t>
            </a:r>
            <a:r>
              <a:rPr kumimoji="1" lang="en-US" altLang="ja-JP" baseline="0" dirty="0" err="1" smtClean="0"/>
              <a:t>Britax</a:t>
            </a:r>
            <a:r>
              <a:rPr kumimoji="1" lang="en-US" altLang="ja-JP" baseline="0" dirty="0" smtClean="0"/>
              <a:t>, TUB, IDIADA, Dorel and NTSEL.</a:t>
            </a:r>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10</a:t>
            </a:fld>
            <a:endParaRPr kumimoji="1" lang="ja-JP" altLang="en-US"/>
          </a:p>
        </p:txBody>
      </p:sp>
    </p:spTree>
    <p:extLst>
      <p:ext uri="{BB962C8B-B14F-4D97-AF65-F5344CB8AC3E}">
        <p14:creationId xmlns:p14="http://schemas.microsoft.com/office/powerpoint/2010/main" val="4082577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shows the deviation</a:t>
            </a:r>
            <a:r>
              <a:rPr kumimoji="1" lang="en-US" altLang="ja-JP" baseline="0" dirty="0" smtClean="0"/>
              <a:t> to mean and coefficient of variation.</a:t>
            </a:r>
          </a:p>
          <a:p>
            <a:r>
              <a:rPr kumimoji="1" lang="en-US" altLang="ja-JP" baseline="0" dirty="0" smtClean="0"/>
              <a:t>As for the head injury measures, coefficient of variation are less than 5%.</a:t>
            </a:r>
          </a:p>
          <a:p>
            <a:r>
              <a:rPr kumimoji="1" lang="en-US" altLang="ja-JP" baseline="0" dirty="0" smtClean="0"/>
              <a:t>And deviation to mean are less than 10%.</a:t>
            </a:r>
          </a:p>
          <a:p>
            <a:endParaRPr kumimoji="1" lang="en-US" altLang="ja-JP" baseline="0" dirty="0" smtClean="0"/>
          </a:p>
          <a:p>
            <a:r>
              <a:rPr kumimoji="1" lang="en-US" altLang="ja-JP" baseline="0" dirty="0" smtClean="0"/>
              <a:t>So as for the maximum head injury measures, the test results were almost similar.</a:t>
            </a:r>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11</a:t>
            </a:fld>
            <a:endParaRPr kumimoji="1" lang="ja-JP" altLang="en-US"/>
          </a:p>
        </p:txBody>
      </p:sp>
    </p:spTree>
    <p:extLst>
      <p:ext uri="{BB962C8B-B14F-4D97-AF65-F5344CB8AC3E}">
        <p14:creationId xmlns:p14="http://schemas.microsoft.com/office/powerpoint/2010/main" val="1501131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shows</a:t>
            </a:r>
            <a:r>
              <a:rPr kumimoji="1" lang="en-US" altLang="ja-JP" baseline="0" dirty="0" smtClean="0"/>
              <a:t> the test videos of CRS A tests used by deceleration sled and acceleration sled.</a:t>
            </a:r>
          </a:p>
          <a:p>
            <a:r>
              <a:rPr kumimoji="1" lang="en-US" altLang="ja-JP" baseline="0" dirty="0" smtClean="0"/>
              <a:t>Data was got from Dorel</a:t>
            </a:r>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12</a:t>
            </a:fld>
            <a:endParaRPr kumimoji="1" lang="ja-JP" altLang="en-US"/>
          </a:p>
        </p:txBody>
      </p:sp>
    </p:spTree>
    <p:extLst>
      <p:ext uri="{BB962C8B-B14F-4D97-AF65-F5344CB8AC3E}">
        <p14:creationId xmlns:p14="http://schemas.microsoft.com/office/powerpoint/2010/main" val="2124154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a:t>
            </a:r>
            <a:r>
              <a:rPr kumimoji="1" lang="en-US" altLang="ja-JP" baseline="0" dirty="0" smtClean="0"/>
              <a:t> shows the relative velocity time histories.</a:t>
            </a:r>
          </a:p>
          <a:p>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13</a:t>
            </a:fld>
            <a:endParaRPr kumimoji="1" lang="ja-JP" altLang="en-US"/>
          </a:p>
        </p:txBody>
      </p:sp>
    </p:spTree>
    <p:extLst>
      <p:ext uri="{BB962C8B-B14F-4D97-AF65-F5344CB8AC3E}">
        <p14:creationId xmlns:p14="http://schemas.microsoft.com/office/powerpoint/2010/main" val="2386722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shows the head</a:t>
            </a:r>
            <a:r>
              <a:rPr kumimoji="1" lang="en-US" altLang="ja-JP" baseline="0" dirty="0" smtClean="0"/>
              <a:t> resultant acceleration time histories.</a:t>
            </a:r>
          </a:p>
          <a:p>
            <a:r>
              <a:rPr kumimoji="1" lang="en-US" altLang="ja-JP" baseline="0" dirty="0" smtClean="0"/>
              <a:t>Though the timing of  start rising of head resultant acceleration was different, the shape and maximum head resultant accelerations were similar.</a:t>
            </a:r>
          </a:p>
          <a:p>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14</a:t>
            </a:fld>
            <a:endParaRPr kumimoji="1" lang="ja-JP" altLang="en-US"/>
          </a:p>
        </p:txBody>
      </p:sp>
    </p:spTree>
    <p:extLst>
      <p:ext uri="{BB962C8B-B14F-4D97-AF65-F5344CB8AC3E}">
        <p14:creationId xmlns:p14="http://schemas.microsoft.com/office/powerpoint/2010/main" val="363905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shows chest</a:t>
            </a:r>
            <a:r>
              <a:rPr kumimoji="1" lang="en-US" altLang="ja-JP" baseline="0" dirty="0" smtClean="0"/>
              <a:t> and pelvis acceleration ,neck force and neck moment.</a:t>
            </a:r>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15</a:t>
            </a:fld>
            <a:endParaRPr kumimoji="1" lang="ja-JP" altLang="en-US"/>
          </a:p>
        </p:txBody>
      </p:sp>
    </p:spTree>
    <p:extLst>
      <p:ext uri="{BB962C8B-B14F-4D97-AF65-F5344CB8AC3E}">
        <p14:creationId xmlns:p14="http://schemas.microsoft.com/office/powerpoint/2010/main" val="2934848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shows the time</a:t>
            </a:r>
            <a:r>
              <a:rPr kumimoji="1" lang="en-US" altLang="ja-JP" baseline="0" dirty="0" smtClean="0"/>
              <a:t> history that the time changed.</a:t>
            </a:r>
          </a:p>
          <a:p>
            <a:r>
              <a:rPr kumimoji="1" lang="en-US" altLang="ja-JP" baseline="0" dirty="0" smtClean="0"/>
              <a:t>The shape of chest injury measures were almost same.</a:t>
            </a:r>
          </a:p>
          <a:p>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16</a:t>
            </a:fld>
            <a:endParaRPr kumimoji="1" lang="ja-JP" altLang="en-US"/>
          </a:p>
        </p:txBody>
      </p:sp>
    </p:spTree>
    <p:extLst>
      <p:ext uri="{BB962C8B-B14F-4D97-AF65-F5344CB8AC3E}">
        <p14:creationId xmlns:p14="http://schemas.microsoft.com/office/powerpoint/2010/main" val="3990078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the comparison of maximum injury measures about CRS B.</a:t>
            </a:r>
          </a:p>
          <a:p>
            <a:r>
              <a:rPr kumimoji="1" lang="en-US" altLang="ja-JP" dirty="0" smtClean="0"/>
              <a:t>As for the CRS B, we get the data from Dorel.</a:t>
            </a:r>
          </a:p>
          <a:p>
            <a:r>
              <a:rPr kumimoji="1" lang="en-US" altLang="ja-JP" dirty="0" smtClean="0"/>
              <a:t>Test labs were 2 places,, Dorel and NTSEL.</a:t>
            </a:r>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18</a:t>
            </a:fld>
            <a:endParaRPr kumimoji="1" lang="ja-JP" altLang="en-US"/>
          </a:p>
        </p:txBody>
      </p:sp>
    </p:spTree>
    <p:extLst>
      <p:ext uri="{BB962C8B-B14F-4D97-AF65-F5344CB8AC3E}">
        <p14:creationId xmlns:p14="http://schemas.microsoft.com/office/powerpoint/2010/main" val="722551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mtClean="0"/>
              <a:t>This shows the deviation to mean and coefficient of variation.</a:t>
            </a:r>
          </a:p>
          <a:p>
            <a:r>
              <a:rPr kumimoji="1" lang="en-US" altLang="ja-JP" smtClean="0"/>
              <a:t>As for the head injury measures, coefficient of variation are less than 5%.</a:t>
            </a:r>
          </a:p>
          <a:p>
            <a:endParaRPr kumimoji="1" lang="en-US" altLang="ja-JP" smtClean="0"/>
          </a:p>
          <a:p>
            <a:r>
              <a:rPr kumimoji="1" lang="en-US" altLang="ja-JP" smtClean="0"/>
              <a:t>So as for the maximum head injury measures, the test results were almost similar.</a:t>
            </a:r>
          </a:p>
          <a:p>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19</a:t>
            </a:fld>
            <a:endParaRPr kumimoji="1" lang="ja-JP" altLang="en-US"/>
          </a:p>
        </p:txBody>
      </p:sp>
    </p:spTree>
    <p:extLst>
      <p:ext uri="{BB962C8B-B14F-4D97-AF65-F5344CB8AC3E}">
        <p14:creationId xmlns:p14="http://schemas.microsoft.com/office/powerpoint/2010/main" val="296418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shows the test videos of CRS B tests used by deceleration sled and acceleration sled.</a:t>
            </a:r>
          </a:p>
          <a:p>
            <a:r>
              <a:rPr kumimoji="1" lang="en-US" altLang="ja-JP" dirty="0" smtClean="0"/>
              <a:t>Data was got from Dorel</a:t>
            </a:r>
          </a:p>
          <a:p>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20</a:t>
            </a:fld>
            <a:endParaRPr kumimoji="1" lang="ja-JP" altLang="en-US"/>
          </a:p>
        </p:txBody>
      </p:sp>
    </p:spTree>
    <p:extLst>
      <p:ext uri="{BB962C8B-B14F-4D97-AF65-F5344CB8AC3E}">
        <p14:creationId xmlns:p14="http://schemas.microsoft.com/office/powerpoint/2010/main" val="3051966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defRPr kumimoji="1">
                <a:solidFill>
                  <a:schemeClr val="tx1"/>
                </a:solidFill>
                <a:latin typeface="Tahoma" pitchFamily="34" charset="0"/>
                <a:ea typeface="ＭＳ Ｐゴシック" charset="-128"/>
              </a:defRPr>
            </a:lvl1pPr>
            <a:lvl2pPr marL="769028" indent="-295780" eaLnBrk="0" hangingPunct="0">
              <a:defRPr kumimoji="1">
                <a:solidFill>
                  <a:schemeClr val="tx1"/>
                </a:solidFill>
                <a:latin typeface="Tahoma" pitchFamily="34" charset="0"/>
                <a:ea typeface="ＭＳ Ｐゴシック" charset="-128"/>
              </a:defRPr>
            </a:lvl2pPr>
            <a:lvl3pPr marL="1183119" indent="-236624" eaLnBrk="0" hangingPunct="0">
              <a:defRPr kumimoji="1">
                <a:solidFill>
                  <a:schemeClr val="tx1"/>
                </a:solidFill>
                <a:latin typeface="Tahoma" pitchFamily="34" charset="0"/>
                <a:ea typeface="ＭＳ Ｐゴシック" charset="-128"/>
              </a:defRPr>
            </a:lvl3pPr>
            <a:lvl4pPr marL="1656367" indent="-236624" eaLnBrk="0" hangingPunct="0">
              <a:defRPr kumimoji="1">
                <a:solidFill>
                  <a:schemeClr val="tx1"/>
                </a:solidFill>
                <a:latin typeface="Tahoma" pitchFamily="34" charset="0"/>
                <a:ea typeface="ＭＳ Ｐゴシック" charset="-128"/>
              </a:defRPr>
            </a:lvl4pPr>
            <a:lvl5pPr marL="2129615" indent="-236624" eaLnBrk="0" hangingPunct="0">
              <a:defRPr kumimoji="1">
                <a:solidFill>
                  <a:schemeClr val="tx1"/>
                </a:solidFill>
                <a:latin typeface="Tahoma" pitchFamily="34" charset="0"/>
                <a:ea typeface="ＭＳ Ｐゴシック" charset="-128"/>
              </a:defRPr>
            </a:lvl5pPr>
            <a:lvl6pPr marL="2602862" indent="-236624" eaLnBrk="0" fontAlgn="base" hangingPunct="0">
              <a:spcBef>
                <a:spcPct val="0"/>
              </a:spcBef>
              <a:spcAft>
                <a:spcPct val="0"/>
              </a:spcAft>
              <a:defRPr kumimoji="1">
                <a:solidFill>
                  <a:schemeClr val="tx1"/>
                </a:solidFill>
                <a:latin typeface="Tahoma" pitchFamily="34" charset="0"/>
                <a:ea typeface="ＭＳ Ｐゴシック" charset="-128"/>
              </a:defRPr>
            </a:lvl6pPr>
            <a:lvl7pPr marL="3076110" indent="-236624" eaLnBrk="0" fontAlgn="base" hangingPunct="0">
              <a:spcBef>
                <a:spcPct val="0"/>
              </a:spcBef>
              <a:spcAft>
                <a:spcPct val="0"/>
              </a:spcAft>
              <a:defRPr kumimoji="1">
                <a:solidFill>
                  <a:schemeClr val="tx1"/>
                </a:solidFill>
                <a:latin typeface="Tahoma" pitchFamily="34" charset="0"/>
                <a:ea typeface="ＭＳ Ｐゴシック" charset="-128"/>
              </a:defRPr>
            </a:lvl7pPr>
            <a:lvl8pPr marL="3549358" indent="-236624" eaLnBrk="0" fontAlgn="base" hangingPunct="0">
              <a:spcBef>
                <a:spcPct val="0"/>
              </a:spcBef>
              <a:spcAft>
                <a:spcPct val="0"/>
              </a:spcAft>
              <a:defRPr kumimoji="1">
                <a:solidFill>
                  <a:schemeClr val="tx1"/>
                </a:solidFill>
                <a:latin typeface="Tahoma" pitchFamily="34" charset="0"/>
                <a:ea typeface="ＭＳ Ｐゴシック" charset="-128"/>
              </a:defRPr>
            </a:lvl8pPr>
            <a:lvl9pPr marL="4022606" indent="-236624" eaLnBrk="0" fontAlgn="base" hangingPunct="0">
              <a:spcBef>
                <a:spcPct val="0"/>
              </a:spcBef>
              <a:spcAft>
                <a:spcPct val="0"/>
              </a:spcAft>
              <a:defRPr kumimoji="1">
                <a:solidFill>
                  <a:schemeClr val="tx1"/>
                </a:solidFill>
                <a:latin typeface="Tahoma" pitchFamily="34" charset="0"/>
                <a:ea typeface="ＭＳ Ｐゴシック" charset="-128"/>
              </a:defRPr>
            </a:lvl9pPr>
          </a:lstStyle>
          <a:p>
            <a:pPr eaLnBrk="1" hangingPunct="1"/>
            <a:fld id="{9E35E2DD-AFE4-4C46-BF41-ED03FC3532E9}" type="slidenum">
              <a:rPr lang="en-US" altLang="ja-JP">
                <a:latin typeface="Arial" charset="0"/>
              </a:rPr>
              <a:pPr eaLnBrk="1" hangingPunct="1"/>
              <a:t>2</a:t>
            </a:fld>
            <a:endParaRPr lang="en-US" altLang="ja-JP">
              <a:latin typeface="Arial"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marL="236624" indent="-236624"/>
            <a:r>
              <a:rPr lang="en-US" altLang="ja-JP" dirty="0" smtClean="0">
                <a:ea typeface="ＭＳ Ｐ明朝" charset="-128"/>
              </a:rPr>
              <a:t>The back ground of this research is that the NTSEL, which is the type approval test department in Japan, has the acceleration type sled system, and does not have the deceleration type sled system.</a:t>
            </a:r>
          </a:p>
          <a:p>
            <a:pPr marL="236624" indent="-236624"/>
            <a:r>
              <a:rPr lang="en-US" altLang="ja-JP" dirty="0" smtClean="0">
                <a:ea typeface="ＭＳ Ｐ明朝" charset="-128"/>
              </a:rPr>
              <a:t>So we need to confirm that we can do the CRS side impact sled test by acceleration type sled test system.</a:t>
            </a:r>
          </a:p>
          <a:p>
            <a:pPr marL="236624" indent="-236624"/>
            <a:endParaRPr lang="en-US" altLang="ja-JP" dirty="0" smtClean="0">
              <a:ea typeface="ＭＳ Ｐ明朝" charset="-128"/>
            </a:endParaRPr>
          </a:p>
          <a:p>
            <a:pPr marL="236624" indent="-236624"/>
            <a:r>
              <a:rPr lang="en-US" altLang="ja-JP" dirty="0" smtClean="0">
                <a:ea typeface="ＭＳ Ｐ明朝" charset="-128"/>
              </a:rPr>
              <a:t>We done CRS side impact sled tests by acceleration type sled test system and confirm to compare the test severity between deceleration sled and acceleration sled.</a:t>
            </a:r>
          </a:p>
          <a:p>
            <a:pPr marL="236624" indent="-236624"/>
            <a:endParaRPr lang="en-US" altLang="ja-JP" dirty="0" smtClean="0">
              <a:ea typeface="ＭＳ Ｐ明朝"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shows the head resultant acceleration time histories.</a:t>
            </a:r>
          </a:p>
          <a:p>
            <a:r>
              <a:rPr kumimoji="1" lang="en-US" altLang="ja-JP" dirty="0" smtClean="0"/>
              <a:t>The shape and maximum head resultant accelerations were similar.</a:t>
            </a:r>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22</a:t>
            </a:fld>
            <a:endParaRPr kumimoji="1" lang="ja-JP" altLang="en-US"/>
          </a:p>
        </p:txBody>
      </p:sp>
    </p:spTree>
    <p:extLst>
      <p:ext uri="{BB962C8B-B14F-4D97-AF65-F5344CB8AC3E}">
        <p14:creationId xmlns:p14="http://schemas.microsoft.com/office/powerpoint/2010/main" val="3163560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shows chest and pelvis acceleration ,neck force and neck moment.</a:t>
            </a:r>
          </a:p>
          <a:p>
            <a:r>
              <a:rPr kumimoji="1" lang="en-US" altLang="ja-JP" dirty="0" smtClean="0"/>
              <a:t>The shapes</a:t>
            </a:r>
            <a:r>
              <a:rPr kumimoji="1" lang="en-US" altLang="ja-JP" baseline="0" dirty="0" smtClean="0"/>
              <a:t> were similar.</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23</a:t>
            </a:fld>
            <a:endParaRPr kumimoji="1" lang="ja-JP" altLang="en-US"/>
          </a:p>
        </p:txBody>
      </p:sp>
    </p:spTree>
    <p:extLst>
      <p:ext uri="{BB962C8B-B14F-4D97-AF65-F5344CB8AC3E}">
        <p14:creationId xmlns:p14="http://schemas.microsoft.com/office/powerpoint/2010/main" val="2552663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24</a:t>
            </a:fld>
            <a:endParaRPr kumimoji="1" lang="ja-JP" altLang="en-US"/>
          </a:p>
        </p:txBody>
      </p:sp>
    </p:spTree>
    <p:extLst>
      <p:ext uri="{BB962C8B-B14F-4D97-AF65-F5344CB8AC3E}">
        <p14:creationId xmlns:p14="http://schemas.microsoft.com/office/powerpoint/2010/main" val="975829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Next speak to Concept of CRS Side Impact Test Using by Acceleration Type Sled System</a:t>
            </a:r>
          </a:p>
          <a:p>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3</a:t>
            </a:fld>
            <a:endParaRPr kumimoji="1" lang="ja-JP" altLang="en-US"/>
          </a:p>
        </p:txBody>
      </p:sp>
    </p:spTree>
    <p:extLst>
      <p:ext uri="{BB962C8B-B14F-4D97-AF65-F5344CB8AC3E}">
        <p14:creationId xmlns:p14="http://schemas.microsoft.com/office/powerpoint/2010/main" val="2240513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shows the parameters of side impact test.</a:t>
            </a:r>
          </a:p>
          <a:p>
            <a:r>
              <a:rPr kumimoji="1" lang="en-US" altLang="ja-JP" dirty="0" smtClean="0"/>
              <a:t>The relative velocity between sled and door, and door intrusion are the parameters.</a:t>
            </a:r>
          </a:p>
          <a:p>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4</a:t>
            </a:fld>
            <a:endParaRPr kumimoji="1" lang="ja-JP" altLang="en-US"/>
          </a:p>
        </p:txBody>
      </p:sp>
    </p:spTree>
    <p:extLst>
      <p:ext uri="{BB962C8B-B14F-4D97-AF65-F5344CB8AC3E}">
        <p14:creationId xmlns:p14="http://schemas.microsoft.com/office/powerpoint/2010/main" val="176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kumimoji="1">
                <a:solidFill>
                  <a:schemeClr val="tx1"/>
                </a:solidFill>
                <a:latin typeface="Tahoma" pitchFamily="34" charset="0"/>
                <a:ea typeface="ＭＳ Ｐゴシック" charset="-128"/>
              </a:defRPr>
            </a:lvl1pPr>
            <a:lvl2pPr marL="769028" indent="-295780" eaLnBrk="0" hangingPunct="0">
              <a:defRPr kumimoji="1">
                <a:solidFill>
                  <a:schemeClr val="tx1"/>
                </a:solidFill>
                <a:latin typeface="Tahoma" pitchFamily="34" charset="0"/>
                <a:ea typeface="ＭＳ Ｐゴシック" charset="-128"/>
              </a:defRPr>
            </a:lvl2pPr>
            <a:lvl3pPr marL="1183119" indent="-236624" eaLnBrk="0" hangingPunct="0">
              <a:defRPr kumimoji="1">
                <a:solidFill>
                  <a:schemeClr val="tx1"/>
                </a:solidFill>
                <a:latin typeface="Tahoma" pitchFamily="34" charset="0"/>
                <a:ea typeface="ＭＳ Ｐゴシック" charset="-128"/>
              </a:defRPr>
            </a:lvl3pPr>
            <a:lvl4pPr marL="1656367" indent="-236624" eaLnBrk="0" hangingPunct="0">
              <a:defRPr kumimoji="1">
                <a:solidFill>
                  <a:schemeClr val="tx1"/>
                </a:solidFill>
                <a:latin typeface="Tahoma" pitchFamily="34" charset="0"/>
                <a:ea typeface="ＭＳ Ｐゴシック" charset="-128"/>
              </a:defRPr>
            </a:lvl4pPr>
            <a:lvl5pPr marL="2129615" indent="-236624" eaLnBrk="0" hangingPunct="0">
              <a:defRPr kumimoji="1">
                <a:solidFill>
                  <a:schemeClr val="tx1"/>
                </a:solidFill>
                <a:latin typeface="Tahoma" pitchFamily="34" charset="0"/>
                <a:ea typeface="ＭＳ Ｐゴシック" charset="-128"/>
              </a:defRPr>
            </a:lvl5pPr>
            <a:lvl6pPr marL="2602862" indent="-236624" eaLnBrk="0" fontAlgn="base" hangingPunct="0">
              <a:spcBef>
                <a:spcPct val="0"/>
              </a:spcBef>
              <a:spcAft>
                <a:spcPct val="0"/>
              </a:spcAft>
              <a:defRPr kumimoji="1">
                <a:solidFill>
                  <a:schemeClr val="tx1"/>
                </a:solidFill>
                <a:latin typeface="Tahoma" pitchFamily="34" charset="0"/>
                <a:ea typeface="ＭＳ Ｐゴシック" charset="-128"/>
              </a:defRPr>
            </a:lvl6pPr>
            <a:lvl7pPr marL="3076110" indent="-236624" eaLnBrk="0" fontAlgn="base" hangingPunct="0">
              <a:spcBef>
                <a:spcPct val="0"/>
              </a:spcBef>
              <a:spcAft>
                <a:spcPct val="0"/>
              </a:spcAft>
              <a:defRPr kumimoji="1">
                <a:solidFill>
                  <a:schemeClr val="tx1"/>
                </a:solidFill>
                <a:latin typeface="Tahoma" pitchFamily="34" charset="0"/>
                <a:ea typeface="ＭＳ Ｐゴシック" charset="-128"/>
              </a:defRPr>
            </a:lvl7pPr>
            <a:lvl8pPr marL="3549358" indent="-236624" eaLnBrk="0" fontAlgn="base" hangingPunct="0">
              <a:spcBef>
                <a:spcPct val="0"/>
              </a:spcBef>
              <a:spcAft>
                <a:spcPct val="0"/>
              </a:spcAft>
              <a:defRPr kumimoji="1">
                <a:solidFill>
                  <a:schemeClr val="tx1"/>
                </a:solidFill>
                <a:latin typeface="Tahoma" pitchFamily="34" charset="0"/>
                <a:ea typeface="ＭＳ Ｐゴシック" charset="-128"/>
              </a:defRPr>
            </a:lvl8pPr>
            <a:lvl9pPr marL="4022606" indent="-236624" eaLnBrk="0" fontAlgn="base" hangingPunct="0">
              <a:spcBef>
                <a:spcPct val="0"/>
              </a:spcBef>
              <a:spcAft>
                <a:spcPct val="0"/>
              </a:spcAft>
              <a:defRPr kumimoji="1">
                <a:solidFill>
                  <a:schemeClr val="tx1"/>
                </a:solidFill>
                <a:latin typeface="Tahoma" pitchFamily="34" charset="0"/>
                <a:ea typeface="ＭＳ Ｐゴシック" charset="-128"/>
              </a:defRPr>
            </a:lvl9pPr>
          </a:lstStyle>
          <a:p>
            <a:pPr eaLnBrk="1" hangingPunct="1"/>
            <a:fld id="{2584FAED-C0E1-45FC-89A5-9DADBFD94BD9}" type="slidenum">
              <a:rPr lang="en-US" altLang="ja-JP">
                <a:latin typeface="Arial" charset="0"/>
              </a:rPr>
              <a:pPr eaLnBrk="1" hangingPunct="1"/>
              <a:t>5</a:t>
            </a:fld>
            <a:endParaRPr lang="en-US" altLang="ja-JP">
              <a:latin typeface="Arial"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en-US" altLang="ja-JP" dirty="0" smtClean="0">
                <a:ea typeface="ＭＳ Ｐ明朝" charset="-128"/>
              </a:rPr>
              <a:t>This shows the photos of sled test initial conditions.</a:t>
            </a:r>
          </a:p>
          <a:p>
            <a:pPr eaLnBrk="1" hangingPunct="1"/>
            <a:endParaRPr lang="en-US" altLang="ja-JP" dirty="0" smtClean="0">
              <a:ea typeface="ＭＳ Ｐ明朝" charset="-128"/>
            </a:endParaRPr>
          </a:p>
          <a:p>
            <a:pPr eaLnBrk="1" hangingPunct="1"/>
            <a:r>
              <a:rPr lang="en-US" altLang="ja-JP" dirty="0" smtClean="0">
                <a:ea typeface="ＭＳ Ｐ明朝" charset="-128"/>
              </a:rPr>
              <a:t>Seat is set on sled on sled and therefore seat can be easily moved.</a:t>
            </a:r>
          </a:p>
          <a:p>
            <a:pPr eaLnBrk="1" hangingPunct="1"/>
            <a:endParaRPr lang="en-US" altLang="ja-JP" dirty="0" smtClean="0">
              <a:ea typeface="ＭＳ Ｐ明朝" charset="-128"/>
            </a:endParaRPr>
          </a:p>
          <a:p>
            <a:pPr eaLnBrk="1" hangingPunct="1"/>
            <a:endParaRPr lang="en-US" altLang="ja-JP" dirty="0" smtClean="0">
              <a:ea typeface="ＭＳ Ｐ明朝"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shows the video of test.</a:t>
            </a:r>
          </a:p>
          <a:p>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6</a:t>
            </a:fld>
            <a:endParaRPr kumimoji="1" lang="ja-JP" altLang="en-US"/>
          </a:p>
        </p:txBody>
      </p:sp>
    </p:spTree>
    <p:extLst>
      <p:ext uri="{BB962C8B-B14F-4D97-AF65-F5344CB8AC3E}">
        <p14:creationId xmlns:p14="http://schemas.microsoft.com/office/powerpoint/2010/main" val="1670820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shows the velocity and intrusion time histories.</a:t>
            </a:r>
          </a:p>
          <a:p>
            <a:endParaRPr kumimoji="1" lang="en-US" altLang="ja-JP" dirty="0" smtClean="0"/>
          </a:p>
          <a:p>
            <a:r>
              <a:rPr kumimoji="1" lang="en-US" altLang="ja-JP" dirty="0" smtClean="0"/>
              <a:t>Time of 0ms is defined when the door is at the end of the seat, defined in regulation.</a:t>
            </a:r>
          </a:p>
          <a:p>
            <a:r>
              <a:rPr kumimoji="1" lang="en-US" altLang="ja-JP" dirty="0" smtClean="0"/>
              <a:t>The door velocity is maximum before time is 0ms, and the door velocity keep almost constant till the seat velocity catches up with the door.</a:t>
            </a:r>
          </a:p>
          <a:p>
            <a:r>
              <a:rPr kumimoji="1" lang="en-US" altLang="ja-JP" dirty="0" smtClean="0"/>
              <a:t>The seat velocity start increasing almost at time is 0ms.</a:t>
            </a:r>
          </a:p>
          <a:p>
            <a:r>
              <a:rPr kumimoji="1" lang="en-US" altLang="ja-JP" dirty="0" smtClean="0"/>
              <a:t>Relative velocity between the door and seat is in corridor.</a:t>
            </a:r>
          </a:p>
          <a:p>
            <a:r>
              <a:rPr kumimoji="1" lang="en-US" altLang="ja-JP" dirty="0" smtClean="0"/>
              <a:t>The intrusion is the same with relative displacement of door and seat.</a:t>
            </a:r>
          </a:p>
          <a:p>
            <a:r>
              <a:rPr kumimoji="1" lang="en-US" altLang="ja-JP" dirty="0" smtClean="0"/>
              <a:t>And the intrusion is almost 250mm and satisfy the regulation.</a:t>
            </a:r>
          </a:p>
          <a:p>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7</a:t>
            </a:fld>
            <a:endParaRPr kumimoji="1" lang="ja-JP" altLang="en-US"/>
          </a:p>
        </p:txBody>
      </p:sp>
    </p:spTree>
    <p:extLst>
      <p:ext uri="{BB962C8B-B14F-4D97-AF65-F5344CB8AC3E}">
        <p14:creationId xmlns:p14="http://schemas.microsoft.com/office/powerpoint/2010/main" val="420050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Next speak</a:t>
            </a:r>
            <a:r>
              <a:rPr kumimoji="1" lang="en-US" altLang="ja-JP" baseline="0" dirty="0" smtClean="0"/>
              <a:t> about the comparison test results.</a:t>
            </a:r>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8</a:t>
            </a:fld>
            <a:endParaRPr kumimoji="1" lang="ja-JP" altLang="en-US"/>
          </a:p>
        </p:txBody>
      </p:sp>
    </p:spTree>
    <p:extLst>
      <p:ext uri="{BB962C8B-B14F-4D97-AF65-F5344CB8AC3E}">
        <p14:creationId xmlns:p14="http://schemas.microsoft.com/office/powerpoint/2010/main" val="1988499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shows tested CRS.</a:t>
            </a:r>
          </a:p>
          <a:p>
            <a:r>
              <a:rPr kumimoji="1" lang="en-US" altLang="ja-JP" dirty="0" smtClean="0"/>
              <a:t>We tested 2 types of CRSs.</a:t>
            </a:r>
          </a:p>
          <a:p>
            <a:r>
              <a:rPr kumimoji="1" lang="en-US" altLang="ja-JP" dirty="0" smtClean="0"/>
              <a:t>Both</a:t>
            </a:r>
            <a:r>
              <a:rPr kumimoji="1" lang="en-US" altLang="ja-JP" baseline="0" dirty="0" smtClean="0"/>
              <a:t> CRSs were the Group I CRS.</a:t>
            </a:r>
          </a:p>
          <a:p>
            <a:r>
              <a:rPr kumimoji="1" lang="en-US" altLang="ja-JP" baseline="0" dirty="0" smtClean="0"/>
              <a:t>CRS A is TT and CRS B is SL.</a:t>
            </a:r>
            <a:endParaRPr kumimoji="1" lang="ja-JP" altLang="en-US" dirty="0"/>
          </a:p>
        </p:txBody>
      </p:sp>
      <p:sp>
        <p:nvSpPr>
          <p:cNvPr id="4" name="スライド番号プレースホルダー 3"/>
          <p:cNvSpPr>
            <a:spLocks noGrp="1"/>
          </p:cNvSpPr>
          <p:nvPr>
            <p:ph type="sldNum" sz="quarter" idx="10"/>
          </p:nvPr>
        </p:nvSpPr>
        <p:spPr/>
        <p:txBody>
          <a:bodyPr/>
          <a:lstStyle/>
          <a:p>
            <a:fld id="{8ECC5B7C-01B9-45A8-A92D-3F907359BC73}" type="slidenum">
              <a:rPr kumimoji="1" lang="ja-JP" altLang="en-US" smtClean="0"/>
              <a:t>9</a:t>
            </a:fld>
            <a:endParaRPr kumimoji="1" lang="ja-JP" altLang="en-US"/>
          </a:p>
        </p:txBody>
      </p:sp>
    </p:spTree>
    <p:extLst>
      <p:ext uri="{BB962C8B-B14F-4D97-AF65-F5344CB8AC3E}">
        <p14:creationId xmlns:p14="http://schemas.microsoft.com/office/powerpoint/2010/main" val="4055038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30B49B0-479F-4F4B-978D-50344241E1C1}" type="datetimeFigureOut">
              <a:rPr kumimoji="1" lang="ja-JP" altLang="en-US" smtClean="0"/>
              <a:t>2012/5/24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5BE8B5C-957A-44C4-BE88-A4250187ECE4}" type="slidenum">
              <a:rPr kumimoji="1" lang="ja-JP" altLang="en-US" smtClean="0"/>
              <a:t>‹#›</a:t>
            </a:fld>
            <a:endParaRPr kumimoji="1" lang="ja-JP" altLang="en-US"/>
          </a:p>
        </p:txBody>
      </p:sp>
    </p:spTree>
    <p:extLst>
      <p:ext uri="{BB962C8B-B14F-4D97-AF65-F5344CB8AC3E}">
        <p14:creationId xmlns:p14="http://schemas.microsoft.com/office/powerpoint/2010/main" val="47224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30B49B0-479F-4F4B-978D-50344241E1C1}" type="datetimeFigureOut">
              <a:rPr kumimoji="1" lang="ja-JP" altLang="en-US" smtClean="0"/>
              <a:t>2012/5/24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5BE8B5C-957A-44C4-BE88-A4250187ECE4}" type="slidenum">
              <a:rPr kumimoji="1" lang="ja-JP" altLang="en-US" smtClean="0"/>
              <a:t>‹#›</a:t>
            </a:fld>
            <a:endParaRPr kumimoji="1" lang="ja-JP" altLang="en-US"/>
          </a:p>
        </p:txBody>
      </p:sp>
    </p:spTree>
    <p:extLst>
      <p:ext uri="{BB962C8B-B14F-4D97-AF65-F5344CB8AC3E}">
        <p14:creationId xmlns:p14="http://schemas.microsoft.com/office/powerpoint/2010/main" val="2581764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30B49B0-479F-4F4B-978D-50344241E1C1}" type="datetimeFigureOut">
              <a:rPr kumimoji="1" lang="ja-JP" altLang="en-US" smtClean="0"/>
              <a:t>2012/5/24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5BE8B5C-957A-44C4-BE88-A4250187ECE4}" type="slidenum">
              <a:rPr kumimoji="1" lang="ja-JP" altLang="en-US" smtClean="0"/>
              <a:t>‹#›</a:t>
            </a:fld>
            <a:endParaRPr kumimoji="1" lang="ja-JP" altLang="en-US"/>
          </a:p>
        </p:txBody>
      </p:sp>
    </p:spTree>
    <p:extLst>
      <p:ext uri="{BB962C8B-B14F-4D97-AF65-F5344CB8AC3E}">
        <p14:creationId xmlns:p14="http://schemas.microsoft.com/office/powerpoint/2010/main" val="3337026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30B49B0-479F-4F4B-978D-50344241E1C1}" type="datetimeFigureOut">
              <a:rPr kumimoji="1" lang="ja-JP" altLang="en-US" smtClean="0"/>
              <a:t>2012/5/24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5BE8B5C-957A-44C4-BE88-A4250187ECE4}" type="slidenum">
              <a:rPr kumimoji="1" lang="ja-JP" altLang="en-US" smtClean="0"/>
              <a:t>‹#›</a:t>
            </a:fld>
            <a:endParaRPr kumimoji="1" lang="ja-JP" altLang="en-US"/>
          </a:p>
        </p:txBody>
      </p:sp>
    </p:spTree>
    <p:extLst>
      <p:ext uri="{BB962C8B-B14F-4D97-AF65-F5344CB8AC3E}">
        <p14:creationId xmlns:p14="http://schemas.microsoft.com/office/powerpoint/2010/main" val="947716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30B49B0-479F-4F4B-978D-50344241E1C1}" type="datetimeFigureOut">
              <a:rPr kumimoji="1" lang="ja-JP" altLang="en-US" smtClean="0"/>
              <a:t>2012/5/24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5BE8B5C-957A-44C4-BE88-A4250187ECE4}" type="slidenum">
              <a:rPr kumimoji="1" lang="ja-JP" altLang="en-US" smtClean="0"/>
              <a:t>‹#›</a:t>
            </a:fld>
            <a:endParaRPr kumimoji="1" lang="ja-JP" altLang="en-US"/>
          </a:p>
        </p:txBody>
      </p:sp>
    </p:spTree>
    <p:extLst>
      <p:ext uri="{BB962C8B-B14F-4D97-AF65-F5344CB8AC3E}">
        <p14:creationId xmlns:p14="http://schemas.microsoft.com/office/powerpoint/2010/main" val="2570619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30B49B0-479F-4F4B-978D-50344241E1C1}" type="datetimeFigureOut">
              <a:rPr kumimoji="1" lang="ja-JP" altLang="en-US" smtClean="0"/>
              <a:t>2012/5/24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5BE8B5C-957A-44C4-BE88-A4250187ECE4}" type="slidenum">
              <a:rPr kumimoji="1" lang="ja-JP" altLang="en-US" smtClean="0"/>
              <a:t>‹#›</a:t>
            </a:fld>
            <a:endParaRPr kumimoji="1" lang="ja-JP" altLang="en-US"/>
          </a:p>
        </p:txBody>
      </p:sp>
    </p:spTree>
    <p:extLst>
      <p:ext uri="{BB962C8B-B14F-4D97-AF65-F5344CB8AC3E}">
        <p14:creationId xmlns:p14="http://schemas.microsoft.com/office/powerpoint/2010/main" val="3167118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30B49B0-479F-4F4B-978D-50344241E1C1}" type="datetimeFigureOut">
              <a:rPr kumimoji="1" lang="ja-JP" altLang="en-US" smtClean="0"/>
              <a:t>2012/5/24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5BE8B5C-957A-44C4-BE88-A4250187ECE4}" type="slidenum">
              <a:rPr kumimoji="1" lang="ja-JP" altLang="en-US" smtClean="0"/>
              <a:t>‹#›</a:t>
            </a:fld>
            <a:endParaRPr kumimoji="1" lang="ja-JP" altLang="en-US"/>
          </a:p>
        </p:txBody>
      </p:sp>
    </p:spTree>
    <p:extLst>
      <p:ext uri="{BB962C8B-B14F-4D97-AF65-F5344CB8AC3E}">
        <p14:creationId xmlns:p14="http://schemas.microsoft.com/office/powerpoint/2010/main" val="3144102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30B49B0-479F-4F4B-978D-50344241E1C1}" type="datetimeFigureOut">
              <a:rPr kumimoji="1" lang="ja-JP" altLang="en-US" smtClean="0"/>
              <a:t>2012/5/24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5BE8B5C-957A-44C4-BE88-A4250187ECE4}" type="slidenum">
              <a:rPr kumimoji="1" lang="ja-JP" altLang="en-US" smtClean="0"/>
              <a:t>‹#›</a:t>
            </a:fld>
            <a:endParaRPr kumimoji="1" lang="ja-JP" altLang="en-US"/>
          </a:p>
        </p:txBody>
      </p:sp>
    </p:spTree>
    <p:extLst>
      <p:ext uri="{BB962C8B-B14F-4D97-AF65-F5344CB8AC3E}">
        <p14:creationId xmlns:p14="http://schemas.microsoft.com/office/powerpoint/2010/main" val="3663384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30B49B0-479F-4F4B-978D-50344241E1C1}" type="datetimeFigureOut">
              <a:rPr kumimoji="1" lang="ja-JP" altLang="en-US" smtClean="0"/>
              <a:t>2012/5/24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5BE8B5C-957A-44C4-BE88-A4250187ECE4}" type="slidenum">
              <a:rPr kumimoji="1" lang="ja-JP" altLang="en-US" smtClean="0"/>
              <a:t>‹#›</a:t>
            </a:fld>
            <a:endParaRPr kumimoji="1" lang="ja-JP" altLang="en-US" dirty="0"/>
          </a:p>
        </p:txBody>
      </p:sp>
    </p:spTree>
    <p:extLst>
      <p:ext uri="{BB962C8B-B14F-4D97-AF65-F5344CB8AC3E}">
        <p14:creationId xmlns:p14="http://schemas.microsoft.com/office/powerpoint/2010/main" val="248274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30B49B0-479F-4F4B-978D-50344241E1C1}" type="datetimeFigureOut">
              <a:rPr kumimoji="1" lang="ja-JP" altLang="en-US" smtClean="0"/>
              <a:t>2012/5/24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5BE8B5C-957A-44C4-BE88-A4250187ECE4}" type="slidenum">
              <a:rPr kumimoji="1" lang="ja-JP" altLang="en-US" smtClean="0"/>
              <a:t>‹#›</a:t>
            </a:fld>
            <a:endParaRPr kumimoji="1" lang="ja-JP" altLang="en-US"/>
          </a:p>
        </p:txBody>
      </p:sp>
    </p:spTree>
    <p:extLst>
      <p:ext uri="{BB962C8B-B14F-4D97-AF65-F5344CB8AC3E}">
        <p14:creationId xmlns:p14="http://schemas.microsoft.com/office/powerpoint/2010/main" val="3316985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30B49B0-479F-4F4B-978D-50344241E1C1}" type="datetimeFigureOut">
              <a:rPr kumimoji="1" lang="ja-JP" altLang="en-US" smtClean="0"/>
              <a:t>2012/5/24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5BE8B5C-957A-44C4-BE88-A4250187ECE4}" type="slidenum">
              <a:rPr kumimoji="1" lang="ja-JP" altLang="en-US" smtClean="0"/>
              <a:t>‹#›</a:t>
            </a:fld>
            <a:endParaRPr kumimoji="1" lang="ja-JP" altLang="en-US"/>
          </a:p>
        </p:txBody>
      </p:sp>
    </p:spTree>
    <p:extLst>
      <p:ext uri="{BB962C8B-B14F-4D97-AF65-F5344CB8AC3E}">
        <p14:creationId xmlns:p14="http://schemas.microsoft.com/office/powerpoint/2010/main" val="2019925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0B49B0-479F-4F4B-978D-50344241E1C1}" type="datetimeFigureOut">
              <a:rPr kumimoji="1" lang="ja-JP" altLang="en-US" smtClean="0"/>
              <a:t>2012/5/24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E8B5C-957A-44C4-BE88-A4250187ECE4}" type="slidenum">
              <a:rPr kumimoji="1" lang="ja-JP" altLang="en-US" smtClean="0"/>
              <a:t>‹#›</a:t>
            </a:fld>
            <a:endParaRPr kumimoji="1" lang="ja-JP" altLang="en-US"/>
          </a:p>
        </p:txBody>
      </p:sp>
      <p:pic>
        <p:nvPicPr>
          <p:cNvPr id="7" name="Picture 13" descr="修正後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31630" y="6309320"/>
            <a:ext cx="551938" cy="40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オブジェクト 7"/>
          <p:cNvGraphicFramePr>
            <a:graphicFrameLocks noChangeAspect="1"/>
          </p:cNvGraphicFramePr>
          <p:nvPr userDrawn="1">
            <p:extLst>
              <p:ext uri="{D42A27DB-BD31-4B8C-83A1-F6EECF244321}">
                <p14:modId xmlns:p14="http://schemas.microsoft.com/office/powerpoint/2010/main" val="3359882131"/>
              </p:ext>
            </p:extLst>
          </p:nvPr>
        </p:nvGraphicFramePr>
        <p:xfrm>
          <a:off x="8388424" y="6309320"/>
          <a:ext cx="612775" cy="414338"/>
        </p:xfrm>
        <a:graphic>
          <a:graphicData uri="http://schemas.openxmlformats.org/presentationml/2006/ole">
            <mc:AlternateContent xmlns:mc="http://schemas.openxmlformats.org/markup-compatibility/2006">
              <mc:Choice xmlns:v="urn:schemas-microsoft-com:vml" Requires="v">
                <p:oleObj spid="_x0000_s5130" name="Paint Shop Pro Image" r:id="rId15" imgW="1326829" imgH="897804" progId="PaintShopPro">
                  <p:embed/>
                </p:oleObj>
              </mc:Choice>
              <mc:Fallback>
                <p:oleObj name="Paint Shop Pro Image" r:id="rId15" imgW="1326829" imgH="897804" progId="PaintShopPro">
                  <p:embed/>
                  <p:pic>
                    <p:nvPicPr>
                      <p:cNvPr id="0" name="Object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88424" y="6309320"/>
                        <a:ext cx="612775"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37014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4.wmv"/><Relationship Id="rId7" Type="http://schemas.openxmlformats.org/officeDocument/2006/relationships/image" Target="../media/image18.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video" Target="../media/media4.wmv"/></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6.wmv"/><Relationship Id="rId7" Type="http://schemas.openxmlformats.org/officeDocument/2006/relationships/image" Target="../media/image33.png"/><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video" Target="../media/media6.wmv"/></Relationships>
</file>

<file path=ppt/slides/_rels/slide21.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wmv"/><Relationship Id="rId7" Type="http://schemas.openxmlformats.org/officeDocument/2006/relationships/image" Target="../media/image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video" Target="../media/media2.wmv"/></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95288" y="2420938"/>
            <a:ext cx="8483600"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defRPr/>
            </a:pPr>
            <a:r>
              <a:rPr lang="en-US" altLang="ja-JP" sz="4400" dirty="0" smtClean="0">
                <a:solidFill>
                  <a:schemeClr val="tx2"/>
                </a:solidFill>
                <a:effectLst>
                  <a:outerShdw blurRad="38100" dist="38100" dir="2700000" algn="tl">
                    <a:srgbClr val="C0C0C0"/>
                  </a:outerShdw>
                </a:effectLst>
                <a:ea typeface="ＭＳ Ｐゴシック" pitchFamily="50" charset="-128"/>
              </a:rPr>
              <a:t>Comparison of CRS Side Impact Test Results Using by </a:t>
            </a:r>
            <a:r>
              <a:rPr lang="en-US" altLang="ja-JP" sz="4400" dirty="0">
                <a:solidFill>
                  <a:schemeClr val="tx2"/>
                </a:solidFill>
                <a:effectLst>
                  <a:outerShdw blurRad="38100" dist="38100" dir="2700000" algn="tl">
                    <a:srgbClr val="C0C0C0"/>
                  </a:outerShdw>
                </a:effectLst>
                <a:ea typeface="ＭＳ Ｐゴシック" pitchFamily="50" charset="-128"/>
              </a:rPr>
              <a:t>Acceleration Type Sled </a:t>
            </a:r>
            <a:r>
              <a:rPr lang="en-US" altLang="ja-JP" sz="4400" dirty="0" smtClean="0">
                <a:solidFill>
                  <a:schemeClr val="tx2"/>
                </a:solidFill>
                <a:effectLst>
                  <a:outerShdw blurRad="38100" dist="38100" dir="2700000" algn="tl">
                    <a:srgbClr val="C0C0C0"/>
                  </a:outerShdw>
                </a:effectLst>
                <a:ea typeface="ＭＳ Ｐゴシック" pitchFamily="50" charset="-128"/>
              </a:rPr>
              <a:t> and Deceleration type Sled</a:t>
            </a:r>
          </a:p>
        </p:txBody>
      </p:sp>
      <p:sp>
        <p:nvSpPr>
          <p:cNvPr id="7172" name="Rectangle 4"/>
          <p:cNvSpPr>
            <a:spLocks noChangeArrowheads="1"/>
          </p:cNvSpPr>
          <p:nvPr/>
        </p:nvSpPr>
        <p:spPr bwMode="auto">
          <a:xfrm>
            <a:off x="2487613" y="4364038"/>
            <a:ext cx="4167187"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defRPr/>
            </a:pPr>
            <a:r>
              <a:rPr lang="en-US" altLang="ja-JP" sz="3600" dirty="0" smtClean="0">
                <a:solidFill>
                  <a:schemeClr val="tx2"/>
                </a:solidFill>
                <a:effectLst>
                  <a:outerShdw blurRad="38100" dist="38100" dir="2700000" algn="tl">
                    <a:srgbClr val="C0C0C0"/>
                  </a:outerShdw>
                </a:effectLst>
                <a:ea typeface="ＭＳ Ｐゴシック" pitchFamily="50" charset="-128"/>
              </a:rPr>
              <a:t>JASIC / Japan</a:t>
            </a:r>
            <a:endParaRPr lang="en-US" altLang="ja-JP" sz="3600" dirty="0">
              <a:solidFill>
                <a:schemeClr val="tx2"/>
              </a:solidFill>
              <a:effectLst>
                <a:outerShdw blurRad="38100" dist="38100" dir="2700000" algn="tl">
                  <a:srgbClr val="C0C0C0"/>
                </a:outerShdw>
              </a:effectLst>
              <a:ea typeface="ＭＳ Ｐゴシック" pitchFamily="50" charset="-128"/>
            </a:endParaRPr>
          </a:p>
        </p:txBody>
      </p:sp>
      <p:sp>
        <p:nvSpPr>
          <p:cNvPr id="2052" name="Rechteck 10"/>
          <p:cNvSpPr>
            <a:spLocks noChangeArrowheads="1"/>
          </p:cNvSpPr>
          <p:nvPr/>
        </p:nvSpPr>
        <p:spPr bwMode="auto">
          <a:xfrm>
            <a:off x="1607946" y="1268760"/>
            <a:ext cx="58324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kumimoji="0" lang="de-DE" altLang="ja-JP" strike="sngStrike" dirty="0">
                <a:cs typeface="Arial" charset="0"/>
              </a:rPr>
              <a:t>GRSP Inf. Group on Child Restraint Systems</a:t>
            </a:r>
            <a:br>
              <a:rPr kumimoji="0" lang="de-DE" altLang="ja-JP" strike="sngStrike" dirty="0">
                <a:cs typeface="Arial" charset="0"/>
              </a:rPr>
            </a:br>
            <a:r>
              <a:rPr kumimoji="0" lang="de-DE" altLang="ja-JP" strike="sngStrike" dirty="0" smtClean="0">
                <a:cs typeface="Arial" charset="0"/>
              </a:rPr>
              <a:t>CRS-31-08</a:t>
            </a:r>
            <a:endParaRPr kumimoji="0" lang="de-DE" altLang="ja-JP" strike="sngStrike" dirty="0">
              <a:cs typeface="Arial" charset="0"/>
            </a:endParaRPr>
          </a:p>
        </p:txBody>
      </p:sp>
      <p:sp>
        <p:nvSpPr>
          <p:cNvPr id="2053" name="Rechteck 11"/>
          <p:cNvSpPr>
            <a:spLocks noChangeArrowheads="1"/>
          </p:cNvSpPr>
          <p:nvPr/>
        </p:nvSpPr>
        <p:spPr bwMode="auto">
          <a:xfrm>
            <a:off x="7236296" y="1420158"/>
            <a:ext cx="15680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0" lang="de-DE" altLang="ja-JP" sz="1600" strike="sngStrike" dirty="0" smtClean="0">
                <a:cs typeface="Arial" charset="0"/>
              </a:rPr>
              <a:t>April 11th , </a:t>
            </a:r>
            <a:r>
              <a:rPr kumimoji="0" lang="de-DE" altLang="ja-JP" sz="1600" strike="sngStrike" dirty="0">
                <a:cs typeface="Arial" charset="0"/>
              </a:rPr>
              <a:t>2012</a:t>
            </a:r>
          </a:p>
        </p:txBody>
      </p:sp>
      <p:sp>
        <p:nvSpPr>
          <p:cNvPr id="3" name="Rectangle 2"/>
          <p:cNvSpPr/>
          <p:nvPr/>
        </p:nvSpPr>
        <p:spPr>
          <a:xfrm>
            <a:off x="4677048" y="330357"/>
            <a:ext cx="3960440" cy="861774"/>
          </a:xfrm>
          <a:prstGeom prst="rect">
            <a:avLst/>
          </a:prstGeom>
        </p:spPr>
        <p:txBody>
          <a:bodyPr wrap="square">
            <a:spAutoFit/>
          </a:bodyPr>
          <a:lstStyle/>
          <a:p>
            <a:pPr marL="151765">
              <a:lnSpc>
                <a:spcPts val="1200"/>
              </a:lnSpc>
              <a:spcAft>
                <a:spcPts val="0"/>
              </a:spcAft>
              <a:tabLst>
                <a:tab pos="2274570" algn="l"/>
              </a:tabLst>
            </a:pPr>
            <a:r>
              <a:rPr lang="en-GB" u="sng" dirty="0"/>
              <a:t>Informal document</a:t>
            </a:r>
            <a:r>
              <a:rPr lang="en-GB" dirty="0"/>
              <a:t>  </a:t>
            </a:r>
            <a:r>
              <a:rPr lang="en-GB" b="1" dirty="0" smtClean="0"/>
              <a:t>GRSP-51-38</a:t>
            </a:r>
          </a:p>
          <a:p>
            <a:pPr marL="151765">
              <a:lnSpc>
                <a:spcPts val="1200"/>
              </a:lnSpc>
              <a:spcAft>
                <a:spcPts val="0"/>
              </a:spcAft>
              <a:tabLst>
                <a:tab pos="2274570" algn="l"/>
              </a:tabLst>
            </a:pPr>
            <a:endParaRPr lang="en-GB" dirty="0"/>
          </a:p>
          <a:p>
            <a:pPr marL="151765">
              <a:lnSpc>
                <a:spcPts val="1200"/>
              </a:lnSpc>
              <a:spcAft>
                <a:spcPts val="0"/>
              </a:spcAft>
            </a:pPr>
            <a:r>
              <a:rPr lang="en-GB" dirty="0"/>
              <a:t>(51st GRSP, 21 – 25 May 2012,</a:t>
            </a:r>
          </a:p>
          <a:p>
            <a:pPr marL="151765">
              <a:lnSpc>
                <a:spcPts val="1200"/>
              </a:lnSpc>
              <a:spcAft>
                <a:spcPts val="0"/>
              </a:spcAft>
            </a:pPr>
            <a:endParaRPr lang="en-GB" dirty="0" smtClean="0"/>
          </a:p>
          <a:p>
            <a:pPr marL="151765">
              <a:lnSpc>
                <a:spcPts val="1200"/>
              </a:lnSpc>
              <a:spcAft>
                <a:spcPts val="0"/>
              </a:spcAft>
            </a:pPr>
            <a:r>
              <a:rPr lang="en-GB" dirty="0" smtClean="0"/>
              <a:t> </a:t>
            </a:r>
            <a:r>
              <a:rPr lang="en-GB" dirty="0"/>
              <a:t>agenda item </a:t>
            </a:r>
            <a:r>
              <a:rPr lang="en-GB" dirty="0" smtClean="0"/>
              <a:t>20)</a:t>
            </a:r>
            <a:endParaRPr lang="en-GB" dirty="0"/>
          </a:p>
        </p:txBody>
      </p:sp>
    </p:spTree>
    <p:extLst>
      <p:ext uri="{BB962C8B-B14F-4D97-AF65-F5344CB8AC3E}">
        <p14:creationId xmlns:p14="http://schemas.microsoft.com/office/powerpoint/2010/main" val="252864796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Maximum injury Measures (CRS A) </a:t>
            </a:r>
            <a:endParaRPr lang="en-US" altLang="ja-JP" sz="4000" dirty="0">
              <a:solidFill>
                <a:srgbClr val="0000CC"/>
              </a:solidFill>
            </a:endParaRPr>
          </a:p>
        </p:txBody>
      </p:sp>
      <p:sp>
        <p:nvSpPr>
          <p:cNvPr id="3" name="テキスト ボックス 2"/>
          <p:cNvSpPr txBox="1"/>
          <p:nvPr/>
        </p:nvSpPr>
        <p:spPr>
          <a:xfrm>
            <a:off x="5508104" y="4710335"/>
            <a:ext cx="3316164" cy="461665"/>
          </a:xfrm>
          <a:prstGeom prst="rect">
            <a:avLst/>
          </a:prstGeom>
          <a:noFill/>
        </p:spPr>
        <p:txBody>
          <a:bodyPr wrap="none" rtlCol="0">
            <a:spAutoFit/>
          </a:bodyPr>
          <a:lstStyle/>
          <a:p>
            <a:r>
              <a:rPr kumimoji="1" lang="en-US" altLang="ja-JP" sz="2400" dirty="0" smtClean="0"/>
              <a:t>Date from TUB and Dorel</a:t>
            </a:r>
            <a:endParaRPr kumimoji="1" lang="ja-JP" altLang="en-US" sz="2400" dirty="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30" y="1916832"/>
            <a:ext cx="8788357" cy="260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1355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Maximum Injury Measures (CRS A) </a:t>
            </a:r>
            <a:endParaRPr lang="en-US" altLang="ja-JP" sz="4000" dirty="0">
              <a:solidFill>
                <a:srgbClr val="0000CC"/>
              </a:solidFill>
            </a:endParaRPr>
          </a:p>
        </p:txBody>
      </p:sp>
      <p:sp>
        <p:nvSpPr>
          <p:cNvPr id="2" name="テキスト ボックス 1"/>
          <p:cNvSpPr txBox="1"/>
          <p:nvPr/>
        </p:nvSpPr>
        <p:spPr>
          <a:xfrm>
            <a:off x="251520" y="5877272"/>
            <a:ext cx="8669746" cy="461665"/>
          </a:xfrm>
          <a:prstGeom prst="rect">
            <a:avLst/>
          </a:prstGeom>
          <a:noFill/>
        </p:spPr>
        <p:txBody>
          <a:bodyPr wrap="none" rtlCol="0">
            <a:spAutoFit/>
          </a:bodyPr>
          <a:lstStyle/>
          <a:p>
            <a:r>
              <a:rPr kumimoji="1" lang="en-US" altLang="ja-JP" sz="2400" dirty="0" smtClean="0"/>
              <a:t>As for the head injury measures, the test results were almost similar</a:t>
            </a:r>
            <a:endParaRPr kumimoji="1" lang="ja-JP" altLang="en-US" sz="24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836712"/>
            <a:ext cx="8531225" cy="520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5829256" y="929124"/>
            <a:ext cx="3316164" cy="461665"/>
          </a:xfrm>
          <a:prstGeom prst="rect">
            <a:avLst/>
          </a:prstGeom>
          <a:noFill/>
        </p:spPr>
        <p:txBody>
          <a:bodyPr wrap="none" rtlCol="0">
            <a:spAutoFit/>
          </a:bodyPr>
          <a:lstStyle/>
          <a:p>
            <a:r>
              <a:rPr kumimoji="1" lang="en-US" altLang="ja-JP" sz="2400" dirty="0" smtClean="0"/>
              <a:t>Date from TUB and Dorel</a:t>
            </a:r>
            <a:endParaRPr kumimoji="1" lang="ja-JP" altLang="en-US" sz="2400" dirty="0"/>
          </a:p>
        </p:txBody>
      </p:sp>
    </p:spTree>
    <p:extLst>
      <p:ext uri="{BB962C8B-B14F-4D97-AF65-F5344CB8AC3E}">
        <p14:creationId xmlns:p14="http://schemas.microsoft.com/office/powerpoint/2010/main" val="31736140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LSP-11-0109 Camera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8782" y="2001851"/>
            <a:ext cx="3945193" cy="3156154"/>
          </a:xfrm>
          <a:prstGeom prst="rect">
            <a:avLst/>
          </a:prstGeom>
        </p:spPr>
      </p:pic>
      <p:pic>
        <p:nvPicPr>
          <p:cNvPr id="8" name="SL1212603-US.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860032" y="1998132"/>
            <a:ext cx="4038835" cy="3231068"/>
          </a:xfrm>
          <a:prstGeom prst="rect">
            <a:avLst/>
          </a:prstGeom>
        </p:spPr>
      </p:pic>
      <p:sp>
        <p:nvSpPr>
          <p:cNvPr id="9"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Video of Side Impact Test (CRS A)</a:t>
            </a:r>
            <a:endParaRPr lang="en-US" altLang="ja-JP" sz="4000" dirty="0">
              <a:solidFill>
                <a:srgbClr val="0000CC"/>
              </a:solidFill>
            </a:endParaRPr>
          </a:p>
        </p:txBody>
      </p:sp>
      <p:sp>
        <p:nvSpPr>
          <p:cNvPr id="10" name="テキスト ボックス 9"/>
          <p:cNvSpPr txBox="1"/>
          <p:nvPr/>
        </p:nvSpPr>
        <p:spPr>
          <a:xfrm>
            <a:off x="827584" y="1472448"/>
            <a:ext cx="2735557" cy="523220"/>
          </a:xfrm>
          <a:prstGeom prst="rect">
            <a:avLst/>
          </a:prstGeom>
          <a:noFill/>
        </p:spPr>
        <p:txBody>
          <a:bodyPr wrap="none" rtlCol="0">
            <a:spAutoFit/>
          </a:bodyPr>
          <a:lstStyle/>
          <a:p>
            <a:r>
              <a:rPr kumimoji="1" lang="en-US" altLang="ja-JP" sz="2800" dirty="0" smtClean="0"/>
              <a:t>Deceleration Sled</a:t>
            </a:r>
            <a:endParaRPr kumimoji="1" lang="ja-JP" altLang="en-US" sz="2800" dirty="0"/>
          </a:p>
        </p:txBody>
      </p:sp>
      <p:sp>
        <p:nvSpPr>
          <p:cNvPr id="11" name="テキスト ボックス 10"/>
          <p:cNvSpPr txBox="1"/>
          <p:nvPr/>
        </p:nvSpPr>
        <p:spPr>
          <a:xfrm>
            <a:off x="5537065" y="1498412"/>
            <a:ext cx="2697085" cy="523220"/>
          </a:xfrm>
          <a:prstGeom prst="rect">
            <a:avLst/>
          </a:prstGeom>
          <a:noFill/>
        </p:spPr>
        <p:txBody>
          <a:bodyPr wrap="none" rtlCol="0">
            <a:spAutoFit/>
          </a:bodyPr>
          <a:lstStyle/>
          <a:p>
            <a:r>
              <a:rPr lang="en-US" altLang="ja-JP" sz="2800" dirty="0" smtClean="0"/>
              <a:t>Acceleration</a:t>
            </a:r>
            <a:r>
              <a:rPr kumimoji="1" lang="en-US" altLang="ja-JP" sz="2800" dirty="0" smtClean="0"/>
              <a:t> Sled</a:t>
            </a:r>
            <a:endParaRPr kumimoji="1" lang="ja-JP" altLang="en-US" sz="2800" dirty="0"/>
          </a:p>
        </p:txBody>
      </p:sp>
      <p:sp>
        <p:nvSpPr>
          <p:cNvPr id="12" name="テキスト ボックス 11"/>
          <p:cNvSpPr txBox="1"/>
          <p:nvPr/>
        </p:nvSpPr>
        <p:spPr>
          <a:xfrm>
            <a:off x="6300192" y="5586063"/>
            <a:ext cx="2192460" cy="461665"/>
          </a:xfrm>
          <a:prstGeom prst="rect">
            <a:avLst/>
          </a:prstGeom>
          <a:noFill/>
        </p:spPr>
        <p:txBody>
          <a:bodyPr wrap="none" rtlCol="0">
            <a:spAutoFit/>
          </a:bodyPr>
          <a:lstStyle/>
          <a:p>
            <a:r>
              <a:rPr kumimoji="1" lang="en-US" altLang="ja-JP" sz="2400" dirty="0" smtClean="0"/>
              <a:t>Date from Dorel</a:t>
            </a:r>
            <a:endParaRPr kumimoji="1" lang="ja-JP" altLang="en-US" sz="2400" dirty="0"/>
          </a:p>
        </p:txBody>
      </p:sp>
    </p:spTree>
    <p:extLst>
      <p:ext uri="{BB962C8B-B14F-4D97-AF65-F5344CB8AC3E}">
        <p14:creationId xmlns:p14="http://schemas.microsoft.com/office/powerpoint/2010/main" val="2929348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par>
                                <p:cTn id="7" presetID="2" presetClass="mediacall" presetSubtype="0" fill="hold" nodeType="withEffect">
                                  <p:stCondLst>
                                    <p:cond delay="0"/>
                                  </p:stCondLst>
                                  <p:childTnLst>
                                    <p:cmd type="call" cmd="togglePause">
                                      <p:cBhvr>
                                        <p:cTn id="8" dur="1" fill="hold"/>
                                        <p:tgtEl>
                                          <p:spTgt spid="8"/>
                                        </p:tgtEl>
                                      </p:cBhvr>
                                    </p:cmd>
                                  </p:childTnLst>
                                </p:cTn>
                              </p:par>
                            </p:childTnLst>
                          </p:cTn>
                        </p:par>
                      </p:childTnLst>
                    </p:cTn>
                  </p:par>
                </p:childTnLst>
              </p:cTn>
              <p:nextCondLst>
                <p:cond evt="onClick" delay="0">
                  <p:tgtEl>
                    <p:spTgt spid="7"/>
                  </p:tgtEl>
                </p:cond>
              </p:nextCondLst>
            </p:seq>
            <p:video>
              <p:cMediaNode vol="80000">
                <p:cTn id="9" fill="hold" display="0">
                  <p:stCondLst>
                    <p:cond delay="indefinite"/>
                  </p:stCondLst>
                </p:cTn>
                <p:tgtEl>
                  <p:spTgt spid="7"/>
                </p:tgtEl>
              </p:cMediaNode>
            </p:video>
            <p:video>
              <p:cMediaNode vol="80000">
                <p:cTn id="10"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476816" y="912166"/>
            <a:ext cx="2212593" cy="461665"/>
          </a:xfrm>
          <a:prstGeom prst="rect">
            <a:avLst/>
          </a:prstGeom>
          <a:noFill/>
        </p:spPr>
        <p:txBody>
          <a:bodyPr wrap="none" rtlCol="0">
            <a:spAutoFit/>
          </a:bodyPr>
          <a:lstStyle/>
          <a:p>
            <a:r>
              <a:rPr lang="en-US" altLang="ja-JP" sz="2400" dirty="0" smtClean="0"/>
              <a:t>Relative velocity</a:t>
            </a:r>
            <a:endParaRPr kumimoji="1" lang="ja-JP" altLang="en-US" sz="2400" dirty="0"/>
          </a:p>
        </p:txBody>
      </p:sp>
      <p:sp>
        <p:nvSpPr>
          <p:cNvPr id="12"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Time Histories (CRS A) </a:t>
            </a:r>
            <a:endParaRPr lang="en-US" altLang="ja-JP" sz="4000" dirty="0">
              <a:solidFill>
                <a:srgbClr val="0000CC"/>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879" y="1403454"/>
            <a:ext cx="8114561" cy="504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6660232" y="912167"/>
            <a:ext cx="2192460" cy="461665"/>
          </a:xfrm>
          <a:prstGeom prst="rect">
            <a:avLst/>
          </a:prstGeom>
          <a:noFill/>
        </p:spPr>
        <p:txBody>
          <a:bodyPr wrap="none" rtlCol="0">
            <a:spAutoFit/>
          </a:bodyPr>
          <a:lstStyle/>
          <a:p>
            <a:r>
              <a:rPr kumimoji="1" lang="en-US" altLang="ja-JP" sz="2400" dirty="0" smtClean="0"/>
              <a:t>Date from Dorel</a:t>
            </a:r>
            <a:endParaRPr kumimoji="1" lang="ja-JP" altLang="en-US" sz="2400" dirty="0"/>
          </a:p>
        </p:txBody>
      </p:sp>
    </p:spTree>
    <p:extLst>
      <p:ext uri="{BB962C8B-B14F-4D97-AF65-F5344CB8AC3E}">
        <p14:creationId xmlns:p14="http://schemas.microsoft.com/office/powerpoint/2010/main" val="1345945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476816" y="912166"/>
            <a:ext cx="2437334" cy="461665"/>
          </a:xfrm>
          <a:prstGeom prst="rect">
            <a:avLst/>
          </a:prstGeom>
          <a:noFill/>
        </p:spPr>
        <p:txBody>
          <a:bodyPr wrap="none" rtlCol="0">
            <a:spAutoFit/>
          </a:bodyPr>
          <a:lstStyle/>
          <a:p>
            <a:r>
              <a:rPr lang="en-US" altLang="ja-JP" sz="2400" dirty="0" smtClean="0"/>
              <a:t>Head acceleration</a:t>
            </a:r>
            <a:endParaRPr kumimoji="1" lang="ja-JP" altLang="en-US" sz="2400" dirty="0"/>
          </a:p>
        </p:txBody>
      </p:sp>
      <p:sp>
        <p:nvSpPr>
          <p:cNvPr id="12"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Time Histories (CRS A) </a:t>
            </a:r>
            <a:endParaRPr lang="en-US" altLang="ja-JP" sz="4000" dirty="0">
              <a:solidFill>
                <a:srgbClr val="0000CC"/>
              </a:solidFill>
            </a:endParaRPr>
          </a:p>
        </p:txBody>
      </p:sp>
      <p:sp>
        <p:nvSpPr>
          <p:cNvPr id="6" name="テキスト ボックス 5"/>
          <p:cNvSpPr txBox="1"/>
          <p:nvPr/>
        </p:nvSpPr>
        <p:spPr>
          <a:xfrm>
            <a:off x="554102" y="5919663"/>
            <a:ext cx="7978338" cy="461665"/>
          </a:xfrm>
          <a:prstGeom prst="rect">
            <a:avLst/>
          </a:prstGeom>
          <a:noFill/>
        </p:spPr>
        <p:txBody>
          <a:bodyPr wrap="none" rtlCol="0">
            <a:spAutoFit/>
          </a:bodyPr>
          <a:lstStyle/>
          <a:p>
            <a:r>
              <a:rPr kumimoji="1" lang="en-US" altLang="ja-JP" sz="2400" dirty="0" smtClean="0"/>
              <a:t>As for the head acceleration, time histories were almost similar</a:t>
            </a:r>
            <a:endParaRPr kumimoji="1" lang="ja-JP" altLang="en-US" sz="2400"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410067"/>
            <a:ext cx="7976918" cy="467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6660232" y="912167"/>
            <a:ext cx="2192460" cy="461665"/>
          </a:xfrm>
          <a:prstGeom prst="rect">
            <a:avLst/>
          </a:prstGeom>
          <a:noFill/>
        </p:spPr>
        <p:txBody>
          <a:bodyPr wrap="none" rtlCol="0">
            <a:spAutoFit/>
          </a:bodyPr>
          <a:lstStyle/>
          <a:p>
            <a:r>
              <a:rPr kumimoji="1" lang="en-US" altLang="ja-JP" sz="2400" dirty="0" smtClean="0"/>
              <a:t>Date from Dorel</a:t>
            </a:r>
            <a:endParaRPr kumimoji="1" lang="ja-JP" altLang="en-US" sz="2400" dirty="0"/>
          </a:p>
        </p:txBody>
      </p:sp>
    </p:spTree>
    <p:extLst>
      <p:ext uri="{BB962C8B-B14F-4D97-AF65-F5344CB8AC3E}">
        <p14:creationId xmlns:p14="http://schemas.microsoft.com/office/powerpoint/2010/main" val="2431197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27514" y="836712"/>
            <a:ext cx="2480359" cy="461665"/>
          </a:xfrm>
          <a:prstGeom prst="rect">
            <a:avLst/>
          </a:prstGeom>
          <a:noFill/>
        </p:spPr>
        <p:txBody>
          <a:bodyPr wrap="none" rtlCol="0">
            <a:spAutoFit/>
          </a:bodyPr>
          <a:lstStyle/>
          <a:p>
            <a:r>
              <a:rPr lang="en-US" altLang="ja-JP" sz="2400" dirty="0" smtClean="0"/>
              <a:t>Chest acceleration</a:t>
            </a:r>
            <a:endParaRPr kumimoji="1" lang="ja-JP" altLang="en-US" sz="2400" dirty="0"/>
          </a:p>
        </p:txBody>
      </p:sp>
      <p:sp>
        <p:nvSpPr>
          <p:cNvPr id="12"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Time Histories (CRS A) </a:t>
            </a:r>
            <a:endParaRPr lang="en-US" altLang="ja-JP" sz="4000" dirty="0">
              <a:solidFill>
                <a:srgbClr val="0000CC"/>
              </a:solidFill>
            </a:endParaRPr>
          </a:p>
        </p:txBody>
      </p:sp>
      <p:sp>
        <p:nvSpPr>
          <p:cNvPr id="5" name="テキスト ボックス 4"/>
          <p:cNvSpPr txBox="1"/>
          <p:nvPr/>
        </p:nvSpPr>
        <p:spPr>
          <a:xfrm>
            <a:off x="5580112" y="838947"/>
            <a:ext cx="2488886" cy="461665"/>
          </a:xfrm>
          <a:prstGeom prst="rect">
            <a:avLst/>
          </a:prstGeom>
          <a:noFill/>
        </p:spPr>
        <p:txBody>
          <a:bodyPr wrap="none" rtlCol="0">
            <a:spAutoFit/>
          </a:bodyPr>
          <a:lstStyle/>
          <a:p>
            <a:r>
              <a:rPr lang="en-US" altLang="ja-JP" sz="2400" dirty="0" smtClean="0"/>
              <a:t>Pelvis acceleration</a:t>
            </a:r>
            <a:endParaRPr kumimoji="1" lang="ja-JP" altLang="en-US" sz="2400" dirty="0"/>
          </a:p>
        </p:txBody>
      </p:sp>
      <p:sp>
        <p:nvSpPr>
          <p:cNvPr id="6" name="テキスト ボックス 5"/>
          <p:cNvSpPr txBox="1"/>
          <p:nvPr/>
        </p:nvSpPr>
        <p:spPr>
          <a:xfrm>
            <a:off x="1151753" y="3615407"/>
            <a:ext cx="2412135" cy="461665"/>
          </a:xfrm>
          <a:prstGeom prst="rect">
            <a:avLst/>
          </a:prstGeom>
          <a:noFill/>
        </p:spPr>
        <p:txBody>
          <a:bodyPr wrap="none" rtlCol="0">
            <a:spAutoFit/>
          </a:bodyPr>
          <a:lstStyle/>
          <a:p>
            <a:r>
              <a:rPr lang="en-US" altLang="ja-JP" sz="2400" dirty="0" smtClean="0"/>
              <a:t>Neck Upper Force</a:t>
            </a:r>
            <a:endParaRPr kumimoji="1" lang="ja-JP" altLang="en-US" sz="2400" dirty="0"/>
          </a:p>
        </p:txBody>
      </p:sp>
      <p:sp>
        <p:nvSpPr>
          <p:cNvPr id="7" name="テキスト ボックス 6"/>
          <p:cNvSpPr txBox="1"/>
          <p:nvPr/>
        </p:nvSpPr>
        <p:spPr>
          <a:xfrm>
            <a:off x="5796136" y="3573016"/>
            <a:ext cx="2812308" cy="461665"/>
          </a:xfrm>
          <a:prstGeom prst="rect">
            <a:avLst/>
          </a:prstGeom>
          <a:noFill/>
        </p:spPr>
        <p:txBody>
          <a:bodyPr wrap="none" rtlCol="0">
            <a:spAutoFit/>
          </a:bodyPr>
          <a:lstStyle/>
          <a:p>
            <a:r>
              <a:rPr lang="en-US" altLang="ja-JP" sz="2400" dirty="0" smtClean="0"/>
              <a:t>Neck Upper Moment</a:t>
            </a:r>
            <a:endParaRPr kumimoji="1" lang="ja-JP" altLang="en-US" sz="24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9891"/>
            <a:ext cx="4567237"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304" y="1157911"/>
            <a:ext cx="4521200" cy="270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4005064"/>
            <a:ext cx="4449763" cy="254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73" y="4077072"/>
            <a:ext cx="45180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6896949" y="564220"/>
            <a:ext cx="2192460" cy="461665"/>
          </a:xfrm>
          <a:prstGeom prst="rect">
            <a:avLst/>
          </a:prstGeom>
          <a:noFill/>
        </p:spPr>
        <p:txBody>
          <a:bodyPr wrap="none" rtlCol="0">
            <a:spAutoFit/>
          </a:bodyPr>
          <a:lstStyle/>
          <a:p>
            <a:r>
              <a:rPr kumimoji="1" lang="en-US" altLang="ja-JP" sz="2400" dirty="0" smtClean="0"/>
              <a:t>Date from Dorel</a:t>
            </a:r>
            <a:endParaRPr kumimoji="1" lang="ja-JP" altLang="en-US" sz="2400" dirty="0"/>
          </a:p>
        </p:txBody>
      </p:sp>
    </p:spTree>
    <p:extLst>
      <p:ext uri="{BB962C8B-B14F-4D97-AF65-F5344CB8AC3E}">
        <p14:creationId xmlns:p14="http://schemas.microsoft.com/office/powerpoint/2010/main" val="3450215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840332" y="951111"/>
            <a:ext cx="5467972" cy="461665"/>
          </a:xfrm>
          <a:prstGeom prst="rect">
            <a:avLst/>
          </a:prstGeom>
          <a:noFill/>
        </p:spPr>
        <p:txBody>
          <a:bodyPr wrap="none" rtlCol="0">
            <a:spAutoFit/>
          </a:bodyPr>
          <a:lstStyle/>
          <a:p>
            <a:r>
              <a:rPr lang="en-US" altLang="ja-JP" sz="2400" dirty="0" smtClean="0"/>
              <a:t>Head acceleration (Dorel data moves 5ms)</a:t>
            </a:r>
            <a:endParaRPr kumimoji="1" lang="ja-JP" altLang="en-US" sz="2400" dirty="0"/>
          </a:p>
        </p:txBody>
      </p:sp>
      <p:sp>
        <p:nvSpPr>
          <p:cNvPr id="12"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Time Histories (CRS A) </a:t>
            </a:r>
            <a:endParaRPr lang="en-US" altLang="ja-JP" sz="4000" dirty="0">
              <a:solidFill>
                <a:srgbClr val="0000CC"/>
              </a:solidFill>
            </a:endParaRPr>
          </a:p>
        </p:txBody>
      </p:sp>
      <p:sp>
        <p:nvSpPr>
          <p:cNvPr id="6" name="テキスト ボックス 5"/>
          <p:cNvSpPr txBox="1"/>
          <p:nvPr/>
        </p:nvSpPr>
        <p:spPr>
          <a:xfrm>
            <a:off x="554102" y="5877272"/>
            <a:ext cx="7978338" cy="461665"/>
          </a:xfrm>
          <a:prstGeom prst="rect">
            <a:avLst/>
          </a:prstGeom>
          <a:noFill/>
        </p:spPr>
        <p:txBody>
          <a:bodyPr wrap="none" rtlCol="0">
            <a:spAutoFit/>
          </a:bodyPr>
          <a:lstStyle/>
          <a:p>
            <a:r>
              <a:rPr kumimoji="1" lang="en-US" altLang="ja-JP" sz="2400" dirty="0" smtClean="0"/>
              <a:t>As for the head acceleration, time histories were almost similar</a:t>
            </a:r>
            <a:endParaRPr kumimoji="1" lang="ja-JP" altLang="en-US" sz="2400"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321" y="1484784"/>
            <a:ext cx="7920111" cy="454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6932339" y="571500"/>
            <a:ext cx="2192460" cy="461665"/>
          </a:xfrm>
          <a:prstGeom prst="rect">
            <a:avLst/>
          </a:prstGeom>
          <a:noFill/>
        </p:spPr>
        <p:txBody>
          <a:bodyPr wrap="none" rtlCol="0">
            <a:spAutoFit/>
          </a:bodyPr>
          <a:lstStyle/>
          <a:p>
            <a:r>
              <a:rPr kumimoji="1" lang="en-US" altLang="ja-JP" sz="2400" dirty="0" smtClean="0"/>
              <a:t>Date from Dorel</a:t>
            </a:r>
            <a:endParaRPr kumimoji="1" lang="ja-JP" altLang="en-US" sz="2400" dirty="0"/>
          </a:p>
        </p:txBody>
      </p:sp>
    </p:spTree>
    <p:extLst>
      <p:ext uri="{BB962C8B-B14F-4D97-AF65-F5344CB8AC3E}">
        <p14:creationId xmlns:p14="http://schemas.microsoft.com/office/powerpoint/2010/main" val="12659889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27514" y="1027135"/>
            <a:ext cx="2480359" cy="461665"/>
          </a:xfrm>
          <a:prstGeom prst="rect">
            <a:avLst/>
          </a:prstGeom>
          <a:noFill/>
        </p:spPr>
        <p:txBody>
          <a:bodyPr wrap="none" rtlCol="0">
            <a:spAutoFit/>
          </a:bodyPr>
          <a:lstStyle/>
          <a:p>
            <a:r>
              <a:rPr lang="en-US" altLang="ja-JP" sz="2400" dirty="0" smtClean="0"/>
              <a:t>Chest acceleration</a:t>
            </a:r>
            <a:endParaRPr kumimoji="1" lang="ja-JP" altLang="en-US" sz="2400" dirty="0"/>
          </a:p>
        </p:txBody>
      </p:sp>
      <p:sp>
        <p:nvSpPr>
          <p:cNvPr id="12"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Time Histories (CRS A) </a:t>
            </a:r>
            <a:endParaRPr lang="en-US" altLang="ja-JP" sz="4000" dirty="0">
              <a:solidFill>
                <a:srgbClr val="0000CC"/>
              </a:solidFill>
            </a:endParaRPr>
          </a:p>
        </p:txBody>
      </p:sp>
      <p:sp>
        <p:nvSpPr>
          <p:cNvPr id="5" name="テキスト ボックス 4"/>
          <p:cNvSpPr txBox="1"/>
          <p:nvPr/>
        </p:nvSpPr>
        <p:spPr>
          <a:xfrm>
            <a:off x="5580112" y="1029370"/>
            <a:ext cx="2488886" cy="461665"/>
          </a:xfrm>
          <a:prstGeom prst="rect">
            <a:avLst/>
          </a:prstGeom>
          <a:noFill/>
        </p:spPr>
        <p:txBody>
          <a:bodyPr wrap="none" rtlCol="0">
            <a:spAutoFit/>
          </a:bodyPr>
          <a:lstStyle/>
          <a:p>
            <a:r>
              <a:rPr lang="en-US" altLang="ja-JP" sz="2400" dirty="0" smtClean="0"/>
              <a:t>Pelvis acceleration</a:t>
            </a:r>
            <a:endParaRPr kumimoji="1" lang="ja-JP" altLang="en-US" sz="2400" dirty="0"/>
          </a:p>
        </p:txBody>
      </p:sp>
      <p:sp>
        <p:nvSpPr>
          <p:cNvPr id="6" name="テキスト ボックス 5"/>
          <p:cNvSpPr txBox="1"/>
          <p:nvPr/>
        </p:nvSpPr>
        <p:spPr>
          <a:xfrm>
            <a:off x="1151753" y="3803303"/>
            <a:ext cx="2412135" cy="461665"/>
          </a:xfrm>
          <a:prstGeom prst="rect">
            <a:avLst/>
          </a:prstGeom>
          <a:noFill/>
        </p:spPr>
        <p:txBody>
          <a:bodyPr wrap="none" rtlCol="0">
            <a:spAutoFit/>
          </a:bodyPr>
          <a:lstStyle/>
          <a:p>
            <a:r>
              <a:rPr lang="en-US" altLang="ja-JP" sz="2400" dirty="0" smtClean="0"/>
              <a:t>Neck Upper Force</a:t>
            </a:r>
            <a:endParaRPr kumimoji="1" lang="ja-JP" altLang="en-US" sz="2400" dirty="0"/>
          </a:p>
        </p:txBody>
      </p:sp>
      <p:sp>
        <p:nvSpPr>
          <p:cNvPr id="7" name="テキスト ボックス 6"/>
          <p:cNvSpPr txBox="1"/>
          <p:nvPr/>
        </p:nvSpPr>
        <p:spPr>
          <a:xfrm>
            <a:off x="5796136" y="3760912"/>
            <a:ext cx="2812308" cy="461665"/>
          </a:xfrm>
          <a:prstGeom prst="rect">
            <a:avLst/>
          </a:prstGeom>
          <a:noFill/>
        </p:spPr>
        <p:txBody>
          <a:bodyPr wrap="none" rtlCol="0">
            <a:spAutoFit/>
          </a:bodyPr>
          <a:lstStyle/>
          <a:p>
            <a:r>
              <a:rPr lang="en-US" altLang="ja-JP" sz="2400" dirty="0" smtClean="0"/>
              <a:t>Neck Upper Moment</a:t>
            </a:r>
            <a:endParaRPr kumimoji="1" lang="ja-JP" altLang="en-US" sz="2400" dirty="0"/>
          </a:p>
        </p:txBody>
      </p:sp>
      <p:sp>
        <p:nvSpPr>
          <p:cNvPr id="11" name="テキスト ボックス 10"/>
          <p:cNvSpPr txBox="1"/>
          <p:nvPr/>
        </p:nvSpPr>
        <p:spPr>
          <a:xfrm>
            <a:off x="3059832" y="764704"/>
            <a:ext cx="2933175" cy="461665"/>
          </a:xfrm>
          <a:prstGeom prst="rect">
            <a:avLst/>
          </a:prstGeom>
          <a:noFill/>
        </p:spPr>
        <p:txBody>
          <a:bodyPr wrap="none" rtlCol="0">
            <a:spAutoFit/>
          </a:bodyPr>
          <a:lstStyle/>
          <a:p>
            <a:r>
              <a:rPr lang="en-US" altLang="ja-JP" sz="2400" dirty="0" smtClean="0"/>
              <a:t>Dorel data moves 5ms</a:t>
            </a:r>
            <a:endParaRPr kumimoji="1" lang="ja-JP" altLang="en-US" sz="24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93" y="1347019"/>
            <a:ext cx="4470400"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8620" y="1347019"/>
            <a:ext cx="4506913"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4227339"/>
            <a:ext cx="4495800" cy="25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0828" y="4239369"/>
            <a:ext cx="4464050" cy="250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6856604" y="628994"/>
            <a:ext cx="2192460" cy="461665"/>
          </a:xfrm>
          <a:prstGeom prst="rect">
            <a:avLst/>
          </a:prstGeom>
          <a:noFill/>
        </p:spPr>
        <p:txBody>
          <a:bodyPr wrap="none" rtlCol="0">
            <a:spAutoFit/>
          </a:bodyPr>
          <a:lstStyle/>
          <a:p>
            <a:r>
              <a:rPr kumimoji="1" lang="en-US" altLang="ja-JP" sz="2400" dirty="0" smtClean="0"/>
              <a:t>Date from Dorel</a:t>
            </a:r>
            <a:endParaRPr kumimoji="1" lang="ja-JP" altLang="en-US" sz="2400" dirty="0"/>
          </a:p>
        </p:txBody>
      </p:sp>
    </p:spTree>
    <p:extLst>
      <p:ext uri="{BB962C8B-B14F-4D97-AF65-F5344CB8AC3E}">
        <p14:creationId xmlns:p14="http://schemas.microsoft.com/office/powerpoint/2010/main" val="34522018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Maximum Injury Measures (CRS B) </a:t>
            </a:r>
            <a:endParaRPr lang="en-US" altLang="ja-JP" sz="4000" dirty="0">
              <a:solidFill>
                <a:srgbClr val="0000CC"/>
              </a:solidFill>
            </a:endParaRPr>
          </a:p>
        </p:txBody>
      </p:sp>
      <p:sp>
        <p:nvSpPr>
          <p:cNvPr id="9" name="テキスト ボックス 8"/>
          <p:cNvSpPr txBox="1"/>
          <p:nvPr/>
        </p:nvSpPr>
        <p:spPr>
          <a:xfrm>
            <a:off x="468313" y="1151046"/>
            <a:ext cx="2192460" cy="461665"/>
          </a:xfrm>
          <a:prstGeom prst="rect">
            <a:avLst/>
          </a:prstGeom>
          <a:noFill/>
        </p:spPr>
        <p:txBody>
          <a:bodyPr wrap="none" rtlCol="0">
            <a:spAutoFit/>
          </a:bodyPr>
          <a:lstStyle/>
          <a:p>
            <a:r>
              <a:rPr kumimoji="1" lang="en-US" altLang="ja-JP" sz="2400" dirty="0" smtClean="0"/>
              <a:t>Date from Dorel</a:t>
            </a:r>
            <a:endParaRPr kumimoji="1" lang="ja-JP" altLang="en-US" sz="2400"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78" y="1772816"/>
            <a:ext cx="882701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6772028" y="5301208"/>
            <a:ext cx="2192460" cy="461665"/>
          </a:xfrm>
          <a:prstGeom prst="rect">
            <a:avLst/>
          </a:prstGeom>
          <a:noFill/>
        </p:spPr>
        <p:txBody>
          <a:bodyPr wrap="none" rtlCol="0">
            <a:spAutoFit/>
          </a:bodyPr>
          <a:lstStyle/>
          <a:p>
            <a:r>
              <a:rPr kumimoji="1" lang="en-US" altLang="ja-JP" sz="2400" dirty="0" smtClean="0"/>
              <a:t>Date from Dorel</a:t>
            </a:r>
            <a:endParaRPr kumimoji="1" lang="ja-JP" altLang="en-US" sz="2400" dirty="0"/>
          </a:p>
        </p:txBody>
      </p:sp>
    </p:spTree>
    <p:extLst>
      <p:ext uri="{BB962C8B-B14F-4D97-AF65-F5344CB8AC3E}">
        <p14:creationId xmlns:p14="http://schemas.microsoft.com/office/powerpoint/2010/main" val="1598214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Maximum Injury Measures (CRS B) </a:t>
            </a:r>
            <a:endParaRPr lang="en-US" altLang="ja-JP" sz="4000" dirty="0">
              <a:solidFill>
                <a:srgbClr val="0000CC"/>
              </a:solidFill>
            </a:endParaRPr>
          </a:p>
        </p:txBody>
      </p:sp>
      <p:pic>
        <p:nvPicPr>
          <p:cNvPr id="5156"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514" y="764704"/>
            <a:ext cx="8380942" cy="5114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テキスト ボックス 36"/>
          <p:cNvSpPr txBox="1"/>
          <p:nvPr/>
        </p:nvSpPr>
        <p:spPr>
          <a:xfrm>
            <a:off x="251520" y="5805264"/>
            <a:ext cx="8669746" cy="461665"/>
          </a:xfrm>
          <a:prstGeom prst="rect">
            <a:avLst/>
          </a:prstGeom>
          <a:noFill/>
        </p:spPr>
        <p:txBody>
          <a:bodyPr wrap="none" rtlCol="0">
            <a:spAutoFit/>
          </a:bodyPr>
          <a:lstStyle/>
          <a:p>
            <a:r>
              <a:rPr kumimoji="1" lang="en-US" altLang="ja-JP" sz="2400" dirty="0" smtClean="0"/>
              <a:t>As for the head injury measures, the test results were almost similar</a:t>
            </a:r>
            <a:endParaRPr kumimoji="1" lang="ja-JP" altLang="en-US" sz="2400" dirty="0"/>
          </a:p>
        </p:txBody>
      </p:sp>
      <p:sp>
        <p:nvSpPr>
          <p:cNvPr id="5" name="テキスト ボックス 4"/>
          <p:cNvSpPr txBox="1"/>
          <p:nvPr/>
        </p:nvSpPr>
        <p:spPr>
          <a:xfrm>
            <a:off x="6084168" y="6237312"/>
            <a:ext cx="2192460" cy="461665"/>
          </a:xfrm>
          <a:prstGeom prst="rect">
            <a:avLst/>
          </a:prstGeom>
          <a:noFill/>
        </p:spPr>
        <p:txBody>
          <a:bodyPr wrap="none" rtlCol="0">
            <a:spAutoFit/>
          </a:bodyPr>
          <a:lstStyle/>
          <a:p>
            <a:r>
              <a:rPr kumimoji="1" lang="en-US" altLang="ja-JP" sz="2400" dirty="0" smtClean="0"/>
              <a:t>Date from Dorel</a:t>
            </a:r>
            <a:endParaRPr kumimoji="1" lang="ja-JP" altLang="en-US" sz="2400" dirty="0"/>
          </a:p>
        </p:txBody>
      </p:sp>
    </p:spTree>
    <p:extLst>
      <p:ext uri="{BB962C8B-B14F-4D97-AF65-F5344CB8AC3E}">
        <p14:creationId xmlns:p14="http://schemas.microsoft.com/office/powerpoint/2010/main" val="2904459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a:solidFill>
                  <a:srgbClr val="0000CC"/>
                </a:solidFill>
              </a:rPr>
              <a:t>Background &amp; Purpose</a:t>
            </a:r>
          </a:p>
        </p:txBody>
      </p:sp>
      <p:sp>
        <p:nvSpPr>
          <p:cNvPr id="3075" name="Rectangle 3"/>
          <p:cNvSpPr>
            <a:spLocks noChangeArrowheads="1"/>
          </p:cNvSpPr>
          <p:nvPr/>
        </p:nvSpPr>
        <p:spPr bwMode="auto">
          <a:xfrm>
            <a:off x="179388" y="931863"/>
            <a:ext cx="8785225" cy="501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Font typeface="Wingdings" pitchFamily="2" charset="2"/>
              <a:buChar char="ü"/>
            </a:pPr>
            <a:r>
              <a:rPr lang="en-US" altLang="ja-JP" sz="2800" dirty="0"/>
              <a:t>NTSEL (type approval test </a:t>
            </a:r>
            <a:r>
              <a:rPr lang="en-US" altLang="ja-JP" sz="2800" dirty="0" smtClean="0"/>
              <a:t>department in Japan) </a:t>
            </a:r>
            <a:r>
              <a:rPr lang="en-US" altLang="ja-JP" sz="2800" dirty="0"/>
              <a:t>has the acceleration type sled test system. So it is necessary to compare the CRS side impact sled test results between tested by deceleration type sled system and tested by acceleration type sled test system.</a:t>
            </a:r>
          </a:p>
          <a:p>
            <a:pPr marL="342900" indent="-342900">
              <a:spcBef>
                <a:spcPct val="20000"/>
              </a:spcBef>
              <a:buFont typeface="Wingdings" pitchFamily="2" charset="2"/>
              <a:buNone/>
            </a:pPr>
            <a:endParaRPr lang="en-US" altLang="ja-JP" sz="2800" dirty="0"/>
          </a:p>
          <a:p>
            <a:pPr marL="342900" indent="-342900">
              <a:spcBef>
                <a:spcPct val="20000"/>
              </a:spcBef>
              <a:buFont typeface="Wingdings" pitchFamily="2" charset="2"/>
              <a:buChar char="ü"/>
            </a:pPr>
            <a:r>
              <a:rPr lang="en-US" altLang="ja-JP" sz="2800" dirty="0"/>
              <a:t>We done CRS side impact sled tests by acceleration type sled test system and </a:t>
            </a:r>
            <a:r>
              <a:rPr lang="en-US" altLang="ja-JP" sz="2800" dirty="0" smtClean="0"/>
              <a:t>confirm </a:t>
            </a:r>
            <a:r>
              <a:rPr lang="en-US" altLang="ja-JP" sz="2800" dirty="0"/>
              <a:t>to compare the test severity between deceleration </a:t>
            </a:r>
            <a:r>
              <a:rPr lang="en-US" altLang="ja-JP" sz="2800" dirty="0" smtClean="0"/>
              <a:t>sled </a:t>
            </a:r>
            <a:r>
              <a:rPr lang="en-US" altLang="ja-JP" sz="2800" dirty="0"/>
              <a:t>and acceleration sled.</a:t>
            </a:r>
            <a:endParaRPr lang="ja-JP" altLang="en-US" sz="2800" dirty="0"/>
          </a:p>
          <a:p>
            <a:pPr marL="342900" indent="-342900">
              <a:spcBef>
                <a:spcPct val="20000"/>
              </a:spcBef>
              <a:buFont typeface="Wingdings" pitchFamily="2" charset="2"/>
              <a:buNone/>
            </a:pPr>
            <a:endParaRPr lang="ja-JP" altLang="en-US" sz="2800" dirty="0"/>
          </a:p>
          <a:p>
            <a:pPr marL="342900" indent="-342900">
              <a:spcBef>
                <a:spcPct val="20000"/>
              </a:spcBef>
              <a:buFont typeface="Wingdings" pitchFamily="2" charset="2"/>
              <a:buNone/>
            </a:pPr>
            <a:endParaRPr lang="ja-JP" altLang="en-US" sz="2800" dirty="0"/>
          </a:p>
          <a:p>
            <a:pPr marL="342900" indent="-342900">
              <a:spcBef>
                <a:spcPct val="20000"/>
              </a:spcBef>
              <a:buFont typeface="Wingdings" pitchFamily="2" charset="2"/>
              <a:buNone/>
            </a:pPr>
            <a:endParaRPr lang="en-US" altLang="ja-JP" sz="2800" dirty="0"/>
          </a:p>
        </p:txBody>
      </p:sp>
    </p:spTree>
    <p:extLst>
      <p:ext uri="{BB962C8B-B14F-4D97-AF65-F5344CB8AC3E}">
        <p14:creationId xmlns:p14="http://schemas.microsoft.com/office/powerpoint/2010/main" val="28815263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Video of Side Impact Test (CRS B)</a:t>
            </a:r>
            <a:endParaRPr lang="en-US" altLang="ja-JP" sz="4000" dirty="0">
              <a:solidFill>
                <a:srgbClr val="0000CC"/>
              </a:solidFill>
            </a:endParaRPr>
          </a:p>
        </p:txBody>
      </p:sp>
      <p:sp>
        <p:nvSpPr>
          <p:cNvPr id="4" name="テキスト ボックス 3"/>
          <p:cNvSpPr txBox="1"/>
          <p:nvPr/>
        </p:nvSpPr>
        <p:spPr>
          <a:xfrm>
            <a:off x="827584" y="1472448"/>
            <a:ext cx="2735557" cy="523220"/>
          </a:xfrm>
          <a:prstGeom prst="rect">
            <a:avLst/>
          </a:prstGeom>
          <a:noFill/>
        </p:spPr>
        <p:txBody>
          <a:bodyPr wrap="none" rtlCol="0">
            <a:spAutoFit/>
          </a:bodyPr>
          <a:lstStyle/>
          <a:p>
            <a:r>
              <a:rPr kumimoji="1" lang="en-US" altLang="ja-JP" sz="2800" dirty="0" smtClean="0"/>
              <a:t>Deceleration Sled</a:t>
            </a:r>
            <a:endParaRPr kumimoji="1" lang="ja-JP" altLang="en-US" sz="2800" dirty="0"/>
          </a:p>
        </p:txBody>
      </p:sp>
      <p:pic>
        <p:nvPicPr>
          <p:cNvPr id="5" name="LSP-10-4256 Camera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6348" y="2060848"/>
            <a:ext cx="4159922" cy="3327938"/>
          </a:xfrm>
          <a:prstGeom prst="rect">
            <a:avLst/>
          </a:prstGeom>
        </p:spPr>
      </p:pic>
      <p:pic>
        <p:nvPicPr>
          <p:cNvPr id="6" name="SL1212605-US.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805647" y="2060848"/>
            <a:ext cx="4159922" cy="3327938"/>
          </a:xfrm>
          <a:prstGeom prst="rect">
            <a:avLst/>
          </a:prstGeom>
        </p:spPr>
      </p:pic>
      <p:sp>
        <p:nvSpPr>
          <p:cNvPr id="7" name="テキスト ボックス 6"/>
          <p:cNvSpPr txBox="1"/>
          <p:nvPr/>
        </p:nvSpPr>
        <p:spPr>
          <a:xfrm>
            <a:off x="5537065" y="1498412"/>
            <a:ext cx="2697085" cy="523220"/>
          </a:xfrm>
          <a:prstGeom prst="rect">
            <a:avLst/>
          </a:prstGeom>
          <a:noFill/>
        </p:spPr>
        <p:txBody>
          <a:bodyPr wrap="none" rtlCol="0">
            <a:spAutoFit/>
          </a:bodyPr>
          <a:lstStyle/>
          <a:p>
            <a:r>
              <a:rPr lang="en-US" altLang="ja-JP" sz="2800" dirty="0" smtClean="0"/>
              <a:t>Acceleration</a:t>
            </a:r>
            <a:r>
              <a:rPr kumimoji="1" lang="en-US" altLang="ja-JP" sz="2800" dirty="0" smtClean="0"/>
              <a:t> Sled</a:t>
            </a:r>
            <a:endParaRPr kumimoji="1" lang="ja-JP" altLang="en-US" sz="2800" dirty="0"/>
          </a:p>
        </p:txBody>
      </p:sp>
      <p:sp>
        <p:nvSpPr>
          <p:cNvPr id="8" name="テキスト ボックス 7"/>
          <p:cNvSpPr txBox="1"/>
          <p:nvPr/>
        </p:nvSpPr>
        <p:spPr>
          <a:xfrm>
            <a:off x="6773109" y="5661248"/>
            <a:ext cx="2192460" cy="461665"/>
          </a:xfrm>
          <a:prstGeom prst="rect">
            <a:avLst/>
          </a:prstGeom>
          <a:noFill/>
        </p:spPr>
        <p:txBody>
          <a:bodyPr wrap="none" rtlCol="0">
            <a:spAutoFit/>
          </a:bodyPr>
          <a:lstStyle/>
          <a:p>
            <a:r>
              <a:rPr kumimoji="1" lang="en-US" altLang="ja-JP" sz="2400" dirty="0" smtClean="0"/>
              <a:t>Date from Dorel</a:t>
            </a:r>
            <a:endParaRPr kumimoji="1" lang="ja-JP" altLang="en-US" sz="2400" dirty="0"/>
          </a:p>
        </p:txBody>
      </p:sp>
    </p:spTree>
    <p:extLst>
      <p:ext uri="{BB962C8B-B14F-4D97-AF65-F5344CB8AC3E}">
        <p14:creationId xmlns:p14="http://schemas.microsoft.com/office/powerpoint/2010/main" val="3950880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par>
                                <p:cTn id="7" presetID="2" presetClass="mediacall" presetSubtype="0" fill="hold" nodeType="withEffect">
                                  <p:stCondLst>
                                    <p:cond delay="0"/>
                                  </p:stCondLst>
                                  <p:childTnLst>
                                    <p:cmd type="call" cmd="togglePause">
                                      <p:cBhvr>
                                        <p:cTn id="8" dur="1" fill="hold"/>
                                        <p:tgtEl>
                                          <p:spTgt spid="6"/>
                                        </p:tgtEl>
                                      </p:cBhvr>
                                    </p:cmd>
                                  </p:childTnLst>
                                </p:cTn>
                              </p:par>
                            </p:childTnLst>
                          </p:cTn>
                        </p:par>
                      </p:childTnLst>
                    </p:cTn>
                  </p:par>
                </p:childTnLst>
              </p:cTn>
              <p:nextCondLst>
                <p:cond evt="onClick" delay="0">
                  <p:tgtEl>
                    <p:spTgt spid="5"/>
                  </p:tgtEl>
                </p:cond>
              </p:nextCondLst>
            </p:seq>
            <p:video>
              <p:cMediaNode vol="80000">
                <p:cTn id="9" fill="hold" display="0">
                  <p:stCondLst>
                    <p:cond delay="indefinite"/>
                  </p:stCondLst>
                </p:cTn>
                <p:tgtEl>
                  <p:spTgt spid="5"/>
                </p:tgtEl>
              </p:cMediaNode>
            </p:video>
            <p:video>
              <p:cMediaNode vol="80000">
                <p:cTn id="10"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22" y="1456169"/>
            <a:ext cx="7793310" cy="4565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3476816" y="912166"/>
            <a:ext cx="2212593" cy="461665"/>
          </a:xfrm>
          <a:prstGeom prst="rect">
            <a:avLst/>
          </a:prstGeom>
          <a:noFill/>
        </p:spPr>
        <p:txBody>
          <a:bodyPr wrap="none" rtlCol="0">
            <a:spAutoFit/>
          </a:bodyPr>
          <a:lstStyle/>
          <a:p>
            <a:r>
              <a:rPr lang="en-US" altLang="ja-JP" sz="2400" dirty="0" smtClean="0"/>
              <a:t>Relative velocity</a:t>
            </a:r>
            <a:endParaRPr kumimoji="1" lang="ja-JP" altLang="en-US" sz="2400" dirty="0"/>
          </a:p>
        </p:txBody>
      </p:sp>
      <p:sp>
        <p:nvSpPr>
          <p:cNvPr id="12"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Time Histories (CRS B) </a:t>
            </a:r>
            <a:endParaRPr lang="en-US" altLang="ja-JP" sz="4000" dirty="0">
              <a:solidFill>
                <a:srgbClr val="0000CC"/>
              </a:solidFill>
            </a:endParaRPr>
          </a:p>
        </p:txBody>
      </p:sp>
      <p:sp>
        <p:nvSpPr>
          <p:cNvPr id="5" name="テキスト ボックス 4"/>
          <p:cNvSpPr txBox="1"/>
          <p:nvPr/>
        </p:nvSpPr>
        <p:spPr>
          <a:xfrm>
            <a:off x="6660232" y="5733256"/>
            <a:ext cx="2192460" cy="461665"/>
          </a:xfrm>
          <a:prstGeom prst="rect">
            <a:avLst/>
          </a:prstGeom>
          <a:noFill/>
        </p:spPr>
        <p:txBody>
          <a:bodyPr wrap="none" rtlCol="0">
            <a:spAutoFit/>
          </a:bodyPr>
          <a:lstStyle/>
          <a:p>
            <a:r>
              <a:rPr kumimoji="1" lang="en-US" altLang="ja-JP" sz="2400" dirty="0" smtClean="0"/>
              <a:t>Date from Dorel</a:t>
            </a:r>
            <a:endParaRPr kumimoji="1" lang="ja-JP" altLang="en-US" sz="2400" dirty="0"/>
          </a:p>
        </p:txBody>
      </p:sp>
    </p:spTree>
    <p:extLst>
      <p:ext uri="{BB962C8B-B14F-4D97-AF65-F5344CB8AC3E}">
        <p14:creationId xmlns:p14="http://schemas.microsoft.com/office/powerpoint/2010/main" val="2720107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476816" y="912166"/>
            <a:ext cx="2437334" cy="461665"/>
          </a:xfrm>
          <a:prstGeom prst="rect">
            <a:avLst/>
          </a:prstGeom>
          <a:noFill/>
        </p:spPr>
        <p:txBody>
          <a:bodyPr wrap="none" rtlCol="0">
            <a:spAutoFit/>
          </a:bodyPr>
          <a:lstStyle/>
          <a:p>
            <a:r>
              <a:rPr lang="en-US" altLang="ja-JP" sz="2400" dirty="0" smtClean="0"/>
              <a:t>Head acceleration</a:t>
            </a:r>
            <a:endParaRPr kumimoji="1" lang="ja-JP" altLang="en-US" sz="2400" dirty="0"/>
          </a:p>
        </p:txBody>
      </p:sp>
      <p:sp>
        <p:nvSpPr>
          <p:cNvPr id="12"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Time Histories (CRS B) </a:t>
            </a:r>
            <a:endParaRPr lang="en-US" altLang="ja-JP" sz="4000" dirty="0">
              <a:solidFill>
                <a:srgbClr val="0000CC"/>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84784"/>
            <a:ext cx="7999796" cy="457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719575" y="5950766"/>
            <a:ext cx="7978338" cy="461665"/>
          </a:xfrm>
          <a:prstGeom prst="rect">
            <a:avLst/>
          </a:prstGeom>
          <a:noFill/>
        </p:spPr>
        <p:txBody>
          <a:bodyPr wrap="none" rtlCol="0">
            <a:spAutoFit/>
          </a:bodyPr>
          <a:lstStyle/>
          <a:p>
            <a:r>
              <a:rPr kumimoji="1" lang="en-US" altLang="ja-JP" sz="2400" dirty="0" smtClean="0"/>
              <a:t>As for the head acceleration, time histories were almost similar</a:t>
            </a:r>
            <a:endParaRPr kumimoji="1" lang="ja-JP" altLang="en-US" sz="2400" dirty="0"/>
          </a:p>
        </p:txBody>
      </p:sp>
      <p:sp>
        <p:nvSpPr>
          <p:cNvPr id="7" name="テキスト ボックス 6"/>
          <p:cNvSpPr txBox="1"/>
          <p:nvPr/>
        </p:nvSpPr>
        <p:spPr>
          <a:xfrm>
            <a:off x="6728806" y="1373831"/>
            <a:ext cx="2192460" cy="461665"/>
          </a:xfrm>
          <a:prstGeom prst="rect">
            <a:avLst/>
          </a:prstGeom>
          <a:noFill/>
        </p:spPr>
        <p:txBody>
          <a:bodyPr wrap="none" rtlCol="0">
            <a:spAutoFit/>
          </a:bodyPr>
          <a:lstStyle/>
          <a:p>
            <a:r>
              <a:rPr kumimoji="1" lang="en-US" altLang="ja-JP" sz="2400" dirty="0" smtClean="0"/>
              <a:t>Date from Dorel</a:t>
            </a:r>
            <a:endParaRPr kumimoji="1" lang="ja-JP" altLang="en-US" sz="2400" dirty="0"/>
          </a:p>
        </p:txBody>
      </p:sp>
    </p:spTree>
    <p:extLst>
      <p:ext uri="{BB962C8B-B14F-4D97-AF65-F5344CB8AC3E}">
        <p14:creationId xmlns:p14="http://schemas.microsoft.com/office/powerpoint/2010/main" val="376007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027514" y="909932"/>
            <a:ext cx="2480359" cy="461665"/>
          </a:xfrm>
          <a:prstGeom prst="rect">
            <a:avLst/>
          </a:prstGeom>
          <a:noFill/>
        </p:spPr>
        <p:txBody>
          <a:bodyPr wrap="none" rtlCol="0">
            <a:spAutoFit/>
          </a:bodyPr>
          <a:lstStyle/>
          <a:p>
            <a:r>
              <a:rPr lang="en-US" altLang="ja-JP" sz="2400" dirty="0" smtClean="0"/>
              <a:t>Chest acceleration</a:t>
            </a:r>
            <a:endParaRPr kumimoji="1" lang="ja-JP" altLang="en-US" sz="2400" dirty="0"/>
          </a:p>
        </p:txBody>
      </p:sp>
      <p:sp>
        <p:nvSpPr>
          <p:cNvPr id="12"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Time Histories (CRS B) </a:t>
            </a:r>
            <a:endParaRPr lang="en-US" altLang="ja-JP" sz="4000" dirty="0">
              <a:solidFill>
                <a:srgbClr val="0000CC"/>
              </a:solidFill>
            </a:endParaRPr>
          </a:p>
        </p:txBody>
      </p:sp>
      <p:sp>
        <p:nvSpPr>
          <p:cNvPr id="5" name="テキスト ボックス 4"/>
          <p:cNvSpPr txBox="1"/>
          <p:nvPr/>
        </p:nvSpPr>
        <p:spPr>
          <a:xfrm>
            <a:off x="5580112" y="912167"/>
            <a:ext cx="2488886" cy="461665"/>
          </a:xfrm>
          <a:prstGeom prst="rect">
            <a:avLst/>
          </a:prstGeom>
          <a:noFill/>
        </p:spPr>
        <p:txBody>
          <a:bodyPr wrap="none" rtlCol="0">
            <a:spAutoFit/>
          </a:bodyPr>
          <a:lstStyle/>
          <a:p>
            <a:r>
              <a:rPr lang="en-US" altLang="ja-JP" sz="2400" dirty="0" smtClean="0"/>
              <a:t>Pelvis acceleration</a:t>
            </a:r>
            <a:endParaRPr kumimoji="1" lang="ja-JP" altLang="en-US" sz="2400" dirty="0"/>
          </a:p>
        </p:txBody>
      </p:sp>
      <p:sp>
        <p:nvSpPr>
          <p:cNvPr id="6" name="テキスト ボックス 5"/>
          <p:cNvSpPr txBox="1"/>
          <p:nvPr/>
        </p:nvSpPr>
        <p:spPr>
          <a:xfrm>
            <a:off x="1151753" y="3687415"/>
            <a:ext cx="2412135" cy="461665"/>
          </a:xfrm>
          <a:prstGeom prst="rect">
            <a:avLst/>
          </a:prstGeom>
          <a:noFill/>
        </p:spPr>
        <p:txBody>
          <a:bodyPr wrap="none" rtlCol="0">
            <a:spAutoFit/>
          </a:bodyPr>
          <a:lstStyle/>
          <a:p>
            <a:r>
              <a:rPr lang="en-US" altLang="ja-JP" sz="2400" dirty="0" smtClean="0"/>
              <a:t>Neck Upper Force</a:t>
            </a:r>
            <a:endParaRPr kumimoji="1" lang="ja-JP" altLang="en-US" sz="2400" dirty="0"/>
          </a:p>
        </p:txBody>
      </p:sp>
      <p:sp>
        <p:nvSpPr>
          <p:cNvPr id="7" name="テキスト ボックス 6"/>
          <p:cNvSpPr txBox="1"/>
          <p:nvPr/>
        </p:nvSpPr>
        <p:spPr>
          <a:xfrm>
            <a:off x="5796136" y="3645024"/>
            <a:ext cx="2812308" cy="461665"/>
          </a:xfrm>
          <a:prstGeom prst="rect">
            <a:avLst/>
          </a:prstGeom>
          <a:noFill/>
        </p:spPr>
        <p:txBody>
          <a:bodyPr wrap="none" rtlCol="0">
            <a:spAutoFit/>
          </a:bodyPr>
          <a:lstStyle/>
          <a:p>
            <a:r>
              <a:rPr lang="en-US" altLang="ja-JP" sz="2400" dirty="0" smtClean="0"/>
              <a:t>Neck Upper Moment</a:t>
            </a:r>
            <a:endParaRPr kumimoji="1" lang="ja-JP" altLang="en-US" sz="2400" dirty="0"/>
          </a:p>
        </p:txBody>
      </p:sp>
      <p:grpSp>
        <p:nvGrpSpPr>
          <p:cNvPr id="8" name="グループ化 7"/>
          <p:cNvGrpSpPr/>
          <p:nvPr/>
        </p:nvGrpSpPr>
        <p:grpSpPr>
          <a:xfrm>
            <a:off x="107504" y="1287740"/>
            <a:ext cx="4390778" cy="2429292"/>
            <a:chOff x="4675366" y="649387"/>
            <a:chExt cx="4390778" cy="2429292"/>
          </a:xfrm>
        </p:grpSpPr>
        <p:grpSp>
          <p:nvGrpSpPr>
            <p:cNvPr id="9" name="グループ化 8"/>
            <p:cNvGrpSpPr/>
            <p:nvPr/>
          </p:nvGrpSpPr>
          <p:grpSpPr>
            <a:xfrm>
              <a:off x="4675366" y="814388"/>
              <a:ext cx="4390778" cy="2264291"/>
              <a:chOff x="4675366" y="814388"/>
              <a:chExt cx="4390778" cy="2264291"/>
            </a:xfrm>
          </p:grpSpPr>
          <p:sp>
            <p:nvSpPr>
              <p:cNvPr id="16" name="Rectangle 110"/>
              <p:cNvSpPr>
                <a:spLocks noChangeArrowheads="1"/>
              </p:cNvSpPr>
              <p:nvPr/>
            </p:nvSpPr>
            <p:spPr bwMode="auto">
              <a:xfrm>
                <a:off x="5194300" y="898525"/>
                <a:ext cx="3778250" cy="1717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Freeform 111"/>
              <p:cNvSpPr>
                <a:spLocks noEditPoints="1"/>
              </p:cNvSpPr>
              <p:nvPr/>
            </p:nvSpPr>
            <p:spPr bwMode="auto">
              <a:xfrm>
                <a:off x="5189538" y="893763"/>
                <a:ext cx="3787775" cy="1727200"/>
              </a:xfrm>
              <a:custGeom>
                <a:avLst/>
                <a:gdLst>
                  <a:gd name="T0" fmla="*/ 0 w 19880"/>
                  <a:gd name="T1" fmla="*/ 24 h 9064"/>
                  <a:gd name="T2" fmla="*/ 24 w 19880"/>
                  <a:gd name="T3" fmla="*/ 0 h 9064"/>
                  <a:gd name="T4" fmla="*/ 19856 w 19880"/>
                  <a:gd name="T5" fmla="*/ 0 h 9064"/>
                  <a:gd name="T6" fmla="*/ 19880 w 19880"/>
                  <a:gd name="T7" fmla="*/ 24 h 9064"/>
                  <a:gd name="T8" fmla="*/ 19880 w 19880"/>
                  <a:gd name="T9" fmla="*/ 9040 h 9064"/>
                  <a:gd name="T10" fmla="*/ 19856 w 19880"/>
                  <a:gd name="T11" fmla="*/ 9064 h 9064"/>
                  <a:gd name="T12" fmla="*/ 24 w 19880"/>
                  <a:gd name="T13" fmla="*/ 9064 h 9064"/>
                  <a:gd name="T14" fmla="*/ 0 w 19880"/>
                  <a:gd name="T15" fmla="*/ 9040 h 9064"/>
                  <a:gd name="T16" fmla="*/ 0 w 19880"/>
                  <a:gd name="T17" fmla="*/ 24 h 9064"/>
                  <a:gd name="T18" fmla="*/ 48 w 19880"/>
                  <a:gd name="T19" fmla="*/ 9040 h 9064"/>
                  <a:gd name="T20" fmla="*/ 24 w 19880"/>
                  <a:gd name="T21" fmla="*/ 9016 h 9064"/>
                  <a:gd name="T22" fmla="*/ 19856 w 19880"/>
                  <a:gd name="T23" fmla="*/ 9016 h 9064"/>
                  <a:gd name="T24" fmla="*/ 19832 w 19880"/>
                  <a:gd name="T25" fmla="*/ 9040 h 9064"/>
                  <a:gd name="T26" fmla="*/ 19832 w 19880"/>
                  <a:gd name="T27" fmla="*/ 24 h 9064"/>
                  <a:gd name="T28" fmla="*/ 19856 w 19880"/>
                  <a:gd name="T29" fmla="*/ 48 h 9064"/>
                  <a:gd name="T30" fmla="*/ 24 w 19880"/>
                  <a:gd name="T31" fmla="*/ 48 h 9064"/>
                  <a:gd name="T32" fmla="*/ 48 w 19880"/>
                  <a:gd name="T33" fmla="*/ 24 h 9064"/>
                  <a:gd name="T34" fmla="*/ 48 w 19880"/>
                  <a:gd name="T35" fmla="*/ 9040 h 9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80" h="9064">
                    <a:moveTo>
                      <a:pt x="0" y="24"/>
                    </a:moveTo>
                    <a:cubicBezTo>
                      <a:pt x="0" y="11"/>
                      <a:pt x="11" y="0"/>
                      <a:pt x="24" y="0"/>
                    </a:cubicBezTo>
                    <a:lnTo>
                      <a:pt x="19856" y="0"/>
                    </a:lnTo>
                    <a:cubicBezTo>
                      <a:pt x="19870" y="0"/>
                      <a:pt x="19880" y="11"/>
                      <a:pt x="19880" y="24"/>
                    </a:cubicBezTo>
                    <a:lnTo>
                      <a:pt x="19880" y="9040"/>
                    </a:lnTo>
                    <a:cubicBezTo>
                      <a:pt x="19880" y="9054"/>
                      <a:pt x="19870" y="9064"/>
                      <a:pt x="19856" y="9064"/>
                    </a:cubicBezTo>
                    <a:lnTo>
                      <a:pt x="24" y="9064"/>
                    </a:lnTo>
                    <a:cubicBezTo>
                      <a:pt x="11" y="9064"/>
                      <a:pt x="0" y="9054"/>
                      <a:pt x="0" y="9040"/>
                    </a:cubicBezTo>
                    <a:lnTo>
                      <a:pt x="0" y="24"/>
                    </a:lnTo>
                    <a:close/>
                    <a:moveTo>
                      <a:pt x="48" y="9040"/>
                    </a:moveTo>
                    <a:lnTo>
                      <a:pt x="24" y="9016"/>
                    </a:lnTo>
                    <a:lnTo>
                      <a:pt x="19856" y="9016"/>
                    </a:lnTo>
                    <a:lnTo>
                      <a:pt x="19832" y="9040"/>
                    </a:lnTo>
                    <a:lnTo>
                      <a:pt x="19832" y="24"/>
                    </a:lnTo>
                    <a:lnTo>
                      <a:pt x="19856" y="48"/>
                    </a:lnTo>
                    <a:lnTo>
                      <a:pt x="24" y="48"/>
                    </a:lnTo>
                    <a:lnTo>
                      <a:pt x="48" y="24"/>
                    </a:lnTo>
                    <a:lnTo>
                      <a:pt x="48" y="9040"/>
                    </a:lnTo>
                    <a:close/>
                  </a:path>
                </a:pathLst>
              </a:custGeom>
              <a:solidFill>
                <a:srgbClr val="000000"/>
              </a:solidFill>
              <a:ln w="1"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 name="Rectangle 112"/>
              <p:cNvSpPr>
                <a:spLocks noChangeArrowheads="1"/>
              </p:cNvSpPr>
              <p:nvPr/>
            </p:nvSpPr>
            <p:spPr bwMode="auto">
              <a:xfrm>
                <a:off x="5189538" y="898525"/>
                <a:ext cx="9525" cy="1717675"/>
              </a:xfrm>
              <a:prstGeom prst="rect">
                <a:avLst/>
              </a:pr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13"/>
              <p:cNvSpPr>
                <a:spLocks noEditPoints="1"/>
              </p:cNvSpPr>
              <p:nvPr/>
            </p:nvSpPr>
            <p:spPr bwMode="auto">
              <a:xfrm>
                <a:off x="5153025" y="893763"/>
                <a:ext cx="41275" cy="1727200"/>
              </a:xfrm>
              <a:custGeom>
                <a:avLst/>
                <a:gdLst>
                  <a:gd name="T0" fmla="*/ 0 w 26"/>
                  <a:gd name="T1" fmla="*/ 1082 h 1088"/>
                  <a:gd name="T2" fmla="*/ 26 w 26"/>
                  <a:gd name="T3" fmla="*/ 1082 h 1088"/>
                  <a:gd name="T4" fmla="*/ 26 w 26"/>
                  <a:gd name="T5" fmla="*/ 1088 h 1088"/>
                  <a:gd name="T6" fmla="*/ 0 w 26"/>
                  <a:gd name="T7" fmla="*/ 1088 h 1088"/>
                  <a:gd name="T8" fmla="*/ 0 w 26"/>
                  <a:gd name="T9" fmla="*/ 1082 h 1088"/>
                  <a:gd name="T10" fmla="*/ 0 w 26"/>
                  <a:gd name="T11" fmla="*/ 947 h 1088"/>
                  <a:gd name="T12" fmla="*/ 26 w 26"/>
                  <a:gd name="T13" fmla="*/ 947 h 1088"/>
                  <a:gd name="T14" fmla="*/ 26 w 26"/>
                  <a:gd name="T15" fmla="*/ 953 h 1088"/>
                  <a:gd name="T16" fmla="*/ 0 w 26"/>
                  <a:gd name="T17" fmla="*/ 953 h 1088"/>
                  <a:gd name="T18" fmla="*/ 0 w 26"/>
                  <a:gd name="T19" fmla="*/ 947 h 1088"/>
                  <a:gd name="T20" fmla="*/ 0 w 26"/>
                  <a:gd name="T21" fmla="*/ 812 h 1088"/>
                  <a:gd name="T22" fmla="*/ 26 w 26"/>
                  <a:gd name="T23" fmla="*/ 812 h 1088"/>
                  <a:gd name="T24" fmla="*/ 26 w 26"/>
                  <a:gd name="T25" fmla="*/ 818 h 1088"/>
                  <a:gd name="T26" fmla="*/ 0 w 26"/>
                  <a:gd name="T27" fmla="*/ 818 h 1088"/>
                  <a:gd name="T28" fmla="*/ 0 w 26"/>
                  <a:gd name="T29" fmla="*/ 812 h 1088"/>
                  <a:gd name="T30" fmla="*/ 0 w 26"/>
                  <a:gd name="T31" fmla="*/ 677 h 1088"/>
                  <a:gd name="T32" fmla="*/ 26 w 26"/>
                  <a:gd name="T33" fmla="*/ 677 h 1088"/>
                  <a:gd name="T34" fmla="*/ 26 w 26"/>
                  <a:gd name="T35" fmla="*/ 682 h 1088"/>
                  <a:gd name="T36" fmla="*/ 0 w 26"/>
                  <a:gd name="T37" fmla="*/ 682 h 1088"/>
                  <a:gd name="T38" fmla="*/ 0 w 26"/>
                  <a:gd name="T39" fmla="*/ 677 h 1088"/>
                  <a:gd name="T40" fmla="*/ 0 w 26"/>
                  <a:gd name="T41" fmla="*/ 541 h 1088"/>
                  <a:gd name="T42" fmla="*/ 26 w 26"/>
                  <a:gd name="T43" fmla="*/ 541 h 1088"/>
                  <a:gd name="T44" fmla="*/ 26 w 26"/>
                  <a:gd name="T45" fmla="*/ 547 h 1088"/>
                  <a:gd name="T46" fmla="*/ 0 w 26"/>
                  <a:gd name="T47" fmla="*/ 547 h 1088"/>
                  <a:gd name="T48" fmla="*/ 0 w 26"/>
                  <a:gd name="T49" fmla="*/ 541 h 1088"/>
                  <a:gd name="T50" fmla="*/ 0 w 26"/>
                  <a:gd name="T51" fmla="*/ 406 h 1088"/>
                  <a:gd name="T52" fmla="*/ 26 w 26"/>
                  <a:gd name="T53" fmla="*/ 406 h 1088"/>
                  <a:gd name="T54" fmla="*/ 26 w 26"/>
                  <a:gd name="T55" fmla="*/ 412 h 1088"/>
                  <a:gd name="T56" fmla="*/ 0 w 26"/>
                  <a:gd name="T57" fmla="*/ 412 h 1088"/>
                  <a:gd name="T58" fmla="*/ 0 w 26"/>
                  <a:gd name="T59" fmla="*/ 406 h 1088"/>
                  <a:gd name="T60" fmla="*/ 0 w 26"/>
                  <a:gd name="T61" fmla="*/ 271 h 1088"/>
                  <a:gd name="T62" fmla="*/ 26 w 26"/>
                  <a:gd name="T63" fmla="*/ 271 h 1088"/>
                  <a:gd name="T64" fmla="*/ 26 w 26"/>
                  <a:gd name="T65" fmla="*/ 276 h 1088"/>
                  <a:gd name="T66" fmla="*/ 0 w 26"/>
                  <a:gd name="T67" fmla="*/ 276 h 1088"/>
                  <a:gd name="T68" fmla="*/ 0 w 26"/>
                  <a:gd name="T69" fmla="*/ 271 h 1088"/>
                  <a:gd name="T70" fmla="*/ 0 w 26"/>
                  <a:gd name="T71" fmla="*/ 135 h 1088"/>
                  <a:gd name="T72" fmla="*/ 26 w 26"/>
                  <a:gd name="T73" fmla="*/ 135 h 1088"/>
                  <a:gd name="T74" fmla="*/ 26 w 26"/>
                  <a:gd name="T75" fmla="*/ 141 h 1088"/>
                  <a:gd name="T76" fmla="*/ 0 w 26"/>
                  <a:gd name="T77" fmla="*/ 141 h 1088"/>
                  <a:gd name="T78" fmla="*/ 0 w 26"/>
                  <a:gd name="T79" fmla="*/ 135 h 1088"/>
                  <a:gd name="T80" fmla="*/ 0 w 26"/>
                  <a:gd name="T81" fmla="*/ 0 h 1088"/>
                  <a:gd name="T82" fmla="*/ 26 w 26"/>
                  <a:gd name="T83" fmla="*/ 0 h 1088"/>
                  <a:gd name="T84" fmla="*/ 26 w 26"/>
                  <a:gd name="T85" fmla="*/ 6 h 1088"/>
                  <a:gd name="T86" fmla="*/ 0 w 26"/>
                  <a:gd name="T87" fmla="*/ 6 h 1088"/>
                  <a:gd name="T88" fmla="*/ 0 w 26"/>
                  <a:gd name="T89" fmla="*/ 0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 h="1088">
                    <a:moveTo>
                      <a:pt x="0" y="1082"/>
                    </a:moveTo>
                    <a:lnTo>
                      <a:pt x="26" y="1082"/>
                    </a:lnTo>
                    <a:lnTo>
                      <a:pt x="26" y="1088"/>
                    </a:lnTo>
                    <a:lnTo>
                      <a:pt x="0" y="1088"/>
                    </a:lnTo>
                    <a:lnTo>
                      <a:pt x="0" y="1082"/>
                    </a:lnTo>
                    <a:close/>
                    <a:moveTo>
                      <a:pt x="0" y="947"/>
                    </a:moveTo>
                    <a:lnTo>
                      <a:pt x="26" y="947"/>
                    </a:lnTo>
                    <a:lnTo>
                      <a:pt x="26" y="953"/>
                    </a:lnTo>
                    <a:lnTo>
                      <a:pt x="0" y="953"/>
                    </a:lnTo>
                    <a:lnTo>
                      <a:pt x="0" y="947"/>
                    </a:lnTo>
                    <a:close/>
                    <a:moveTo>
                      <a:pt x="0" y="812"/>
                    </a:moveTo>
                    <a:lnTo>
                      <a:pt x="26" y="812"/>
                    </a:lnTo>
                    <a:lnTo>
                      <a:pt x="26" y="818"/>
                    </a:lnTo>
                    <a:lnTo>
                      <a:pt x="0" y="818"/>
                    </a:lnTo>
                    <a:lnTo>
                      <a:pt x="0" y="812"/>
                    </a:lnTo>
                    <a:close/>
                    <a:moveTo>
                      <a:pt x="0" y="677"/>
                    </a:moveTo>
                    <a:lnTo>
                      <a:pt x="26" y="677"/>
                    </a:lnTo>
                    <a:lnTo>
                      <a:pt x="26" y="682"/>
                    </a:lnTo>
                    <a:lnTo>
                      <a:pt x="0" y="682"/>
                    </a:lnTo>
                    <a:lnTo>
                      <a:pt x="0" y="677"/>
                    </a:lnTo>
                    <a:close/>
                    <a:moveTo>
                      <a:pt x="0" y="541"/>
                    </a:moveTo>
                    <a:lnTo>
                      <a:pt x="26" y="541"/>
                    </a:lnTo>
                    <a:lnTo>
                      <a:pt x="26" y="547"/>
                    </a:lnTo>
                    <a:lnTo>
                      <a:pt x="0" y="547"/>
                    </a:lnTo>
                    <a:lnTo>
                      <a:pt x="0" y="541"/>
                    </a:lnTo>
                    <a:close/>
                    <a:moveTo>
                      <a:pt x="0" y="406"/>
                    </a:moveTo>
                    <a:lnTo>
                      <a:pt x="26" y="406"/>
                    </a:lnTo>
                    <a:lnTo>
                      <a:pt x="26" y="412"/>
                    </a:lnTo>
                    <a:lnTo>
                      <a:pt x="0" y="412"/>
                    </a:lnTo>
                    <a:lnTo>
                      <a:pt x="0" y="406"/>
                    </a:lnTo>
                    <a:close/>
                    <a:moveTo>
                      <a:pt x="0" y="271"/>
                    </a:moveTo>
                    <a:lnTo>
                      <a:pt x="26" y="271"/>
                    </a:lnTo>
                    <a:lnTo>
                      <a:pt x="26" y="276"/>
                    </a:lnTo>
                    <a:lnTo>
                      <a:pt x="0" y="276"/>
                    </a:lnTo>
                    <a:lnTo>
                      <a:pt x="0" y="271"/>
                    </a:lnTo>
                    <a:close/>
                    <a:moveTo>
                      <a:pt x="0" y="135"/>
                    </a:moveTo>
                    <a:lnTo>
                      <a:pt x="26" y="135"/>
                    </a:lnTo>
                    <a:lnTo>
                      <a:pt x="26" y="141"/>
                    </a:lnTo>
                    <a:lnTo>
                      <a:pt x="0" y="141"/>
                    </a:lnTo>
                    <a:lnTo>
                      <a:pt x="0" y="135"/>
                    </a:lnTo>
                    <a:close/>
                    <a:moveTo>
                      <a:pt x="0" y="0"/>
                    </a:moveTo>
                    <a:lnTo>
                      <a:pt x="26" y="0"/>
                    </a:lnTo>
                    <a:lnTo>
                      <a:pt x="26" y="6"/>
                    </a:lnTo>
                    <a:lnTo>
                      <a:pt x="0" y="6"/>
                    </a:lnTo>
                    <a:lnTo>
                      <a:pt x="0" y="0"/>
                    </a:lnTo>
                    <a:close/>
                  </a:path>
                </a:pathLst>
              </a:cu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 name="Rectangle 114"/>
              <p:cNvSpPr>
                <a:spLocks noChangeArrowheads="1"/>
              </p:cNvSpPr>
              <p:nvPr/>
            </p:nvSpPr>
            <p:spPr bwMode="auto">
              <a:xfrm>
                <a:off x="5194300" y="2611438"/>
                <a:ext cx="3778250" cy="9525"/>
              </a:xfrm>
              <a:prstGeom prst="rect">
                <a:avLst/>
              </a:pr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 name="Freeform 115"/>
              <p:cNvSpPr>
                <a:spLocks noEditPoints="1"/>
              </p:cNvSpPr>
              <p:nvPr/>
            </p:nvSpPr>
            <p:spPr bwMode="auto">
              <a:xfrm>
                <a:off x="5189538" y="2616200"/>
                <a:ext cx="3787775" cy="41275"/>
              </a:xfrm>
              <a:custGeom>
                <a:avLst/>
                <a:gdLst>
                  <a:gd name="T0" fmla="*/ 6 w 2386"/>
                  <a:gd name="T1" fmla="*/ 0 h 26"/>
                  <a:gd name="T2" fmla="*/ 6 w 2386"/>
                  <a:gd name="T3" fmla="*/ 26 h 26"/>
                  <a:gd name="T4" fmla="*/ 0 w 2386"/>
                  <a:gd name="T5" fmla="*/ 26 h 26"/>
                  <a:gd name="T6" fmla="*/ 0 w 2386"/>
                  <a:gd name="T7" fmla="*/ 0 h 26"/>
                  <a:gd name="T8" fmla="*/ 6 w 2386"/>
                  <a:gd name="T9" fmla="*/ 0 h 26"/>
                  <a:gd name="T10" fmla="*/ 303 w 2386"/>
                  <a:gd name="T11" fmla="*/ 0 h 26"/>
                  <a:gd name="T12" fmla="*/ 303 w 2386"/>
                  <a:gd name="T13" fmla="*/ 26 h 26"/>
                  <a:gd name="T14" fmla="*/ 298 w 2386"/>
                  <a:gd name="T15" fmla="*/ 26 h 26"/>
                  <a:gd name="T16" fmla="*/ 298 w 2386"/>
                  <a:gd name="T17" fmla="*/ 0 h 26"/>
                  <a:gd name="T18" fmla="*/ 303 w 2386"/>
                  <a:gd name="T19" fmla="*/ 0 h 26"/>
                  <a:gd name="T20" fmla="*/ 601 w 2386"/>
                  <a:gd name="T21" fmla="*/ 0 h 26"/>
                  <a:gd name="T22" fmla="*/ 601 w 2386"/>
                  <a:gd name="T23" fmla="*/ 26 h 26"/>
                  <a:gd name="T24" fmla="*/ 595 w 2386"/>
                  <a:gd name="T25" fmla="*/ 26 h 26"/>
                  <a:gd name="T26" fmla="*/ 595 w 2386"/>
                  <a:gd name="T27" fmla="*/ 0 h 26"/>
                  <a:gd name="T28" fmla="*/ 601 w 2386"/>
                  <a:gd name="T29" fmla="*/ 0 h 26"/>
                  <a:gd name="T30" fmla="*/ 899 w 2386"/>
                  <a:gd name="T31" fmla="*/ 0 h 26"/>
                  <a:gd name="T32" fmla="*/ 899 w 2386"/>
                  <a:gd name="T33" fmla="*/ 26 h 26"/>
                  <a:gd name="T34" fmla="*/ 893 w 2386"/>
                  <a:gd name="T35" fmla="*/ 26 h 26"/>
                  <a:gd name="T36" fmla="*/ 893 w 2386"/>
                  <a:gd name="T37" fmla="*/ 0 h 26"/>
                  <a:gd name="T38" fmla="*/ 899 w 2386"/>
                  <a:gd name="T39" fmla="*/ 0 h 26"/>
                  <a:gd name="T40" fmla="*/ 1195 w 2386"/>
                  <a:gd name="T41" fmla="*/ 0 h 26"/>
                  <a:gd name="T42" fmla="*/ 1195 w 2386"/>
                  <a:gd name="T43" fmla="*/ 26 h 26"/>
                  <a:gd name="T44" fmla="*/ 1190 w 2386"/>
                  <a:gd name="T45" fmla="*/ 26 h 26"/>
                  <a:gd name="T46" fmla="*/ 1190 w 2386"/>
                  <a:gd name="T47" fmla="*/ 0 h 26"/>
                  <a:gd name="T48" fmla="*/ 1195 w 2386"/>
                  <a:gd name="T49" fmla="*/ 0 h 26"/>
                  <a:gd name="T50" fmla="*/ 1493 w 2386"/>
                  <a:gd name="T51" fmla="*/ 0 h 26"/>
                  <a:gd name="T52" fmla="*/ 1493 w 2386"/>
                  <a:gd name="T53" fmla="*/ 26 h 26"/>
                  <a:gd name="T54" fmla="*/ 1487 w 2386"/>
                  <a:gd name="T55" fmla="*/ 26 h 26"/>
                  <a:gd name="T56" fmla="*/ 1487 w 2386"/>
                  <a:gd name="T57" fmla="*/ 0 h 26"/>
                  <a:gd name="T58" fmla="*/ 1493 w 2386"/>
                  <a:gd name="T59" fmla="*/ 0 h 26"/>
                  <a:gd name="T60" fmla="*/ 1791 w 2386"/>
                  <a:gd name="T61" fmla="*/ 0 h 26"/>
                  <a:gd name="T62" fmla="*/ 1791 w 2386"/>
                  <a:gd name="T63" fmla="*/ 26 h 26"/>
                  <a:gd name="T64" fmla="*/ 1785 w 2386"/>
                  <a:gd name="T65" fmla="*/ 26 h 26"/>
                  <a:gd name="T66" fmla="*/ 1785 w 2386"/>
                  <a:gd name="T67" fmla="*/ 0 h 26"/>
                  <a:gd name="T68" fmla="*/ 1791 w 2386"/>
                  <a:gd name="T69" fmla="*/ 0 h 26"/>
                  <a:gd name="T70" fmla="*/ 2088 w 2386"/>
                  <a:gd name="T71" fmla="*/ 0 h 26"/>
                  <a:gd name="T72" fmla="*/ 2088 w 2386"/>
                  <a:gd name="T73" fmla="*/ 26 h 26"/>
                  <a:gd name="T74" fmla="*/ 2082 w 2386"/>
                  <a:gd name="T75" fmla="*/ 26 h 26"/>
                  <a:gd name="T76" fmla="*/ 2082 w 2386"/>
                  <a:gd name="T77" fmla="*/ 0 h 26"/>
                  <a:gd name="T78" fmla="*/ 2088 w 2386"/>
                  <a:gd name="T79" fmla="*/ 0 h 26"/>
                  <a:gd name="T80" fmla="*/ 2386 w 2386"/>
                  <a:gd name="T81" fmla="*/ 0 h 26"/>
                  <a:gd name="T82" fmla="*/ 2386 w 2386"/>
                  <a:gd name="T83" fmla="*/ 26 h 26"/>
                  <a:gd name="T84" fmla="*/ 2380 w 2386"/>
                  <a:gd name="T85" fmla="*/ 26 h 26"/>
                  <a:gd name="T86" fmla="*/ 2380 w 2386"/>
                  <a:gd name="T87" fmla="*/ 0 h 26"/>
                  <a:gd name="T88" fmla="*/ 2386 w 2386"/>
                  <a:gd name="T8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86" h="26">
                    <a:moveTo>
                      <a:pt x="6" y="0"/>
                    </a:moveTo>
                    <a:lnTo>
                      <a:pt x="6" y="26"/>
                    </a:lnTo>
                    <a:lnTo>
                      <a:pt x="0" y="26"/>
                    </a:lnTo>
                    <a:lnTo>
                      <a:pt x="0" y="0"/>
                    </a:lnTo>
                    <a:lnTo>
                      <a:pt x="6" y="0"/>
                    </a:lnTo>
                    <a:close/>
                    <a:moveTo>
                      <a:pt x="303" y="0"/>
                    </a:moveTo>
                    <a:lnTo>
                      <a:pt x="303" y="26"/>
                    </a:lnTo>
                    <a:lnTo>
                      <a:pt x="298" y="26"/>
                    </a:lnTo>
                    <a:lnTo>
                      <a:pt x="298" y="0"/>
                    </a:lnTo>
                    <a:lnTo>
                      <a:pt x="303" y="0"/>
                    </a:lnTo>
                    <a:close/>
                    <a:moveTo>
                      <a:pt x="601" y="0"/>
                    </a:moveTo>
                    <a:lnTo>
                      <a:pt x="601" y="26"/>
                    </a:lnTo>
                    <a:lnTo>
                      <a:pt x="595" y="26"/>
                    </a:lnTo>
                    <a:lnTo>
                      <a:pt x="595" y="0"/>
                    </a:lnTo>
                    <a:lnTo>
                      <a:pt x="601" y="0"/>
                    </a:lnTo>
                    <a:close/>
                    <a:moveTo>
                      <a:pt x="899" y="0"/>
                    </a:moveTo>
                    <a:lnTo>
                      <a:pt x="899" y="26"/>
                    </a:lnTo>
                    <a:lnTo>
                      <a:pt x="893" y="26"/>
                    </a:lnTo>
                    <a:lnTo>
                      <a:pt x="893" y="0"/>
                    </a:lnTo>
                    <a:lnTo>
                      <a:pt x="899" y="0"/>
                    </a:lnTo>
                    <a:close/>
                    <a:moveTo>
                      <a:pt x="1195" y="0"/>
                    </a:moveTo>
                    <a:lnTo>
                      <a:pt x="1195" y="26"/>
                    </a:lnTo>
                    <a:lnTo>
                      <a:pt x="1190" y="26"/>
                    </a:lnTo>
                    <a:lnTo>
                      <a:pt x="1190" y="0"/>
                    </a:lnTo>
                    <a:lnTo>
                      <a:pt x="1195" y="0"/>
                    </a:lnTo>
                    <a:close/>
                    <a:moveTo>
                      <a:pt x="1493" y="0"/>
                    </a:moveTo>
                    <a:lnTo>
                      <a:pt x="1493" y="26"/>
                    </a:lnTo>
                    <a:lnTo>
                      <a:pt x="1487" y="26"/>
                    </a:lnTo>
                    <a:lnTo>
                      <a:pt x="1487" y="0"/>
                    </a:lnTo>
                    <a:lnTo>
                      <a:pt x="1493" y="0"/>
                    </a:lnTo>
                    <a:close/>
                    <a:moveTo>
                      <a:pt x="1791" y="0"/>
                    </a:moveTo>
                    <a:lnTo>
                      <a:pt x="1791" y="26"/>
                    </a:lnTo>
                    <a:lnTo>
                      <a:pt x="1785" y="26"/>
                    </a:lnTo>
                    <a:lnTo>
                      <a:pt x="1785" y="0"/>
                    </a:lnTo>
                    <a:lnTo>
                      <a:pt x="1791" y="0"/>
                    </a:lnTo>
                    <a:close/>
                    <a:moveTo>
                      <a:pt x="2088" y="0"/>
                    </a:moveTo>
                    <a:lnTo>
                      <a:pt x="2088" y="26"/>
                    </a:lnTo>
                    <a:lnTo>
                      <a:pt x="2082" y="26"/>
                    </a:lnTo>
                    <a:lnTo>
                      <a:pt x="2082" y="0"/>
                    </a:lnTo>
                    <a:lnTo>
                      <a:pt x="2088" y="0"/>
                    </a:lnTo>
                    <a:close/>
                    <a:moveTo>
                      <a:pt x="2386" y="0"/>
                    </a:moveTo>
                    <a:lnTo>
                      <a:pt x="2386" y="26"/>
                    </a:lnTo>
                    <a:lnTo>
                      <a:pt x="2380" y="26"/>
                    </a:lnTo>
                    <a:lnTo>
                      <a:pt x="2380" y="0"/>
                    </a:lnTo>
                    <a:lnTo>
                      <a:pt x="2386" y="0"/>
                    </a:lnTo>
                    <a:close/>
                  </a:path>
                </a:pathLst>
              </a:cu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 name="Freeform 116"/>
              <p:cNvSpPr>
                <a:spLocks/>
              </p:cNvSpPr>
              <p:nvPr/>
            </p:nvSpPr>
            <p:spPr bwMode="auto">
              <a:xfrm>
                <a:off x="5180013" y="2586038"/>
                <a:ext cx="973138" cy="41275"/>
              </a:xfrm>
              <a:custGeom>
                <a:avLst/>
                <a:gdLst>
                  <a:gd name="T0" fmla="*/ 480 w 10208"/>
                  <a:gd name="T1" fmla="*/ 112 h 432"/>
                  <a:gd name="T2" fmla="*/ 784 w 10208"/>
                  <a:gd name="T3" fmla="*/ 128 h 432"/>
                  <a:gd name="T4" fmla="*/ 1088 w 10208"/>
                  <a:gd name="T5" fmla="*/ 144 h 432"/>
                  <a:gd name="T6" fmla="*/ 1472 w 10208"/>
                  <a:gd name="T7" fmla="*/ 144 h 432"/>
                  <a:gd name="T8" fmla="*/ 1683 w 10208"/>
                  <a:gd name="T9" fmla="*/ 136 h 432"/>
                  <a:gd name="T10" fmla="*/ 2080 w 10208"/>
                  <a:gd name="T11" fmla="*/ 112 h 432"/>
                  <a:gd name="T12" fmla="*/ 2464 w 10208"/>
                  <a:gd name="T13" fmla="*/ 112 h 432"/>
                  <a:gd name="T14" fmla="*/ 2864 w 10208"/>
                  <a:gd name="T15" fmla="*/ 112 h 432"/>
                  <a:gd name="T16" fmla="*/ 3264 w 10208"/>
                  <a:gd name="T17" fmla="*/ 112 h 432"/>
                  <a:gd name="T18" fmla="*/ 3664 w 10208"/>
                  <a:gd name="T19" fmla="*/ 112 h 432"/>
                  <a:gd name="T20" fmla="*/ 3952 w 10208"/>
                  <a:gd name="T21" fmla="*/ 128 h 432"/>
                  <a:gd name="T22" fmla="*/ 4256 w 10208"/>
                  <a:gd name="T23" fmla="*/ 144 h 432"/>
                  <a:gd name="T24" fmla="*/ 4656 w 10208"/>
                  <a:gd name="T25" fmla="*/ 144 h 432"/>
                  <a:gd name="T26" fmla="*/ 4944 w 10208"/>
                  <a:gd name="T27" fmla="*/ 128 h 432"/>
                  <a:gd name="T28" fmla="*/ 5344 w 10208"/>
                  <a:gd name="T29" fmla="*/ 128 h 432"/>
                  <a:gd name="T30" fmla="*/ 5648 w 10208"/>
                  <a:gd name="T31" fmla="*/ 112 h 432"/>
                  <a:gd name="T32" fmla="*/ 5950 w 10208"/>
                  <a:gd name="T33" fmla="*/ 117 h 432"/>
                  <a:gd name="T34" fmla="*/ 6243 w 10208"/>
                  <a:gd name="T35" fmla="*/ 104 h 432"/>
                  <a:gd name="T36" fmla="*/ 6640 w 10208"/>
                  <a:gd name="T37" fmla="*/ 80 h 432"/>
                  <a:gd name="T38" fmla="*/ 7040 w 10208"/>
                  <a:gd name="T39" fmla="*/ 80 h 432"/>
                  <a:gd name="T40" fmla="*/ 7424 w 10208"/>
                  <a:gd name="T41" fmla="*/ 80 h 432"/>
                  <a:gd name="T42" fmla="*/ 7728 w 10208"/>
                  <a:gd name="T43" fmla="*/ 64 h 432"/>
                  <a:gd name="T44" fmla="*/ 8128 w 10208"/>
                  <a:gd name="T45" fmla="*/ 64 h 432"/>
                  <a:gd name="T46" fmla="*/ 8528 w 10208"/>
                  <a:gd name="T47" fmla="*/ 64 h 432"/>
                  <a:gd name="T48" fmla="*/ 8912 w 10208"/>
                  <a:gd name="T49" fmla="*/ 64 h 432"/>
                  <a:gd name="T50" fmla="*/ 9216 w 10208"/>
                  <a:gd name="T51" fmla="*/ 48 h 432"/>
                  <a:gd name="T52" fmla="*/ 9520 w 10208"/>
                  <a:gd name="T53" fmla="*/ 32 h 432"/>
                  <a:gd name="T54" fmla="*/ 9808 w 10208"/>
                  <a:gd name="T55" fmla="*/ 16 h 432"/>
                  <a:gd name="T56" fmla="*/ 10208 w 10208"/>
                  <a:gd name="T57" fmla="*/ 144 h 432"/>
                  <a:gd name="T58" fmla="*/ 9808 w 10208"/>
                  <a:gd name="T59" fmla="*/ 304 h 432"/>
                  <a:gd name="T60" fmla="*/ 9520 w 10208"/>
                  <a:gd name="T61" fmla="*/ 320 h 432"/>
                  <a:gd name="T62" fmla="*/ 9216 w 10208"/>
                  <a:gd name="T63" fmla="*/ 336 h 432"/>
                  <a:gd name="T64" fmla="*/ 8912 w 10208"/>
                  <a:gd name="T65" fmla="*/ 352 h 432"/>
                  <a:gd name="T66" fmla="*/ 8528 w 10208"/>
                  <a:gd name="T67" fmla="*/ 352 h 432"/>
                  <a:gd name="T68" fmla="*/ 8128 w 10208"/>
                  <a:gd name="T69" fmla="*/ 352 h 432"/>
                  <a:gd name="T70" fmla="*/ 7728 w 10208"/>
                  <a:gd name="T71" fmla="*/ 352 h 432"/>
                  <a:gd name="T72" fmla="*/ 7424 w 10208"/>
                  <a:gd name="T73" fmla="*/ 368 h 432"/>
                  <a:gd name="T74" fmla="*/ 7040 w 10208"/>
                  <a:gd name="T75" fmla="*/ 368 h 432"/>
                  <a:gd name="T76" fmla="*/ 6640 w 10208"/>
                  <a:gd name="T77" fmla="*/ 368 h 432"/>
                  <a:gd name="T78" fmla="*/ 6334 w 10208"/>
                  <a:gd name="T79" fmla="*/ 377 h 432"/>
                  <a:gd name="T80" fmla="*/ 6019 w 10208"/>
                  <a:gd name="T81" fmla="*/ 396 h 432"/>
                  <a:gd name="T82" fmla="*/ 5648 w 10208"/>
                  <a:gd name="T83" fmla="*/ 400 h 432"/>
                  <a:gd name="T84" fmla="*/ 5344 w 10208"/>
                  <a:gd name="T85" fmla="*/ 416 h 432"/>
                  <a:gd name="T86" fmla="*/ 4944 w 10208"/>
                  <a:gd name="T87" fmla="*/ 416 h 432"/>
                  <a:gd name="T88" fmla="*/ 4656 w 10208"/>
                  <a:gd name="T89" fmla="*/ 432 h 432"/>
                  <a:gd name="T90" fmla="*/ 4256 w 10208"/>
                  <a:gd name="T91" fmla="*/ 432 h 432"/>
                  <a:gd name="T92" fmla="*/ 3952 w 10208"/>
                  <a:gd name="T93" fmla="*/ 416 h 432"/>
                  <a:gd name="T94" fmla="*/ 3664 w 10208"/>
                  <a:gd name="T95" fmla="*/ 400 h 432"/>
                  <a:gd name="T96" fmla="*/ 3264 w 10208"/>
                  <a:gd name="T97" fmla="*/ 400 h 432"/>
                  <a:gd name="T98" fmla="*/ 2864 w 10208"/>
                  <a:gd name="T99" fmla="*/ 400 h 432"/>
                  <a:gd name="T100" fmla="*/ 2464 w 10208"/>
                  <a:gd name="T101" fmla="*/ 400 h 432"/>
                  <a:gd name="T102" fmla="*/ 2080 w 10208"/>
                  <a:gd name="T103" fmla="*/ 400 h 432"/>
                  <a:gd name="T104" fmla="*/ 1774 w 10208"/>
                  <a:gd name="T105" fmla="*/ 409 h 432"/>
                  <a:gd name="T106" fmla="*/ 1472 w 10208"/>
                  <a:gd name="T107" fmla="*/ 432 h 432"/>
                  <a:gd name="T108" fmla="*/ 1088 w 10208"/>
                  <a:gd name="T109" fmla="*/ 432 h 432"/>
                  <a:gd name="T110" fmla="*/ 784 w 10208"/>
                  <a:gd name="T111" fmla="*/ 416 h 432"/>
                  <a:gd name="T112" fmla="*/ 480 w 10208"/>
                  <a:gd name="T113" fmla="*/ 400 h 432"/>
                  <a:gd name="T114" fmla="*/ 0 w 10208"/>
                  <a:gd name="T115" fmla="*/ 25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208" h="432">
                    <a:moveTo>
                      <a:pt x="144" y="112"/>
                    </a:moveTo>
                    <a:lnTo>
                      <a:pt x="192" y="112"/>
                    </a:lnTo>
                    <a:lnTo>
                      <a:pt x="240" y="112"/>
                    </a:lnTo>
                    <a:lnTo>
                      <a:pt x="288" y="112"/>
                    </a:lnTo>
                    <a:lnTo>
                      <a:pt x="336" y="112"/>
                    </a:lnTo>
                    <a:lnTo>
                      <a:pt x="384" y="112"/>
                    </a:lnTo>
                    <a:lnTo>
                      <a:pt x="432" y="112"/>
                    </a:lnTo>
                    <a:lnTo>
                      <a:pt x="480" y="112"/>
                    </a:lnTo>
                    <a:lnTo>
                      <a:pt x="544" y="112"/>
                    </a:lnTo>
                    <a:lnTo>
                      <a:pt x="592" y="112"/>
                    </a:lnTo>
                    <a:cubicBezTo>
                      <a:pt x="608" y="112"/>
                      <a:pt x="623" y="115"/>
                      <a:pt x="638" y="120"/>
                    </a:cubicBezTo>
                    <a:lnTo>
                      <a:pt x="686" y="136"/>
                    </a:lnTo>
                    <a:lnTo>
                      <a:pt x="640" y="128"/>
                    </a:lnTo>
                    <a:lnTo>
                      <a:pt x="688" y="128"/>
                    </a:lnTo>
                    <a:lnTo>
                      <a:pt x="736" y="128"/>
                    </a:lnTo>
                    <a:lnTo>
                      <a:pt x="784" y="128"/>
                    </a:lnTo>
                    <a:lnTo>
                      <a:pt x="832" y="128"/>
                    </a:lnTo>
                    <a:cubicBezTo>
                      <a:pt x="848" y="128"/>
                      <a:pt x="863" y="131"/>
                      <a:pt x="878" y="136"/>
                    </a:cubicBezTo>
                    <a:lnTo>
                      <a:pt x="926" y="152"/>
                    </a:lnTo>
                    <a:lnTo>
                      <a:pt x="880" y="144"/>
                    </a:lnTo>
                    <a:lnTo>
                      <a:pt x="928" y="144"/>
                    </a:lnTo>
                    <a:lnTo>
                      <a:pt x="976" y="144"/>
                    </a:lnTo>
                    <a:lnTo>
                      <a:pt x="1040" y="144"/>
                    </a:lnTo>
                    <a:lnTo>
                      <a:pt x="1088" y="144"/>
                    </a:lnTo>
                    <a:lnTo>
                      <a:pt x="1136" y="144"/>
                    </a:lnTo>
                    <a:lnTo>
                      <a:pt x="1184" y="144"/>
                    </a:lnTo>
                    <a:lnTo>
                      <a:pt x="1232" y="144"/>
                    </a:lnTo>
                    <a:lnTo>
                      <a:pt x="1280" y="144"/>
                    </a:lnTo>
                    <a:lnTo>
                      <a:pt x="1328" y="144"/>
                    </a:lnTo>
                    <a:lnTo>
                      <a:pt x="1376" y="144"/>
                    </a:lnTo>
                    <a:lnTo>
                      <a:pt x="1424" y="144"/>
                    </a:lnTo>
                    <a:lnTo>
                      <a:pt x="1472" y="144"/>
                    </a:lnTo>
                    <a:lnTo>
                      <a:pt x="1438" y="149"/>
                    </a:lnTo>
                    <a:lnTo>
                      <a:pt x="1502" y="133"/>
                    </a:lnTo>
                    <a:cubicBezTo>
                      <a:pt x="1513" y="130"/>
                      <a:pt x="1525" y="128"/>
                      <a:pt x="1536" y="128"/>
                    </a:cubicBezTo>
                    <a:lnTo>
                      <a:pt x="1584" y="128"/>
                    </a:lnTo>
                    <a:lnTo>
                      <a:pt x="1632" y="128"/>
                    </a:lnTo>
                    <a:lnTo>
                      <a:pt x="1680" y="128"/>
                    </a:lnTo>
                    <a:lnTo>
                      <a:pt x="1728" y="128"/>
                    </a:lnTo>
                    <a:lnTo>
                      <a:pt x="1683" y="136"/>
                    </a:lnTo>
                    <a:lnTo>
                      <a:pt x="1731" y="120"/>
                    </a:lnTo>
                    <a:cubicBezTo>
                      <a:pt x="1746" y="115"/>
                      <a:pt x="1761" y="112"/>
                      <a:pt x="1776" y="112"/>
                    </a:cubicBezTo>
                    <a:lnTo>
                      <a:pt x="1824" y="112"/>
                    </a:lnTo>
                    <a:lnTo>
                      <a:pt x="1872" y="112"/>
                    </a:lnTo>
                    <a:lnTo>
                      <a:pt x="1920" y="112"/>
                    </a:lnTo>
                    <a:lnTo>
                      <a:pt x="1968" y="112"/>
                    </a:lnTo>
                    <a:lnTo>
                      <a:pt x="2032" y="112"/>
                    </a:lnTo>
                    <a:lnTo>
                      <a:pt x="2080" y="112"/>
                    </a:lnTo>
                    <a:lnTo>
                      <a:pt x="2128" y="112"/>
                    </a:lnTo>
                    <a:lnTo>
                      <a:pt x="2176" y="112"/>
                    </a:lnTo>
                    <a:lnTo>
                      <a:pt x="2224" y="112"/>
                    </a:lnTo>
                    <a:lnTo>
                      <a:pt x="2272" y="112"/>
                    </a:lnTo>
                    <a:lnTo>
                      <a:pt x="2320" y="112"/>
                    </a:lnTo>
                    <a:lnTo>
                      <a:pt x="2368" y="112"/>
                    </a:lnTo>
                    <a:lnTo>
                      <a:pt x="2416" y="112"/>
                    </a:lnTo>
                    <a:lnTo>
                      <a:pt x="2464" y="112"/>
                    </a:lnTo>
                    <a:lnTo>
                      <a:pt x="2528" y="112"/>
                    </a:lnTo>
                    <a:lnTo>
                      <a:pt x="2576" y="112"/>
                    </a:lnTo>
                    <a:lnTo>
                      <a:pt x="2624" y="112"/>
                    </a:lnTo>
                    <a:lnTo>
                      <a:pt x="2672" y="112"/>
                    </a:lnTo>
                    <a:lnTo>
                      <a:pt x="2720" y="112"/>
                    </a:lnTo>
                    <a:lnTo>
                      <a:pt x="2768" y="112"/>
                    </a:lnTo>
                    <a:lnTo>
                      <a:pt x="2816" y="112"/>
                    </a:lnTo>
                    <a:lnTo>
                      <a:pt x="2864" y="112"/>
                    </a:lnTo>
                    <a:lnTo>
                      <a:pt x="2912" y="112"/>
                    </a:lnTo>
                    <a:lnTo>
                      <a:pt x="2960" y="112"/>
                    </a:lnTo>
                    <a:lnTo>
                      <a:pt x="3024" y="112"/>
                    </a:lnTo>
                    <a:lnTo>
                      <a:pt x="3072" y="112"/>
                    </a:lnTo>
                    <a:lnTo>
                      <a:pt x="3120" y="112"/>
                    </a:lnTo>
                    <a:lnTo>
                      <a:pt x="3168" y="112"/>
                    </a:lnTo>
                    <a:lnTo>
                      <a:pt x="3216" y="112"/>
                    </a:lnTo>
                    <a:lnTo>
                      <a:pt x="3264" y="112"/>
                    </a:lnTo>
                    <a:lnTo>
                      <a:pt x="3312" y="112"/>
                    </a:lnTo>
                    <a:lnTo>
                      <a:pt x="3360" y="112"/>
                    </a:lnTo>
                    <a:lnTo>
                      <a:pt x="3408" y="112"/>
                    </a:lnTo>
                    <a:lnTo>
                      <a:pt x="3456" y="112"/>
                    </a:lnTo>
                    <a:lnTo>
                      <a:pt x="3520" y="112"/>
                    </a:lnTo>
                    <a:lnTo>
                      <a:pt x="3568" y="112"/>
                    </a:lnTo>
                    <a:lnTo>
                      <a:pt x="3616" y="112"/>
                    </a:lnTo>
                    <a:lnTo>
                      <a:pt x="3664" y="112"/>
                    </a:lnTo>
                    <a:lnTo>
                      <a:pt x="3712" y="112"/>
                    </a:lnTo>
                    <a:lnTo>
                      <a:pt x="3760" y="112"/>
                    </a:lnTo>
                    <a:lnTo>
                      <a:pt x="3808" y="112"/>
                    </a:lnTo>
                    <a:cubicBezTo>
                      <a:pt x="3824" y="112"/>
                      <a:pt x="3839" y="115"/>
                      <a:pt x="3854" y="120"/>
                    </a:cubicBezTo>
                    <a:lnTo>
                      <a:pt x="3902" y="136"/>
                    </a:lnTo>
                    <a:lnTo>
                      <a:pt x="3856" y="128"/>
                    </a:lnTo>
                    <a:lnTo>
                      <a:pt x="3904" y="128"/>
                    </a:lnTo>
                    <a:lnTo>
                      <a:pt x="3952" y="128"/>
                    </a:lnTo>
                    <a:lnTo>
                      <a:pt x="4016" y="128"/>
                    </a:lnTo>
                    <a:lnTo>
                      <a:pt x="4064" y="128"/>
                    </a:lnTo>
                    <a:lnTo>
                      <a:pt x="4112" y="128"/>
                    </a:lnTo>
                    <a:lnTo>
                      <a:pt x="4160" y="128"/>
                    </a:lnTo>
                    <a:cubicBezTo>
                      <a:pt x="4176" y="128"/>
                      <a:pt x="4191" y="131"/>
                      <a:pt x="4206" y="136"/>
                    </a:cubicBezTo>
                    <a:lnTo>
                      <a:pt x="4254" y="152"/>
                    </a:lnTo>
                    <a:lnTo>
                      <a:pt x="4208" y="144"/>
                    </a:lnTo>
                    <a:lnTo>
                      <a:pt x="4256" y="144"/>
                    </a:lnTo>
                    <a:lnTo>
                      <a:pt x="4304" y="144"/>
                    </a:lnTo>
                    <a:lnTo>
                      <a:pt x="4352" y="144"/>
                    </a:lnTo>
                    <a:lnTo>
                      <a:pt x="4400" y="144"/>
                    </a:lnTo>
                    <a:lnTo>
                      <a:pt x="4448" y="144"/>
                    </a:lnTo>
                    <a:lnTo>
                      <a:pt x="4512" y="144"/>
                    </a:lnTo>
                    <a:lnTo>
                      <a:pt x="4560" y="144"/>
                    </a:lnTo>
                    <a:lnTo>
                      <a:pt x="4608" y="144"/>
                    </a:lnTo>
                    <a:lnTo>
                      <a:pt x="4656" y="144"/>
                    </a:lnTo>
                    <a:lnTo>
                      <a:pt x="4704" y="144"/>
                    </a:lnTo>
                    <a:lnTo>
                      <a:pt x="4752" y="144"/>
                    </a:lnTo>
                    <a:lnTo>
                      <a:pt x="4800" y="144"/>
                    </a:lnTo>
                    <a:lnTo>
                      <a:pt x="4848" y="144"/>
                    </a:lnTo>
                    <a:lnTo>
                      <a:pt x="4803" y="152"/>
                    </a:lnTo>
                    <a:lnTo>
                      <a:pt x="4851" y="136"/>
                    </a:lnTo>
                    <a:cubicBezTo>
                      <a:pt x="4866" y="131"/>
                      <a:pt x="4881" y="128"/>
                      <a:pt x="4896" y="128"/>
                    </a:cubicBezTo>
                    <a:lnTo>
                      <a:pt x="4944" y="128"/>
                    </a:lnTo>
                    <a:lnTo>
                      <a:pt x="5008" y="128"/>
                    </a:lnTo>
                    <a:lnTo>
                      <a:pt x="5056" y="128"/>
                    </a:lnTo>
                    <a:lnTo>
                      <a:pt x="5104" y="128"/>
                    </a:lnTo>
                    <a:lnTo>
                      <a:pt x="5152" y="128"/>
                    </a:lnTo>
                    <a:lnTo>
                      <a:pt x="5200" y="128"/>
                    </a:lnTo>
                    <a:lnTo>
                      <a:pt x="5248" y="128"/>
                    </a:lnTo>
                    <a:lnTo>
                      <a:pt x="5296" y="128"/>
                    </a:lnTo>
                    <a:lnTo>
                      <a:pt x="5344" y="128"/>
                    </a:lnTo>
                    <a:lnTo>
                      <a:pt x="5392" y="128"/>
                    </a:lnTo>
                    <a:lnTo>
                      <a:pt x="5440" y="128"/>
                    </a:lnTo>
                    <a:lnTo>
                      <a:pt x="5504" y="128"/>
                    </a:lnTo>
                    <a:lnTo>
                      <a:pt x="5459" y="136"/>
                    </a:lnTo>
                    <a:lnTo>
                      <a:pt x="5507" y="120"/>
                    </a:lnTo>
                    <a:cubicBezTo>
                      <a:pt x="5522" y="115"/>
                      <a:pt x="5537" y="112"/>
                      <a:pt x="5552" y="112"/>
                    </a:cubicBezTo>
                    <a:lnTo>
                      <a:pt x="5600" y="112"/>
                    </a:lnTo>
                    <a:lnTo>
                      <a:pt x="5648" y="112"/>
                    </a:lnTo>
                    <a:lnTo>
                      <a:pt x="5696" y="112"/>
                    </a:lnTo>
                    <a:lnTo>
                      <a:pt x="5744" y="112"/>
                    </a:lnTo>
                    <a:lnTo>
                      <a:pt x="5792" y="112"/>
                    </a:lnTo>
                    <a:lnTo>
                      <a:pt x="5840" y="112"/>
                    </a:lnTo>
                    <a:lnTo>
                      <a:pt x="5888" y="112"/>
                    </a:lnTo>
                    <a:lnTo>
                      <a:pt x="5936" y="112"/>
                    </a:lnTo>
                    <a:lnTo>
                      <a:pt x="5984" y="112"/>
                    </a:lnTo>
                    <a:lnTo>
                      <a:pt x="5950" y="117"/>
                    </a:lnTo>
                    <a:lnTo>
                      <a:pt x="6014" y="101"/>
                    </a:lnTo>
                    <a:cubicBezTo>
                      <a:pt x="6025" y="98"/>
                      <a:pt x="6037" y="96"/>
                      <a:pt x="6048" y="96"/>
                    </a:cubicBezTo>
                    <a:lnTo>
                      <a:pt x="6096" y="96"/>
                    </a:lnTo>
                    <a:lnTo>
                      <a:pt x="6144" y="96"/>
                    </a:lnTo>
                    <a:lnTo>
                      <a:pt x="6192" y="96"/>
                    </a:lnTo>
                    <a:lnTo>
                      <a:pt x="6240" y="96"/>
                    </a:lnTo>
                    <a:lnTo>
                      <a:pt x="6288" y="96"/>
                    </a:lnTo>
                    <a:lnTo>
                      <a:pt x="6243" y="104"/>
                    </a:lnTo>
                    <a:lnTo>
                      <a:pt x="6291" y="88"/>
                    </a:lnTo>
                    <a:cubicBezTo>
                      <a:pt x="6306" y="83"/>
                      <a:pt x="6321" y="80"/>
                      <a:pt x="6336" y="80"/>
                    </a:cubicBezTo>
                    <a:lnTo>
                      <a:pt x="6384" y="80"/>
                    </a:lnTo>
                    <a:lnTo>
                      <a:pt x="6432" y="80"/>
                    </a:lnTo>
                    <a:lnTo>
                      <a:pt x="6480" y="80"/>
                    </a:lnTo>
                    <a:lnTo>
                      <a:pt x="6544" y="80"/>
                    </a:lnTo>
                    <a:lnTo>
                      <a:pt x="6592" y="80"/>
                    </a:lnTo>
                    <a:lnTo>
                      <a:pt x="6640" y="80"/>
                    </a:lnTo>
                    <a:lnTo>
                      <a:pt x="6688" y="80"/>
                    </a:lnTo>
                    <a:lnTo>
                      <a:pt x="6736" y="80"/>
                    </a:lnTo>
                    <a:lnTo>
                      <a:pt x="6784" y="80"/>
                    </a:lnTo>
                    <a:lnTo>
                      <a:pt x="6832" y="80"/>
                    </a:lnTo>
                    <a:lnTo>
                      <a:pt x="6880" y="80"/>
                    </a:lnTo>
                    <a:lnTo>
                      <a:pt x="6928" y="80"/>
                    </a:lnTo>
                    <a:lnTo>
                      <a:pt x="6976" y="80"/>
                    </a:lnTo>
                    <a:lnTo>
                      <a:pt x="7040" y="80"/>
                    </a:lnTo>
                    <a:lnTo>
                      <a:pt x="7088" y="80"/>
                    </a:lnTo>
                    <a:lnTo>
                      <a:pt x="7136" y="80"/>
                    </a:lnTo>
                    <a:lnTo>
                      <a:pt x="7184" y="80"/>
                    </a:lnTo>
                    <a:lnTo>
                      <a:pt x="7232" y="80"/>
                    </a:lnTo>
                    <a:lnTo>
                      <a:pt x="7280" y="80"/>
                    </a:lnTo>
                    <a:lnTo>
                      <a:pt x="7328" y="80"/>
                    </a:lnTo>
                    <a:lnTo>
                      <a:pt x="7376" y="80"/>
                    </a:lnTo>
                    <a:lnTo>
                      <a:pt x="7424" y="80"/>
                    </a:lnTo>
                    <a:lnTo>
                      <a:pt x="7472" y="80"/>
                    </a:lnTo>
                    <a:lnTo>
                      <a:pt x="7438" y="85"/>
                    </a:lnTo>
                    <a:lnTo>
                      <a:pt x="7502" y="69"/>
                    </a:lnTo>
                    <a:cubicBezTo>
                      <a:pt x="7513" y="66"/>
                      <a:pt x="7525" y="64"/>
                      <a:pt x="7536" y="64"/>
                    </a:cubicBezTo>
                    <a:lnTo>
                      <a:pt x="7584" y="64"/>
                    </a:lnTo>
                    <a:lnTo>
                      <a:pt x="7632" y="64"/>
                    </a:lnTo>
                    <a:lnTo>
                      <a:pt x="7680" y="64"/>
                    </a:lnTo>
                    <a:lnTo>
                      <a:pt x="7728" y="64"/>
                    </a:lnTo>
                    <a:lnTo>
                      <a:pt x="7776" y="64"/>
                    </a:lnTo>
                    <a:lnTo>
                      <a:pt x="7824" y="64"/>
                    </a:lnTo>
                    <a:lnTo>
                      <a:pt x="7872" y="64"/>
                    </a:lnTo>
                    <a:lnTo>
                      <a:pt x="7920" y="64"/>
                    </a:lnTo>
                    <a:lnTo>
                      <a:pt x="7968" y="64"/>
                    </a:lnTo>
                    <a:lnTo>
                      <a:pt x="8032" y="64"/>
                    </a:lnTo>
                    <a:lnTo>
                      <a:pt x="8080" y="64"/>
                    </a:lnTo>
                    <a:lnTo>
                      <a:pt x="8128" y="64"/>
                    </a:lnTo>
                    <a:lnTo>
                      <a:pt x="8176" y="64"/>
                    </a:lnTo>
                    <a:lnTo>
                      <a:pt x="8224" y="64"/>
                    </a:lnTo>
                    <a:lnTo>
                      <a:pt x="8272" y="64"/>
                    </a:lnTo>
                    <a:lnTo>
                      <a:pt x="8320" y="64"/>
                    </a:lnTo>
                    <a:lnTo>
                      <a:pt x="8368" y="64"/>
                    </a:lnTo>
                    <a:lnTo>
                      <a:pt x="8416" y="64"/>
                    </a:lnTo>
                    <a:lnTo>
                      <a:pt x="8464" y="64"/>
                    </a:lnTo>
                    <a:lnTo>
                      <a:pt x="8528" y="64"/>
                    </a:lnTo>
                    <a:lnTo>
                      <a:pt x="8576" y="64"/>
                    </a:lnTo>
                    <a:lnTo>
                      <a:pt x="8624" y="64"/>
                    </a:lnTo>
                    <a:lnTo>
                      <a:pt x="8672" y="64"/>
                    </a:lnTo>
                    <a:lnTo>
                      <a:pt x="8720" y="64"/>
                    </a:lnTo>
                    <a:lnTo>
                      <a:pt x="8768" y="64"/>
                    </a:lnTo>
                    <a:lnTo>
                      <a:pt x="8816" y="64"/>
                    </a:lnTo>
                    <a:lnTo>
                      <a:pt x="8864" y="64"/>
                    </a:lnTo>
                    <a:lnTo>
                      <a:pt x="8912" y="64"/>
                    </a:lnTo>
                    <a:lnTo>
                      <a:pt x="8960" y="64"/>
                    </a:lnTo>
                    <a:lnTo>
                      <a:pt x="9024" y="64"/>
                    </a:lnTo>
                    <a:lnTo>
                      <a:pt x="9072" y="64"/>
                    </a:lnTo>
                    <a:lnTo>
                      <a:pt x="9120" y="64"/>
                    </a:lnTo>
                    <a:lnTo>
                      <a:pt x="9075" y="72"/>
                    </a:lnTo>
                    <a:lnTo>
                      <a:pt x="9123" y="56"/>
                    </a:lnTo>
                    <a:cubicBezTo>
                      <a:pt x="9138" y="51"/>
                      <a:pt x="9153" y="48"/>
                      <a:pt x="9168" y="48"/>
                    </a:cubicBezTo>
                    <a:lnTo>
                      <a:pt x="9216" y="48"/>
                    </a:lnTo>
                    <a:lnTo>
                      <a:pt x="9264" y="48"/>
                    </a:lnTo>
                    <a:lnTo>
                      <a:pt x="9312" y="48"/>
                    </a:lnTo>
                    <a:lnTo>
                      <a:pt x="9360" y="48"/>
                    </a:lnTo>
                    <a:lnTo>
                      <a:pt x="9408" y="48"/>
                    </a:lnTo>
                    <a:lnTo>
                      <a:pt x="9456" y="48"/>
                    </a:lnTo>
                    <a:lnTo>
                      <a:pt x="9422" y="53"/>
                    </a:lnTo>
                    <a:lnTo>
                      <a:pt x="9486" y="37"/>
                    </a:lnTo>
                    <a:cubicBezTo>
                      <a:pt x="9497" y="34"/>
                      <a:pt x="9509" y="32"/>
                      <a:pt x="9520" y="32"/>
                    </a:cubicBezTo>
                    <a:lnTo>
                      <a:pt x="9568" y="32"/>
                    </a:lnTo>
                    <a:lnTo>
                      <a:pt x="9616" y="32"/>
                    </a:lnTo>
                    <a:lnTo>
                      <a:pt x="9664" y="32"/>
                    </a:lnTo>
                    <a:lnTo>
                      <a:pt x="9712" y="32"/>
                    </a:lnTo>
                    <a:lnTo>
                      <a:pt x="9667" y="40"/>
                    </a:lnTo>
                    <a:lnTo>
                      <a:pt x="9715" y="24"/>
                    </a:lnTo>
                    <a:cubicBezTo>
                      <a:pt x="9730" y="19"/>
                      <a:pt x="9745" y="16"/>
                      <a:pt x="9760" y="16"/>
                    </a:cubicBezTo>
                    <a:lnTo>
                      <a:pt x="9808" y="16"/>
                    </a:lnTo>
                    <a:lnTo>
                      <a:pt x="9856" y="16"/>
                    </a:lnTo>
                    <a:lnTo>
                      <a:pt x="9904" y="16"/>
                    </a:lnTo>
                    <a:lnTo>
                      <a:pt x="9859" y="24"/>
                    </a:lnTo>
                    <a:lnTo>
                      <a:pt x="9907" y="8"/>
                    </a:lnTo>
                    <a:cubicBezTo>
                      <a:pt x="9922" y="3"/>
                      <a:pt x="9937" y="0"/>
                      <a:pt x="9952" y="0"/>
                    </a:cubicBezTo>
                    <a:lnTo>
                      <a:pt x="10016" y="0"/>
                    </a:lnTo>
                    <a:lnTo>
                      <a:pt x="10064" y="0"/>
                    </a:lnTo>
                    <a:cubicBezTo>
                      <a:pt x="10144" y="0"/>
                      <a:pt x="10208" y="65"/>
                      <a:pt x="10208" y="144"/>
                    </a:cubicBezTo>
                    <a:cubicBezTo>
                      <a:pt x="10208" y="224"/>
                      <a:pt x="10144" y="288"/>
                      <a:pt x="10064" y="288"/>
                    </a:cubicBezTo>
                    <a:lnTo>
                      <a:pt x="10016" y="288"/>
                    </a:lnTo>
                    <a:lnTo>
                      <a:pt x="9952" y="288"/>
                    </a:lnTo>
                    <a:lnTo>
                      <a:pt x="9998" y="281"/>
                    </a:lnTo>
                    <a:lnTo>
                      <a:pt x="9950" y="297"/>
                    </a:lnTo>
                    <a:cubicBezTo>
                      <a:pt x="9935" y="302"/>
                      <a:pt x="9920" y="304"/>
                      <a:pt x="9904" y="304"/>
                    </a:cubicBezTo>
                    <a:lnTo>
                      <a:pt x="9856" y="304"/>
                    </a:lnTo>
                    <a:lnTo>
                      <a:pt x="9808" y="304"/>
                    </a:lnTo>
                    <a:lnTo>
                      <a:pt x="9760" y="304"/>
                    </a:lnTo>
                    <a:lnTo>
                      <a:pt x="9806" y="297"/>
                    </a:lnTo>
                    <a:lnTo>
                      <a:pt x="9758" y="313"/>
                    </a:lnTo>
                    <a:cubicBezTo>
                      <a:pt x="9743" y="318"/>
                      <a:pt x="9728" y="320"/>
                      <a:pt x="9712" y="320"/>
                    </a:cubicBezTo>
                    <a:lnTo>
                      <a:pt x="9664" y="320"/>
                    </a:lnTo>
                    <a:lnTo>
                      <a:pt x="9616" y="320"/>
                    </a:lnTo>
                    <a:lnTo>
                      <a:pt x="9568" y="320"/>
                    </a:lnTo>
                    <a:lnTo>
                      <a:pt x="9520" y="320"/>
                    </a:lnTo>
                    <a:lnTo>
                      <a:pt x="9555" y="316"/>
                    </a:lnTo>
                    <a:lnTo>
                      <a:pt x="9491" y="332"/>
                    </a:lnTo>
                    <a:cubicBezTo>
                      <a:pt x="9480" y="335"/>
                      <a:pt x="9468" y="336"/>
                      <a:pt x="9456" y="336"/>
                    </a:cubicBezTo>
                    <a:lnTo>
                      <a:pt x="9408" y="336"/>
                    </a:lnTo>
                    <a:lnTo>
                      <a:pt x="9360" y="336"/>
                    </a:lnTo>
                    <a:lnTo>
                      <a:pt x="9312" y="336"/>
                    </a:lnTo>
                    <a:lnTo>
                      <a:pt x="9264" y="336"/>
                    </a:lnTo>
                    <a:lnTo>
                      <a:pt x="9216" y="336"/>
                    </a:lnTo>
                    <a:lnTo>
                      <a:pt x="9168" y="336"/>
                    </a:lnTo>
                    <a:lnTo>
                      <a:pt x="9214" y="329"/>
                    </a:lnTo>
                    <a:lnTo>
                      <a:pt x="9166" y="345"/>
                    </a:lnTo>
                    <a:cubicBezTo>
                      <a:pt x="9151" y="350"/>
                      <a:pt x="9136" y="352"/>
                      <a:pt x="9120" y="352"/>
                    </a:cubicBezTo>
                    <a:lnTo>
                      <a:pt x="9072" y="352"/>
                    </a:lnTo>
                    <a:lnTo>
                      <a:pt x="9024" y="352"/>
                    </a:lnTo>
                    <a:lnTo>
                      <a:pt x="8960" y="352"/>
                    </a:lnTo>
                    <a:lnTo>
                      <a:pt x="8912" y="352"/>
                    </a:lnTo>
                    <a:lnTo>
                      <a:pt x="8864" y="352"/>
                    </a:lnTo>
                    <a:lnTo>
                      <a:pt x="8816" y="352"/>
                    </a:lnTo>
                    <a:lnTo>
                      <a:pt x="8768" y="352"/>
                    </a:lnTo>
                    <a:lnTo>
                      <a:pt x="8720" y="352"/>
                    </a:lnTo>
                    <a:lnTo>
                      <a:pt x="8672" y="352"/>
                    </a:lnTo>
                    <a:lnTo>
                      <a:pt x="8624" y="352"/>
                    </a:lnTo>
                    <a:lnTo>
                      <a:pt x="8576" y="352"/>
                    </a:lnTo>
                    <a:lnTo>
                      <a:pt x="8528" y="352"/>
                    </a:lnTo>
                    <a:lnTo>
                      <a:pt x="8464" y="352"/>
                    </a:lnTo>
                    <a:lnTo>
                      <a:pt x="8416" y="352"/>
                    </a:lnTo>
                    <a:lnTo>
                      <a:pt x="8368" y="352"/>
                    </a:lnTo>
                    <a:lnTo>
                      <a:pt x="8320" y="352"/>
                    </a:lnTo>
                    <a:lnTo>
                      <a:pt x="8272" y="352"/>
                    </a:lnTo>
                    <a:lnTo>
                      <a:pt x="8224" y="352"/>
                    </a:lnTo>
                    <a:lnTo>
                      <a:pt x="8176" y="352"/>
                    </a:lnTo>
                    <a:lnTo>
                      <a:pt x="8128" y="352"/>
                    </a:lnTo>
                    <a:lnTo>
                      <a:pt x="8080" y="352"/>
                    </a:lnTo>
                    <a:lnTo>
                      <a:pt x="8032" y="352"/>
                    </a:lnTo>
                    <a:lnTo>
                      <a:pt x="7968" y="352"/>
                    </a:lnTo>
                    <a:lnTo>
                      <a:pt x="7920" y="352"/>
                    </a:lnTo>
                    <a:lnTo>
                      <a:pt x="7872" y="352"/>
                    </a:lnTo>
                    <a:lnTo>
                      <a:pt x="7824" y="352"/>
                    </a:lnTo>
                    <a:lnTo>
                      <a:pt x="7776" y="352"/>
                    </a:lnTo>
                    <a:lnTo>
                      <a:pt x="7728" y="352"/>
                    </a:lnTo>
                    <a:lnTo>
                      <a:pt x="7680" y="352"/>
                    </a:lnTo>
                    <a:lnTo>
                      <a:pt x="7632" y="352"/>
                    </a:lnTo>
                    <a:lnTo>
                      <a:pt x="7584" y="352"/>
                    </a:lnTo>
                    <a:lnTo>
                      <a:pt x="7536" y="352"/>
                    </a:lnTo>
                    <a:lnTo>
                      <a:pt x="7571" y="348"/>
                    </a:lnTo>
                    <a:lnTo>
                      <a:pt x="7507" y="364"/>
                    </a:lnTo>
                    <a:cubicBezTo>
                      <a:pt x="7496" y="367"/>
                      <a:pt x="7484" y="368"/>
                      <a:pt x="7472" y="368"/>
                    </a:cubicBezTo>
                    <a:lnTo>
                      <a:pt x="7424" y="368"/>
                    </a:lnTo>
                    <a:lnTo>
                      <a:pt x="7376" y="368"/>
                    </a:lnTo>
                    <a:lnTo>
                      <a:pt x="7328" y="368"/>
                    </a:lnTo>
                    <a:lnTo>
                      <a:pt x="7280" y="368"/>
                    </a:lnTo>
                    <a:lnTo>
                      <a:pt x="7232" y="368"/>
                    </a:lnTo>
                    <a:lnTo>
                      <a:pt x="7184" y="368"/>
                    </a:lnTo>
                    <a:lnTo>
                      <a:pt x="7136" y="368"/>
                    </a:lnTo>
                    <a:lnTo>
                      <a:pt x="7088" y="368"/>
                    </a:lnTo>
                    <a:lnTo>
                      <a:pt x="7040" y="368"/>
                    </a:lnTo>
                    <a:lnTo>
                      <a:pt x="6976" y="368"/>
                    </a:lnTo>
                    <a:lnTo>
                      <a:pt x="6928" y="368"/>
                    </a:lnTo>
                    <a:lnTo>
                      <a:pt x="6880" y="368"/>
                    </a:lnTo>
                    <a:lnTo>
                      <a:pt x="6832" y="368"/>
                    </a:lnTo>
                    <a:lnTo>
                      <a:pt x="6784" y="368"/>
                    </a:lnTo>
                    <a:lnTo>
                      <a:pt x="6736" y="368"/>
                    </a:lnTo>
                    <a:lnTo>
                      <a:pt x="6688" y="368"/>
                    </a:lnTo>
                    <a:lnTo>
                      <a:pt x="6640" y="368"/>
                    </a:lnTo>
                    <a:lnTo>
                      <a:pt x="6592" y="368"/>
                    </a:lnTo>
                    <a:lnTo>
                      <a:pt x="6544" y="368"/>
                    </a:lnTo>
                    <a:lnTo>
                      <a:pt x="6480" y="368"/>
                    </a:lnTo>
                    <a:lnTo>
                      <a:pt x="6432" y="368"/>
                    </a:lnTo>
                    <a:lnTo>
                      <a:pt x="6384" y="368"/>
                    </a:lnTo>
                    <a:lnTo>
                      <a:pt x="6336" y="368"/>
                    </a:lnTo>
                    <a:lnTo>
                      <a:pt x="6382" y="361"/>
                    </a:lnTo>
                    <a:lnTo>
                      <a:pt x="6334" y="377"/>
                    </a:lnTo>
                    <a:cubicBezTo>
                      <a:pt x="6319" y="382"/>
                      <a:pt x="6304" y="384"/>
                      <a:pt x="6288" y="384"/>
                    </a:cubicBezTo>
                    <a:lnTo>
                      <a:pt x="6240" y="384"/>
                    </a:lnTo>
                    <a:lnTo>
                      <a:pt x="6192" y="384"/>
                    </a:lnTo>
                    <a:lnTo>
                      <a:pt x="6144" y="384"/>
                    </a:lnTo>
                    <a:lnTo>
                      <a:pt x="6096" y="384"/>
                    </a:lnTo>
                    <a:lnTo>
                      <a:pt x="6048" y="384"/>
                    </a:lnTo>
                    <a:lnTo>
                      <a:pt x="6083" y="380"/>
                    </a:lnTo>
                    <a:lnTo>
                      <a:pt x="6019" y="396"/>
                    </a:lnTo>
                    <a:cubicBezTo>
                      <a:pt x="6008" y="399"/>
                      <a:pt x="5996" y="400"/>
                      <a:pt x="5984" y="400"/>
                    </a:cubicBezTo>
                    <a:lnTo>
                      <a:pt x="5936" y="400"/>
                    </a:lnTo>
                    <a:lnTo>
                      <a:pt x="5888" y="400"/>
                    </a:lnTo>
                    <a:lnTo>
                      <a:pt x="5840" y="400"/>
                    </a:lnTo>
                    <a:lnTo>
                      <a:pt x="5792" y="400"/>
                    </a:lnTo>
                    <a:lnTo>
                      <a:pt x="5744" y="400"/>
                    </a:lnTo>
                    <a:lnTo>
                      <a:pt x="5696" y="400"/>
                    </a:lnTo>
                    <a:lnTo>
                      <a:pt x="5648" y="400"/>
                    </a:lnTo>
                    <a:lnTo>
                      <a:pt x="5600" y="400"/>
                    </a:lnTo>
                    <a:lnTo>
                      <a:pt x="5552" y="400"/>
                    </a:lnTo>
                    <a:lnTo>
                      <a:pt x="5598" y="393"/>
                    </a:lnTo>
                    <a:lnTo>
                      <a:pt x="5550" y="409"/>
                    </a:lnTo>
                    <a:cubicBezTo>
                      <a:pt x="5535" y="414"/>
                      <a:pt x="5520" y="416"/>
                      <a:pt x="5504" y="416"/>
                    </a:cubicBezTo>
                    <a:lnTo>
                      <a:pt x="5440" y="416"/>
                    </a:lnTo>
                    <a:lnTo>
                      <a:pt x="5392" y="416"/>
                    </a:lnTo>
                    <a:lnTo>
                      <a:pt x="5344" y="416"/>
                    </a:lnTo>
                    <a:lnTo>
                      <a:pt x="5296" y="416"/>
                    </a:lnTo>
                    <a:lnTo>
                      <a:pt x="5248" y="416"/>
                    </a:lnTo>
                    <a:lnTo>
                      <a:pt x="5200" y="416"/>
                    </a:lnTo>
                    <a:lnTo>
                      <a:pt x="5152" y="416"/>
                    </a:lnTo>
                    <a:lnTo>
                      <a:pt x="5104" y="416"/>
                    </a:lnTo>
                    <a:lnTo>
                      <a:pt x="5056" y="416"/>
                    </a:lnTo>
                    <a:lnTo>
                      <a:pt x="5008" y="416"/>
                    </a:lnTo>
                    <a:lnTo>
                      <a:pt x="4944" y="416"/>
                    </a:lnTo>
                    <a:lnTo>
                      <a:pt x="4896" y="416"/>
                    </a:lnTo>
                    <a:lnTo>
                      <a:pt x="4942" y="409"/>
                    </a:lnTo>
                    <a:lnTo>
                      <a:pt x="4894" y="425"/>
                    </a:lnTo>
                    <a:cubicBezTo>
                      <a:pt x="4879" y="430"/>
                      <a:pt x="4864" y="432"/>
                      <a:pt x="4848" y="432"/>
                    </a:cubicBezTo>
                    <a:lnTo>
                      <a:pt x="4800" y="432"/>
                    </a:lnTo>
                    <a:lnTo>
                      <a:pt x="4752" y="432"/>
                    </a:lnTo>
                    <a:lnTo>
                      <a:pt x="4704" y="432"/>
                    </a:lnTo>
                    <a:lnTo>
                      <a:pt x="4656" y="432"/>
                    </a:lnTo>
                    <a:lnTo>
                      <a:pt x="4608" y="432"/>
                    </a:lnTo>
                    <a:lnTo>
                      <a:pt x="4560" y="432"/>
                    </a:lnTo>
                    <a:lnTo>
                      <a:pt x="4512" y="432"/>
                    </a:lnTo>
                    <a:lnTo>
                      <a:pt x="4448" y="432"/>
                    </a:lnTo>
                    <a:lnTo>
                      <a:pt x="4400" y="432"/>
                    </a:lnTo>
                    <a:lnTo>
                      <a:pt x="4352" y="432"/>
                    </a:lnTo>
                    <a:lnTo>
                      <a:pt x="4304" y="432"/>
                    </a:lnTo>
                    <a:lnTo>
                      <a:pt x="4256" y="432"/>
                    </a:lnTo>
                    <a:lnTo>
                      <a:pt x="4208" y="432"/>
                    </a:lnTo>
                    <a:cubicBezTo>
                      <a:pt x="4193" y="432"/>
                      <a:pt x="4178" y="430"/>
                      <a:pt x="4163" y="425"/>
                    </a:cubicBezTo>
                    <a:lnTo>
                      <a:pt x="4115" y="409"/>
                    </a:lnTo>
                    <a:lnTo>
                      <a:pt x="4160" y="416"/>
                    </a:lnTo>
                    <a:lnTo>
                      <a:pt x="4112" y="416"/>
                    </a:lnTo>
                    <a:lnTo>
                      <a:pt x="4064" y="416"/>
                    </a:lnTo>
                    <a:lnTo>
                      <a:pt x="4016" y="416"/>
                    </a:lnTo>
                    <a:lnTo>
                      <a:pt x="3952" y="416"/>
                    </a:lnTo>
                    <a:lnTo>
                      <a:pt x="3904" y="416"/>
                    </a:lnTo>
                    <a:lnTo>
                      <a:pt x="3856" y="416"/>
                    </a:lnTo>
                    <a:cubicBezTo>
                      <a:pt x="3841" y="416"/>
                      <a:pt x="3826" y="414"/>
                      <a:pt x="3811" y="409"/>
                    </a:cubicBezTo>
                    <a:lnTo>
                      <a:pt x="3763" y="393"/>
                    </a:lnTo>
                    <a:lnTo>
                      <a:pt x="3808" y="400"/>
                    </a:lnTo>
                    <a:lnTo>
                      <a:pt x="3760" y="400"/>
                    </a:lnTo>
                    <a:lnTo>
                      <a:pt x="3712" y="400"/>
                    </a:lnTo>
                    <a:lnTo>
                      <a:pt x="3664" y="400"/>
                    </a:lnTo>
                    <a:lnTo>
                      <a:pt x="3616" y="400"/>
                    </a:lnTo>
                    <a:lnTo>
                      <a:pt x="3568" y="400"/>
                    </a:lnTo>
                    <a:lnTo>
                      <a:pt x="3520" y="400"/>
                    </a:lnTo>
                    <a:lnTo>
                      <a:pt x="3456" y="400"/>
                    </a:lnTo>
                    <a:lnTo>
                      <a:pt x="3408" y="400"/>
                    </a:lnTo>
                    <a:lnTo>
                      <a:pt x="3360" y="400"/>
                    </a:lnTo>
                    <a:lnTo>
                      <a:pt x="3312" y="400"/>
                    </a:lnTo>
                    <a:lnTo>
                      <a:pt x="3264" y="400"/>
                    </a:lnTo>
                    <a:lnTo>
                      <a:pt x="3216" y="400"/>
                    </a:lnTo>
                    <a:lnTo>
                      <a:pt x="3168" y="400"/>
                    </a:lnTo>
                    <a:lnTo>
                      <a:pt x="3120" y="400"/>
                    </a:lnTo>
                    <a:lnTo>
                      <a:pt x="3072" y="400"/>
                    </a:lnTo>
                    <a:lnTo>
                      <a:pt x="3024" y="400"/>
                    </a:lnTo>
                    <a:lnTo>
                      <a:pt x="2960" y="400"/>
                    </a:lnTo>
                    <a:lnTo>
                      <a:pt x="2912" y="400"/>
                    </a:lnTo>
                    <a:lnTo>
                      <a:pt x="2864" y="400"/>
                    </a:lnTo>
                    <a:lnTo>
                      <a:pt x="2816" y="400"/>
                    </a:lnTo>
                    <a:lnTo>
                      <a:pt x="2768" y="400"/>
                    </a:lnTo>
                    <a:lnTo>
                      <a:pt x="2720" y="400"/>
                    </a:lnTo>
                    <a:lnTo>
                      <a:pt x="2672" y="400"/>
                    </a:lnTo>
                    <a:lnTo>
                      <a:pt x="2624" y="400"/>
                    </a:lnTo>
                    <a:lnTo>
                      <a:pt x="2576" y="400"/>
                    </a:lnTo>
                    <a:lnTo>
                      <a:pt x="2528" y="400"/>
                    </a:lnTo>
                    <a:lnTo>
                      <a:pt x="2464" y="400"/>
                    </a:lnTo>
                    <a:lnTo>
                      <a:pt x="2416" y="400"/>
                    </a:lnTo>
                    <a:lnTo>
                      <a:pt x="2368" y="400"/>
                    </a:lnTo>
                    <a:lnTo>
                      <a:pt x="2320" y="400"/>
                    </a:lnTo>
                    <a:lnTo>
                      <a:pt x="2272" y="400"/>
                    </a:lnTo>
                    <a:lnTo>
                      <a:pt x="2224" y="400"/>
                    </a:lnTo>
                    <a:lnTo>
                      <a:pt x="2176" y="400"/>
                    </a:lnTo>
                    <a:lnTo>
                      <a:pt x="2128" y="400"/>
                    </a:lnTo>
                    <a:lnTo>
                      <a:pt x="2080" y="400"/>
                    </a:lnTo>
                    <a:lnTo>
                      <a:pt x="2032" y="400"/>
                    </a:lnTo>
                    <a:lnTo>
                      <a:pt x="1968" y="400"/>
                    </a:lnTo>
                    <a:lnTo>
                      <a:pt x="1920" y="400"/>
                    </a:lnTo>
                    <a:lnTo>
                      <a:pt x="1872" y="400"/>
                    </a:lnTo>
                    <a:lnTo>
                      <a:pt x="1824" y="400"/>
                    </a:lnTo>
                    <a:lnTo>
                      <a:pt x="1776" y="400"/>
                    </a:lnTo>
                    <a:lnTo>
                      <a:pt x="1822" y="393"/>
                    </a:lnTo>
                    <a:lnTo>
                      <a:pt x="1774" y="409"/>
                    </a:lnTo>
                    <a:cubicBezTo>
                      <a:pt x="1759" y="414"/>
                      <a:pt x="1744" y="416"/>
                      <a:pt x="1728" y="416"/>
                    </a:cubicBezTo>
                    <a:lnTo>
                      <a:pt x="1680" y="416"/>
                    </a:lnTo>
                    <a:lnTo>
                      <a:pt x="1632" y="416"/>
                    </a:lnTo>
                    <a:lnTo>
                      <a:pt x="1584" y="416"/>
                    </a:lnTo>
                    <a:lnTo>
                      <a:pt x="1536" y="416"/>
                    </a:lnTo>
                    <a:lnTo>
                      <a:pt x="1571" y="412"/>
                    </a:lnTo>
                    <a:lnTo>
                      <a:pt x="1507" y="428"/>
                    </a:lnTo>
                    <a:cubicBezTo>
                      <a:pt x="1496" y="431"/>
                      <a:pt x="1484" y="432"/>
                      <a:pt x="1472" y="432"/>
                    </a:cubicBezTo>
                    <a:lnTo>
                      <a:pt x="1424" y="432"/>
                    </a:lnTo>
                    <a:lnTo>
                      <a:pt x="1376" y="432"/>
                    </a:lnTo>
                    <a:lnTo>
                      <a:pt x="1328" y="432"/>
                    </a:lnTo>
                    <a:lnTo>
                      <a:pt x="1280" y="432"/>
                    </a:lnTo>
                    <a:lnTo>
                      <a:pt x="1232" y="432"/>
                    </a:lnTo>
                    <a:lnTo>
                      <a:pt x="1184" y="432"/>
                    </a:lnTo>
                    <a:lnTo>
                      <a:pt x="1136" y="432"/>
                    </a:lnTo>
                    <a:lnTo>
                      <a:pt x="1088" y="432"/>
                    </a:lnTo>
                    <a:lnTo>
                      <a:pt x="1040" y="432"/>
                    </a:lnTo>
                    <a:lnTo>
                      <a:pt x="976" y="432"/>
                    </a:lnTo>
                    <a:lnTo>
                      <a:pt x="928" y="432"/>
                    </a:lnTo>
                    <a:lnTo>
                      <a:pt x="880" y="432"/>
                    </a:lnTo>
                    <a:cubicBezTo>
                      <a:pt x="865" y="432"/>
                      <a:pt x="850" y="430"/>
                      <a:pt x="835" y="425"/>
                    </a:cubicBezTo>
                    <a:lnTo>
                      <a:pt x="787" y="409"/>
                    </a:lnTo>
                    <a:lnTo>
                      <a:pt x="832" y="416"/>
                    </a:lnTo>
                    <a:lnTo>
                      <a:pt x="784" y="416"/>
                    </a:lnTo>
                    <a:lnTo>
                      <a:pt x="736" y="416"/>
                    </a:lnTo>
                    <a:lnTo>
                      <a:pt x="688" y="416"/>
                    </a:lnTo>
                    <a:lnTo>
                      <a:pt x="640" y="416"/>
                    </a:lnTo>
                    <a:cubicBezTo>
                      <a:pt x="625" y="416"/>
                      <a:pt x="610" y="414"/>
                      <a:pt x="595" y="409"/>
                    </a:cubicBezTo>
                    <a:lnTo>
                      <a:pt x="547" y="393"/>
                    </a:lnTo>
                    <a:lnTo>
                      <a:pt x="592" y="400"/>
                    </a:lnTo>
                    <a:lnTo>
                      <a:pt x="544" y="400"/>
                    </a:lnTo>
                    <a:lnTo>
                      <a:pt x="480" y="400"/>
                    </a:lnTo>
                    <a:lnTo>
                      <a:pt x="432" y="400"/>
                    </a:lnTo>
                    <a:lnTo>
                      <a:pt x="384" y="400"/>
                    </a:lnTo>
                    <a:lnTo>
                      <a:pt x="336" y="400"/>
                    </a:lnTo>
                    <a:lnTo>
                      <a:pt x="288" y="400"/>
                    </a:lnTo>
                    <a:lnTo>
                      <a:pt x="240" y="400"/>
                    </a:lnTo>
                    <a:lnTo>
                      <a:pt x="192" y="400"/>
                    </a:lnTo>
                    <a:lnTo>
                      <a:pt x="144" y="400"/>
                    </a:lnTo>
                    <a:cubicBezTo>
                      <a:pt x="65" y="400"/>
                      <a:pt x="0" y="336"/>
                      <a:pt x="0" y="256"/>
                    </a:cubicBezTo>
                    <a:cubicBezTo>
                      <a:pt x="0" y="177"/>
                      <a:pt x="65" y="112"/>
                      <a:pt x="144" y="112"/>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 name="Freeform 117"/>
              <p:cNvSpPr>
                <a:spLocks/>
              </p:cNvSpPr>
              <p:nvPr/>
            </p:nvSpPr>
            <p:spPr bwMode="auto">
              <a:xfrm>
                <a:off x="6126163" y="1093788"/>
                <a:ext cx="971550" cy="1520825"/>
              </a:xfrm>
              <a:custGeom>
                <a:avLst/>
                <a:gdLst>
                  <a:gd name="T0" fmla="*/ 432 w 10209"/>
                  <a:gd name="T1" fmla="*/ 15664 h 15968"/>
                  <a:gd name="T2" fmla="*/ 784 w 10209"/>
                  <a:gd name="T3" fmla="*/ 15648 h 15968"/>
                  <a:gd name="T4" fmla="*/ 1136 w 10209"/>
                  <a:gd name="T5" fmla="*/ 15632 h 15968"/>
                  <a:gd name="T6" fmla="*/ 1472 w 10209"/>
                  <a:gd name="T7" fmla="*/ 15616 h 15968"/>
                  <a:gd name="T8" fmla="*/ 1728 w 10209"/>
                  <a:gd name="T9" fmla="*/ 15584 h 15968"/>
                  <a:gd name="T10" fmla="*/ 1968 w 10209"/>
                  <a:gd name="T11" fmla="*/ 15536 h 15968"/>
                  <a:gd name="T12" fmla="*/ 2145 w 10209"/>
                  <a:gd name="T13" fmla="*/ 15497 h 15968"/>
                  <a:gd name="T14" fmla="*/ 2363 w 10209"/>
                  <a:gd name="T15" fmla="*/ 15339 h 15968"/>
                  <a:gd name="T16" fmla="*/ 2677 w 10209"/>
                  <a:gd name="T17" fmla="*/ 14558 h 15968"/>
                  <a:gd name="T18" fmla="*/ 3121 w 10209"/>
                  <a:gd name="T19" fmla="*/ 11361 h 15968"/>
                  <a:gd name="T20" fmla="*/ 3569 w 10209"/>
                  <a:gd name="T21" fmla="*/ 6501 h 15968"/>
                  <a:gd name="T22" fmla="*/ 3981 w 10209"/>
                  <a:gd name="T23" fmla="*/ 3334 h 15968"/>
                  <a:gd name="T24" fmla="*/ 4493 w 10209"/>
                  <a:gd name="T25" fmla="*/ 3794 h 15968"/>
                  <a:gd name="T26" fmla="*/ 4941 w 10209"/>
                  <a:gd name="T27" fmla="*/ 6304 h 15968"/>
                  <a:gd name="T28" fmla="*/ 4979 w 10209"/>
                  <a:gd name="T29" fmla="*/ 6441 h 15968"/>
                  <a:gd name="T30" fmla="*/ 5345 w 10209"/>
                  <a:gd name="T31" fmla="*/ 3967 h 15968"/>
                  <a:gd name="T32" fmla="*/ 5795 w 10209"/>
                  <a:gd name="T33" fmla="*/ 980 h 15968"/>
                  <a:gd name="T34" fmla="*/ 6209 w 10209"/>
                  <a:gd name="T35" fmla="*/ 25 h 15968"/>
                  <a:gd name="T36" fmla="*/ 6609 w 10209"/>
                  <a:gd name="T37" fmla="*/ 208 h 15968"/>
                  <a:gd name="T38" fmla="*/ 7015 w 10209"/>
                  <a:gd name="T39" fmla="*/ 1150 h 15968"/>
                  <a:gd name="T40" fmla="*/ 7264 w 10209"/>
                  <a:gd name="T41" fmla="*/ 1625 h 15968"/>
                  <a:gd name="T42" fmla="*/ 7323 w 10209"/>
                  <a:gd name="T43" fmla="*/ 1627 h 15968"/>
                  <a:gd name="T44" fmla="*/ 7696 w 10209"/>
                  <a:gd name="T45" fmla="*/ 992 h 15968"/>
                  <a:gd name="T46" fmla="*/ 8131 w 10209"/>
                  <a:gd name="T47" fmla="*/ 440 h 15968"/>
                  <a:gd name="T48" fmla="*/ 8540 w 10209"/>
                  <a:gd name="T49" fmla="*/ 566 h 15968"/>
                  <a:gd name="T50" fmla="*/ 9004 w 10209"/>
                  <a:gd name="T51" fmla="*/ 1806 h 15968"/>
                  <a:gd name="T52" fmla="*/ 9454 w 10209"/>
                  <a:gd name="T53" fmla="*/ 3812 h 15968"/>
                  <a:gd name="T54" fmla="*/ 9902 w 10209"/>
                  <a:gd name="T55" fmla="*/ 5972 h 15968"/>
                  <a:gd name="T56" fmla="*/ 9861 w 10209"/>
                  <a:gd name="T57" fmla="*/ 7075 h 15968"/>
                  <a:gd name="T58" fmla="*/ 9411 w 10209"/>
                  <a:gd name="T59" fmla="*/ 5067 h 15968"/>
                  <a:gd name="T60" fmla="*/ 8982 w 10209"/>
                  <a:gd name="T61" fmla="*/ 2952 h 15968"/>
                  <a:gd name="T62" fmla="*/ 8538 w 10209"/>
                  <a:gd name="T63" fmla="*/ 1203 h 15968"/>
                  <a:gd name="T64" fmla="*/ 8241 w 10209"/>
                  <a:gd name="T65" fmla="*/ 680 h 15968"/>
                  <a:gd name="T66" fmla="*/ 8180 w 10209"/>
                  <a:gd name="T67" fmla="*/ 743 h 15968"/>
                  <a:gd name="T68" fmla="*/ 7752 w 10209"/>
                  <a:gd name="T69" fmla="*/ 1520 h 15968"/>
                  <a:gd name="T70" fmla="*/ 7328 w 10209"/>
                  <a:gd name="T71" fmla="*/ 1936 h 15968"/>
                  <a:gd name="T72" fmla="*/ 6971 w 10209"/>
                  <a:gd name="T73" fmla="*/ 1718 h 15968"/>
                  <a:gd name="T74" fmla="*/ 6556 w 10209"/>
                  <a:gd name="T75" fmla="*/ 745 h 15968"/>
                  <a:gd name="T76" fmla="*/ 6283 w 10209"/>
                  <a:gd name="T77" fmla="*/ 262 h 15968"/>
                  <a:gd name="T78" fmla="*/ 6321 w 10209"/>
                  <a:gd name="T79" fmla="*/ 305 h 15968"/>
                  <a:gd name="T80" fmla="*/ 5887 w 10209"/>
                  <a:gd name="T81" fmla="*/ 2165 h 15968"/>
                  <a:gd name="T82" fmla="*/ 5439 w 10209"/>
                  <a:gd name="T83" fmla="*/ 5510 h 15968"/>
                  <a:gd name="T84" fmla="*/ 4944 w 10209"/>
                  <a:gd name="T85" fmla="*/ 6832 h 15968"/>
                  <a:gd name="T86" fmla="*/ 4467 w 10209"/>
                  <a:gd name="T87" fmla="*/ 5325 h 15968"/>
                  <a:gd name="T88" fmla="*/ 4080 w 10209"/>
                  <a:gd name="T89" fmla="*/ 3425 h 15968"/>
                  <a:gd name="T90" fmla="*/ 4095 w 10209"/>
                  <a:gd name="T91" fmla="*/ 4098 h 15968"/>
                  <a:gd name="T92" fmla="*/ 3648 w 10209"/>
                  <a:gd name="T93" fmla="*/ 8813 h 15968"/>
                  <a:gd name="T94" fmla="*/ 3199 w 10209"/>
                  <a:gd name="T95" fmla="*/ 13091 h 15968"/>
                  <a:gd name="T96" fmla="*/ 2759 w 10209"/>
                  <a:gd name="T97" fmla="*/ 15267 h 15968"/>
                  <a:gd name="T98" fmla="*/ 2470 w 10209"/>
                  <a:gd name="T99" fmla="*/ 15622 h 15968"/>
                  <a:gd name="T100" fmla="*/ 2128 w 10209"/>
                  <a:gd name="T101" fmla="*/ 15792 h 15968"/>
                  <a:gd name="T102" fmla="*/ 1870 w 10209"/>
                  <a:gd name="T103" fmla="*/ 15849 h 15968"/>
                  <a:gd name="T104" fmla="*/ 1603 w 10209"/>
                  <a:gd name="T105" fmla="*/ 15884 h 15968"/>
                  <a:gd name="T106" fmla="*/ 1374 w 10209"/>
                  <a:gd name="T107" fmla="*/ 15897 h 15968"/>
                  <a:gd name="T108" fmla="*/ 1024 w 10209"/>
                  <a:gd name="T109" fmla="*/ 15936 h 15968"/>
                  <a:gd name="T110" fmla="*/ 686 w 10209"/>
                  <a:gd name="T111" fmla="*/ 15929 h 15968"/>
                  <a:gd name="T112" fmla="*/ 334 w 10209"/>
                  <a:gd name="T113" fmla="*/ 15945 h 15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209" h="15968">
                    <a:moveTo>
                      <a:pt x="144" y="15680"/>
                    </a:moveTo>
                    <a:lnTo>
                      <a:pt x="192" y="15680"/>
                    </a:lnTo>
                    <a:lnTo>
                      <a:pt x="240" y="15680"/>
                    </a:lnTo>
                    <a:lnTo>
                      <a:pt x="195" y="15688"/>
                    </a:lnTo>
                    <a:lnTo>
                      <a:pt x="243" y="15672"/>
                    </a:lnTo>
                    <a:cubicBezTo>
                      <a:pt x="258" y="15667"/>
                      <a:pt x="273" y="15664"/>
                      <a:pt x="288" y="15664"/>
                    </a:cubicBezTo>
                    <a:lnTo>
                      <a:pt x="336" y="15664"/>
                    </a:lnTo>
                    <a:lnTo>
                      <a:pt x="384" y="15664"/>
                    </a:lnTo>
                    <a:lnTo>
                      <a:pt x="432" y="15664"/>
                    </a:lnTo>
                    <a:lnTo>
                      <a:pt x="480" y="15664"/>
                    </a:lnTo>
                    <a:lnTo>
                      <a:pt x="528" y="15664"/>
                    </a:lnTo>
                    <a:lnTo>
                      <a:pt x="592" y="15664"/>
                    </a:lnTo>
                    <a:lnTo>
                      <a:pt x="547" y="15672"/>
                    </a:lnTo>
                    <a:lnTo>
                      <a:pt x="595" y="15656"/>
                    </a:lnTo>
                    <a:cubicBezTo>
                      <a:pt x="610" y="15651"/>
                      <a:pt x="625" y="15648"/>
                      <a:pt x="640" y="15648"/>
                    </a:cubicBezTo>
                    <a:lnTo>
                      <a:pt x="688" y="15648"/>
                    </a:lnTo>
                    <a:lnTo>
                      <a:pt x="736" y="15648"/>
                    </a:lnTo>
                    <a:lnTo>
                      <a:pt x="784" y="15648"/>
                    </a:lnTo>
                    <a:lnTo>
                      <a:pt x="832" y="15648"/>
                    </a:lnTo>
                    <a:lnTo>
                      <a:pt x="880" y="15648"/>
                    </a:lnTo>
                    <a:lnTo>
                      <a:pt x="928" y="15648"/>
                    </a:lnTo>
                    <a:lnTo>
                      <a:pt x="976" y="15648"/>
                    </a:lnTo>
                    <a:lnTo>
                      <a:pt x="1024" y="15648"/>
                    </a:lnTo>
                    <a:lnTo>
                      <a:pt x="990" y="15653"/>
                    </a:lnTo>
                    <a:lnTo>
                      <a:pt x="1054" y="15637"/>
                    </a:lnTo>
                    <a:cubicBezTo>
                      <a:pt x="1065" y="15634"/>
                      <a:pt x="1077" y="15632"/>
                      <a:pt x="1088" y="15632"/>
                    </a:cubicBezTo>
                    <a:lnTo>
                      <a:pt x="1136" y="15632"/>
                    </a:lnTo>
                    <a:lnTo>
                      <a:pt x="1184" y="15632"/>
                    </a:lnTo>
                    <a:lnTo>
                      <a:pt x="1232" y="15632"/>
                    </a:lnTo>
                    <a:lnTo>
                      <a:pt x="1280" y="15632"/>
                    </a:lnTo>
                    <a:lnTo>
                      <a:pt x="1235" y="15640"/>
                    </a:lnTo>
                    <a:lnTo>
                      <a:pt x="1283" y="15624"/>
                    </a:lnTo>
                    <a:cubicBezTo>
                      <a:pt x="1298" y="15619"/>
                      <a:pt x="1313" y="15616"/>
                      <a:pt x="1328" y="15616"/>
                    </a:cubicBezTo>
                    <a:lnTo>
                      <a:pt x="1376" y="15616"/>
                    </a:lnTo>
                    <a:lnTo>
                      <a:pt x="1424" y="15616"/>
                    </a:lnTo>
                    <a:lnTo>
                      <a:pt x="1472" y="15616"/>
                    </a:lnTo>
                    <a:lnTo>
                      <a:pt x="1427" y="15624"/>
                    </a:lnTo>
                    <a:lnTo>
                      <a:pt x="1475" y="15608"/>
                    </a:lnTo>
                    <a:cubicBezTo>
                      <a:pt x="1490" y="15603"/>
                      <a:pt x="1505" y="15600"/>
                      <a:pt x="1520" y="15600"/>
                    </a:cubicBezTo>
                    <a:lnTo>
                      <a:pt x="1568" y="15600"/>
                    </a:lnTo>
                    <a:lnTo>
                      <a:pt x="1534" y="15605"/>
                    </a:lnTo>
                    <a:lnTo>
                      <a:pt x="1598" y="15589"/>
                    </a:lnTo>
                    <a:cubicBezTo>
                      <a:pt x="1609" y="15586"/>
                      <a:pt x="1621" y="15584"/>
                      <a:pt x="1632" y="15584"/>
                    </a:cubicBezTo>
                    <a:lnTo>
                      <a:pt x="1680" y="15584"/>
                    </a:lnTo>
                    <a:lnTo>
                      <a:pt x="1728" y="15584"/>
                    </a:lnTo>
                    <a:lnTo>
                      <a:pt x="1683" y="15592"/>
                    </a:lnTo>
                    <a:lnTo>
                      <a:pt x="1731" y="15576"/>
                    </a:lnTo>
                    <a:cubicBezTo>
                      <a:pt x="1746" y="15571"/>
                      <a:pt x="1761" y="15568"/>
                      <a:pt x="1776" y="15568"/>
                    </a:cubicBezTo>
                    <a:lnTo>
                      <a:pt x="1824" y="15568"/>
                    </a:lnTo>
                    <a:lnTo>
                      <a:pt x="1779" y="15576"/>
                    </a:lnTo>
                    <a:lnTo>
                      <a:pt x="1827" y="15560"/>
                    </a:lnTo>
                    <a:lnTo>
                      <a:pt x="1875" y="15544"/>
                    </a:lnTo>
                    <a:cubicBezTo>
                      <a:pt x="1890" y="15539"/>
                      <a:pt x="1905" y="15536"/>
                      <a:pt x="1920" y="15536"/>
                    </a:cubicBezTo>
                    <a:lnTo>
                      <a:pt x="1968" y="15536"/>
                    </a:lnTo>
                    <a:lnTo>
                      <a:pt x="1923" y="15544"/>
                    </a:lnTo>
                    <a:lnTo>
                      <a:pt x="1971" y="15528"/>
                    </a:lnTo>
                    <a:lnTo>
                      <a:pt x="2019" y="15512"/>
                    </a:lnTo>
                    <a:cubicBezTo>
                      <a:pt x="2034" y="15507"/>
                      <a:pt x="2049" y="15504"/>
                      <a:pt x="2064" y="15504"/>
                    </a:cubicBezTo>
                    <a:lnTo>
                      <a:pt x="2128" y="15504"/>
                    </a:lnTo>
                    <a:lnTo>
                      <a:pt x="2083" y="15512"/>
                    </a:lnTo>
                    <a:lnTo>
                      <a:pt x="2131" y="15496"/>
                    </a:lnTo>
                    <a:lnTo>
                      <a:pt x="2179" y="15480"/>
                    </a:lnTo>
                    <a:lnTo>
                      <a:pt x="2145" y="15497"/>
                    </a:lnTo>
                    <a:lnTo>
                      <a:pt x="2193" y="15465"/>
                    </a:lnTo>
                    <a:cubicBezTo>
                      <a:pt x="2203" y="15458"/>
                      <a:pt x="2215" y="15452"/>
                      <a:pt x="2227" y="15448"/>
                    </a:cubicBezTo>
                    <a:lnTo>
                      <a:pt x="2275" y="15432"/>
                    </a:lnTo>
                    <a:lnTo>
                      <a:pt x="2219" y="15467"/>
                    </a:lnTo>
                    <a:lnTo>
                      <a:pt x="2267" y="15419"/>
                    </a:lnTo>
                    <a:cubicBezTo>
                      <a:pt x="2273" y="15412"/>
                      <a:pt x="2281" y="15406"/>
                      <a:pt x="2289" y="15401"/>
                    </a:cubicBezTo>
                    <a:lnTo>
                      <a:pt x="2337" y="15369"/>
                    </a:lnTo>
                    <a:lnTo>
                      <a:pt x="2315" y="15387"/>
                    </a:lnTo>
                    <a:lnTo>
                      <a:pt x="2363" y="15339"/>
                    </a:lnTo>
                    <a:lnTo>
                      <a:pt x="2349" y="15354"/>
                    </a:lnTo>
                    <a:lnTo>
                      <a:pt x="2397" y="15290"/>
                    </a:lnTo>
                    <a:lnTo>
                      <a:pt x="2437" y="15222"/>
                    </a:lnTo>
                    <a:lnTo>
                      <a:pt x="2512" y="15127"/>
                    </a:lnTo>
                    <a:lnTo>
                      <a:pt x="2490" y="15166"/>
                    </a:lnTo>
                    <a:lnTo>
                      <a:pt x="2538" y="15038"/>
                    </a:lnTo>
                    <a:lnTo>
                      <a:pt x="2586" y="14910"/>
                    </a:lnTo>
                    <a:lnTo>
                      <a:pt x="2630" y="14747"/>
                    </a:lnTo>
                    <a:lnTo>
                      <a:pt x="2677" y="14558"/>
                    </a:lnTo>
                    <a:lnTo>
                      <a:pt x="2723" y="14324"/>
                    </a:lnTo>
                    <a:lnTo>
                      <a:pt x="2771" y="14055"/>
                    </a:lnTo>
                    <a:lnTo>
                      <a:pt x="2818" y="13754"/>
                    </a:lnTo>
                    <a:lnTo>
                      <a:pt x="2866" y="13420"/>
                    </a:lnTo>
                    <a:lnTo>
                      <a:pt x="2914" y="13054"/>
                    </a:lnTo>
                    <a:lnTo>
                      <a:pt x="2978" y="12665"/>
                    </a:lnTo>
                    <a:lnTo>
                      <a:pt x="3025" y="12256"/>
                    </a:lnTo>
                    <a:lnTo>
                      <a:pt x="3073" y="11809"/>
                    </a:lnTo>
                    <a:lnTo>
                      <a:pt x="3121" y="11361"/>
                    </a:lnTo>
                    <a:lnTo>
                      <a:pt x="3169" y="10882"/>
                    </a:lnTo>
                    <a:lnTo>
                      <a:pt x="3217" y="10387"/>
                    </a:lnTo>
                    <a:lnTo>
                      <a:pt x="3265" y="9875"/>
                    </a:lnTo>
                    <a:lnTo>
                      <a:pt x="3313" y="9347"/>
                    </a:lnTo>
                    <a:lnTo>
                      <a:pt x="3361" y="8788"/>
                    </a:lnTo>
                    <a:lnTo>
                      <a:pt x="3409" y="8228"/>
                    </a:lnTo>
                    <a:lnTo>
                      <a:pt x="3473" y="7649"/>
                    </a:lnTo>
                    <a:lnTo>
                      <a:pt x="3521" y="7077"/>
                    </a:lnTo>
                    <a:lnTo>
                      <a:pt x="3569" y="6501"/>
                    </a:lnTo>
                    <a:lnTo>
                      <a:pt x="3617" y="5940"/>
                    </a:lnTo>
                    <a:lnTo>
                      <a:pt x="3665" y="5396"/>
                    </a:lnTo>
                    <a:lnTo>
                      <a:pt x="3713" y="4899"/>
                    </a:lnTo>
                    <a:lnTo>
                      <a:pt x="3761" y="4449"/>
                    </a:lnTo>
                    <a:lnTo>
                      <a:pt x="3810" y="4063"/>
                    </a:lnTo>
                    <a:lnTo>
                      <a:pt x="3858" y="3754"/>
                    </a:lnTo>
                    <a:lnTo>
                      <a:pt x="3907" y="3508"/>
                    </a:lnTo>
                    <a:cubicBezTo>
                      <a:pt x="3909" y="3498"/>
                      <a:pt x="3913" y="3488"/>
                      <a:pt x="3917" y="3478"/>
                    </a:cubicBezTo>
                    <a:lnTo>
                      <a:pt x="3981" y="3334"/>
                    </a:lnTo>
                    <a:cubicBezTo>
                      <a:pt x="3985" y="3324"/>
                      <a:pt x="3991" y="3315"/>
                      <a:pt x="3997" y="3306"/>
                    </a:cubicBezTo>
                    <a:lnTo>
                      <a:pt x="4045" y="3242"/>
                    </a:lnTo>
                    <a:cubicBezTo>
                      <a:pt x="4091" y="3181"/>
                      <a:pt x="4177" y="3166"/>
                      <a:pt x="4240" y="3209"/>
                    </a:cubicBezTo>
                    <a:lnTo>
                      <a:pt x="4288" y="3241"/>
                    </a:lnTo>
                    <a:cubicBezTo>
                      <a:pt x="4309" y="3255"/>
                      <a:pt x="4326" y="3274"/>
                      <a:pt x="4337" y="3296"/>
                    </a:cubicBezTo>
                    <a:lnTo>
                      <a:pt x="4385" y="3392"/>
                    </a:lnTo>
                    <a:cubicBezTo>
                      <a:pt x="4388" y="3398"/>
                      <a:pt x="4391" y="3404"/>
                      <a:pt x="4393" y="3411"/>
                    </a:cubicBezTo>
                    <a:lnTo>
                      <a:pt x="4441" y="3555"/>
                    </a:lnTo>
                    <a:lnTo>
                      <a:pt x="4493" y="3794"/>
                    </a:lnTo>
                    <a:lnTo>
                      <a:pt x="4542" y="4054"/>
                    </a:lnTo>
                    <a:lnTo>
                      <a:pt x="4591" y="4345"/>
                    </a:lnTo>
                    <a:lnTo>
                      <a:pt x="4639" y="4650"/>
                    </a:lnTo>
                    <a:lnTo>
                      <a:pt x="4687" y="4954"/>
                    </a:lnTo>
                    <a:lnTo>
                      <a:pt x="4750" y="5268"/>
                    </a:lnTo>
                    <a:lnTo>
                      <a:pt x="4799" y="5578"/>
                    </a:lnTo>
                    <a:lnTo>
                      <a:pt x="4846" y="5847"/>
                    </a:lnTo>
                    <a:lnTo>
                      <a:pt x="4894" y="6102"/>
                    </a:lnTo>
                    <a:lnTo>
                      <a:pt x="4941" y="6304"/>
                    </a:lnTo>
                    <a:lnTo>
                      <a:pt x="4987" y="6475"/>
                    </a:lnTo>
                    <a:lnTo>
                      <a:pt x="5029" y="6568"/>
                    </a:lnTo>
                    <a:lnTo>
                      <a:pt x="5012" y="6538"/>
                    </a:lnTo>
                    <a:lnTo>
                      <a:pt x="5060" y="6602"/>
                    </a:lnTo>
                    <a:lnTo>
                      <a:pt x="4944" y="6544"/>
                    </a:lnTo>
                    <a:lnTo>
                      <a:pt x="4992" y="6544"/>
                    </a:lnTo>
                    <a:lnTo>
                      <a:pt x="4877" y="6602"/>
                    </a:lnTo>
                    <a:lnTo>
                      <a:pt x="4925" y="6538"/>
                    </a:lnTo>
                    <a:lnTo>
                      <a:pt x="4979" y="6441"/>
                    </a:lnTo>
                    <a:lnTo>
                      <a:pt x="4965" y="6478"/>
                    </a:lnTo>
                    <a:lnTo>
                      <a:pt x="5013" y="6286"/>
                    </a:lnTo>
                    <a:lnTo>
                      <a:pt x="5060" y="6066"/>
                    </a:lnTo>
                    <a:lnTo>
                      <a:pt x="5106" y="5785"/>
                    </a:lnTo>
                    <a:lnTo>
                      <a:pt x="5154" y="5467"/>
                    </a:lnTo>
                    <a:lnTo>
                      <a:pt x="5202" y="5117"/>
                    </a:lnTo>
                    <a:lnTo>
                      <a:pt x="5250" y="4750"/>
                    </a:lnTo>
                    <a:lnTo>
                      <a:pt x="5298" y="4367"/>
                    </a:lnTo>
                    <a:lnTo>
                      <a:pt x="5345" y="3967"/>
                    </a:lnTo>
                    <a:lnTo>
                      <a:pt x="5394" y="3583"/>
                    </a:lnTo>
                    <a:lnTo>
                      <a:pt x="5458" y="3193"/>
                    </a:lnTo>
                    <a:lnTo>
                      <a:pt x="5506" y="2815"/>
                    </a:lnTo>
                    <a:lnTo>
                      <a:pt x="5554" y="2461"/>
                    </a:lnTo>
                    <a:lnTo>
                      <a:pt x="5602" y="2124"/>
                    </a:lnTo>
                    <a:lnTo>
                      <a:pt x="5650" y="1803"/>
                    </a:lnTo>
                    <a:lnTo>
                      <a:pt x="5698" y="1498"/>
                    </a:lnTo>
                    <a:lnTo>
                      <a:pt x="5747" y="1223"/>
                    </a:lnTo>
                    <a:lnTo>
                      <a:pt x="5795" y="980"/>
                    </a:lnTo>
                    <a:lnTo>
                      <a:pt x="5844" y="768"/>
                    </a:lnTo>
                    <a:lnTo>
                      <a:pt x="5893" y="574"/>
                    </a:lnTo>
                    <a:lnTo>
                      <a:pt x="5963" y="395"/>
                    </a:lnTo>
                    <a:lnTo>
                      <a:pt x="6012" y="280"/>
                    </a:lnTo>
                    <a:lnTo>
                      <a:pt x="6064" y="176"/>
                    </a:lnTo>
                    <a:cubicBezTo>
                      <a:pt x="6068" y="168"/>
                      <a:pt x="6072" y="161"/>
                      <a:pt x="6077" y="154"/>
                    </a:cubicBezTo>
                    <a:lnTo>
                      <a:pt x="6125" y="90"/>
                    </a:lnTo>
                    <a:cubicBezTo>
                      <a:pt x="6135" y="77"/>
                      <a:pt x="6147" y="66"/>
                      <a:pt x="6161" y="57"/>
                    </a:cubicBezTo>
                    <a:lnTo>
                      <a:pt x="6209" y="25"/>
                    </a:lnTo>
                    <a:cubicBezTo>
                      <a:pt x="6232" y="9"/>
                      <a:pt x="6260" y="0"/>
                      <a:pt x="6288" y="0"/>
                    </a:cubicBezTo>
                    <a:lnTo>
                      <a:pt x="6336" y="0"/>
                    </a:lnTo>
                    <a:cubicBezTo>
                      <a:pt x="6352" y="0"/>
                      <a:pt x="6367" y="3"/>
                      <a:pt x="6382" y="8"/>
                    </a:cubicBezTo>
                    <a:lnTo>
                      <a:pt x="6430" y="24"/>
                    </a:lnTo>
                    <a:cubicBezTo>
                      <a:pt x="6451" y="31"/>
                      <a:pt x="6470" y="43"/>
                      <a:pt x="6486" y="59"/>
                    </a:cubicBezTo>
                    <a:lnTo>
                      <a:pt x="6534" y="107"/>
                    </a:lnTo>
                    <a:cubicBezTo>
                      <a:pt x="6539" y="111"/>
                      <a:pt x="6544" y="117"/>
                      <a:pt x="6548" y="122"/>
                    </a:cubicBezTo>
                    <a:lnTo>
                      <a:pt x="6596" y="186"/>
                    </a:lnTo>
                    <a:cubicBezTo>
                      <a:pt x="6601" y="193"/>
                      <a:pt x="6605" y="200"/>
                      <a:pt x="6609" y="208"/>
                    </a:cubicBezTo>
                    <a:lnTo>
                      <a:pt x="6657" y="304"/>
                    </a:lnTo>
                    <a:lnTo>
                      <a:pt x="6712" y="385"/>
                    </a:lnTo>
                    <a:cubicBezTo>
                      <a:pt x="6717" y="392"/>
                      <a:pt x="6721" y="400"/>
                      <a:pt x="6725" y="408"/>
                    </a:cubicBezTo>
                    <a:lnTo>
                      <a:pt x="6773" y="520"/>
                    </a:lnTo>
                    <a:lnTo>
                      <a:pt x="6821" y="632"/>
                    </a:lnTo>
                    <a:lnTo>
                      <a:pt x="6871" y="766"/>
                    </a:lnTo>
                    <a:lnTo>
                      <a:pt x="6919" y="894"/>
                    </a:lnTo>
                    <a:lnTo>
                      <a:pt x="6967" y="1022"/>
                    </a:lnTo>
                    <a:lnTo>
                      <a:pt x="7015" y="1150"/>
                    </a:lnTo>
                    <a:lnTo>
                      <a:pt x="7061" y="1256"/>
                    </a:lnTo>
                    <a:lnTo>
                      <a:pt x="7109" y="1368"/>
                    </a:lnTo>
                    <a:lnTo>
                      <a:pt x="7153" y="1456"/>
                    </a:lnTo>
                    <a:lnTo>
                      <a:pt x="7201" y="1552"/>
                    </a:lnTo>
                    <a:lnTo>
                      <a:pt x="7174" y="1515"/>
                    </a:lnTo>
                    <a:lnTo>
                      <a:pt x="7238" y="1579"/>
                    </a:lnTo>
                    <a:cubicBezTo>
                      <a:pt x="7243" y="1583"/>
                      <a:pt x="7248" y="1589"/>
                      <a:pt x="7252" y="1594"/>
                    </a:cubicBezTo>
                    <a:lnTo>
                      <a:pt x="7300" y="1658"/>
                    </a:lnTo>
                    <a:lnTo>
                      <a:pt x="7264" y="1625"/>
                    </a:lnTo>
                    <a:lnTo>
                      <a:pt x="7312" y="1657"/>
                    </a:lnTo>
                    <a:lnTo>
                      <a:pt x="7278" y="1640"/>
                    </a:lnTo>
                    <a:lnTo>
                      <a:pt x="7326" y="1656"/>
                    </a:lnTo>
                    <a:lnTo>
                      <a:pt x="7280" y="1648"/>
                    </a:lnTo>
                    <a:lnTo>
                      <a:pt x="7328" y="1648"/>
                    </a:lnTo>
                    <a:lnTo>
                      <a:pt x="7283" y="1656"/>
                    </a:lnTo>
                    <a:lnTo>
                      <a:pt x="7331" y="1640"/>
                    </a:lnTo>
                    <a:lnTo>
                      <a:pt x="7275" y="1675"/>
                    </a:lnTo>
                    <a:lnTo>
                      <a:pt x="7323" y="1627"/>
                    </a:lnTo>
                    <a:lnTo>
                      <a:pt x="7371" y="1579"/>
                    </a:lnTo>
                    <a:lnTo>
                      <a:pt x="7357" y="1594"/>
                    </a:lnTo>
                    <a:lnTo>
                      <a:pt x="7405" y="1530"/>
                    </a:lnTo>
                    <a:lnTo>
                      <a:pt x="7445" y="1462"/>
                    </a:lnTo>
                    <a:lnTo>
                      <a:pt x="7513" y="1361"/>
                    </a:lnTo>
                    <a:lnTo>
                      <a:pt x="7557" y="1286"/>
                    </a:lnTo>
                    <a:lnTo>
                      <a:pt x="7596" y="1192"/>
                    </a:lnTo>
                    <a:lnTo>
                      <a:pt x="7648" y="1088"/>
                    </a:lnTo>
                    <a:lnTo>
                      <a:pt x="7696" y="992"/>
                    </a:lnTo>
                    <a:lnTo>
                      <a:pt x="7744" y="896"/>
                    </a:lnTo>
                    <a:lnTo>
                      <a:pt x="7797" y="806"/>
                    </a:lnTo>
                    <a:lnTo>
                      <a:pt x="7845" y="726"/>
                    </a:lnTo>
                    <a:lnTo>
                      <a:pt x="7893" y="646"/>
                    </a:lnTo>
                    <a:lnTo>
                      <a:pt x="7949" y="570"/>
                    </a:lnTo>
                    <a:cubicBezTo>
                      <a:pt x="7957" y="559"/>
                      <a:pt x="7967" y="549"/>
                      <a:pt x="7978" y="541"/>
                    </a:cubicBezTo>
                    <a:lnTo>
                      <a:pt x="8042" y="493"/>
                    </a:lnTo>
                    <a:lnTo>
                      <a:pt x="8097" y="457"/>
                    </a:lnTo>
                    <a:cubicBezTo>
                      <a:pt x="8107" y="450"/>
                      <a:pt x="8119" y="444"/>
                      <a:pt x="8131" y="440"/>
                    </a:cubicBezTo>
                    <a:lnTo>
                      <a:pt x="8179" y="424"/>
                    </a:lnTo>
                    <a:cubicBezTo>
                      <a:pt x="8194" y="419"/>
                      <a:pt x="8209" y="416"/>
                      <a:pt x="8224" y="416"/>
                    </a:cubicBezTo>
                    <a:lnTo>
                      <a:pt x="8272" y="416"/>
                    </a:lnTo>
                    <a:lnTo>
                      <a:pt x="8320" y="416"/>
                    </a:lnTo>
                    <a:cubicBezTo>
                      <a:pt x="8349" y="416"/>
                      <a:pt x="8377" y="425"/>
                      <a:pt x="8400" y="441"/>
                    </a:cubicBezTo>
                    <a:lnTo>
                      <a:pt x="8448" y="473"/>
                    </a:lnTo>
                    <a:cubicBezTo>
                      <a:pt x="8456" y="478"/>
                      <a:pt x="8464" y="484"/>
                      <a:pt x="8470" y="491"/>
                    </a:cubicBezTo>
                    <a:lnTo>
                      <a:pt x="8518" y="539"/>
                    </a:lnTo>
                    <a:cubicBezTo>
                      <a:pt x="8527" y="547"/>
                      <a:pt x="8534" y="556"/>
                      <a:pt x="8540" y="566"/>
                    </a:cubicBezTo>
                    <a:lnTo>
                      <a:pt x="8588" y="646"/>
                    </a:lnTo>
                    <a:lnTo>
                      <a:pt x="8636" y="726"/>
                    </a:lnTo>
                    <a:lnTo>
                      <a:pt x="8689" y="832"/>
                    </a:lnTo>
                    <a:lnTo>
                      <a:pt x="8753" y="960"/>
                    </a:lnTo>
                    <a:lnTo>
                      <a:pt x="8807" y="1102"/>
                    </a:lnTo>
                    <a:lnTo>
                      <a:pt x="8858" y="1271"/>
                    </a:lnTo>
                    <a:lnTo>
                      <a:pt x="8906" y="1431"/>
                    </a:lnTo>
                    <a:lnTo>
                      <a:pt x="8955" y="1611"/>
                    </a:lnTo>
                    <a:lnTo>
                      <a:pt x="9004" y="1806"/>
                    </a:lnTo>
                    <a:lnTo>
                      <a:pt x="9053" y="2016"/>
                    </a:lnTo>
                    <a:lnTo>
                      <a:pt x="9101" y="2224"/>
                    </a:lnTo>
                    <a:lnTo>
                      <a:pt x="9149" y="2432"/>
                    </a:lnTo>
                    <a:lnTo>
                      <a:pt x="9197" y="2658"/>
                    </a:lnTo>
                    <a:lnTo>
                      <a:pt x="9259" y="2873"/>
                    </a:lnTo>
                    <a:lnTo>
                      <a:pt x="9309" y="3106"/>
                    </a:lnTo>
                    <a:lnTo>
                      <a:pt x="9358" y="3348"/>
                    </a:lnTo>
                    <a:lnTo>
                      <a:pt x="9405" y="3570"/>
                    </a:lnTo>
                    <a:lnTo>
                      <a:pt x="9454" y="3812"/>
                    </a:lnTo>
                    <a:lnTo>
                      <a:pt x="9502" y="4052"/>
                    </a:lnTo>
                    <a:lnTo>
                      <a:pt x="9549" y="4274"/>
                    </a:lnTo>
                    <a:lnTo>
                      <a:pt x="9598" y="4516"/>
                    </a:lnTo>
                    <a:lnTo>
                      <a:pt x="9646" y="4756"/>
                    </a:lnTo>
                    <a:lnTo>
                      <a:pt x="9694" y="5014"/>
                    </a:lnTo>
                    <a:lnTo>
                      <a:pt x="9756" y="5243"/>
                    </a:lnTo>
                    <a:lnTo>
                      <a:pt x="9806" y="5492"/>
                    </a:lnTo>
                    <a:lnTo>
                      <a:pt x="9854" y="5732"/>
                    </a:lnTo>
                    <a:lnTo>
                      <a:pt x="9902" y="5972"/>
                    </a:lnTo>
                    <a:lnTo>
                      <a:pt x="9949" y="6194"/>
                    </a:lnTo>
                    <a:lnTo>
                      <a:pt x="9997" y="6418"/>
                    </a:lnTo>
                    <a:lnTo>
                      <a:pt x="10045" y="6624"/>
                    </a:lnTo>
                    <a:lnTo>
                      <a:pt x="10092" y="6814"/>
                    </a:lnTo>
                    <a:lnTo>
                      <a:pt x="10140" y="7006"/>
                    </a:lnTo>
                    <a:lnTo>
                      <a:pt x="10186" y="7159"/>
                    </a:lnTo>
                    <a:cubicBezTo>
                      <a:pt x="10209" y="7235"/>
                      <a:pt x="10166" y="7316"/>
                      <a:pt x="10090" y="7338"/>
                    </a:cubicBezTo>
                    <a:cubicBezTo>
                      <a:pt x="10014" y="7361"/>
                      <a:pt x="9933" y="7318"/>
                      <a:pt x="9911" y="7242"/>
                    </a:cubicBezTo>
                    <a:lnTo>
                      <a:pt x="9861" y="7075"/>
                    </a:lnTo>
                    <a:lnTo>
                      <a:pt x="9813" y="6883"/>
                    </a:lnTo>
                    <a:lnTo>
                      <a:pt x="9764" y="6689"/>
                    </a:lnTo>
                    <a:lnTo>
                      <a:pt x="9716" y="6479"/>
                    </a:lnTo>
                    <a:lnTo>
                      <a:pt x="9668" y="6255"/>
                    </a:lnTo>
                    <a:lnTo>
                      <a:pt x="9619" y="6029"/>
                    </a:lnTo>
                    <a:lnTo>
                      <a:pt x="9571" y="5789"/>
                    </a:lnTo>
                    <a:lnTo>
                      <a:pt x="9523" y="5549"/>
                    </a:lnTo>
                    <a:lnTo>
                      <a:pt x="9477" y="5318"/>
                    </a:lnTo>
                    <a:lnTo>
                      <a:pt x="9411" y="5067"/>
                    </a:lnTo>
                    <a:lnTo>
                      <a:pt x="9363" y="4813"/>
                    </a:lnTo>
                    <a:lnTo>
                      <a:pt x="9315" y="4573"/>
                    </a:lnTo>
                    <a:lnTo>
                      <a:pt x="9268" y="4335"/>
                    </a:lnTo>
                    <a:lnTo>
                      <a:pt x="9219" y="4109"/>
                    </a:lnTo>
                    <a:lnTo>
                      <a:pt x="9171" y="3869"/>
                    </a:lnTo>
                    <a:lnTo>
                      <a:pt x="9124" y="3631"/>
                    </a:lnTo>
                    <a:lnTo>
                      <a:pt x="9075" y="3405"/>
                    </a:lnTo>
                    <a:lnTo>
                      <a:pt x="9028" y="3167"/>
                    </a:lnTo>
                    <a:lnTo>
                      <a:pt x="8982" y="2952"/>
                    </a:lnTo>
                    <a:lnTo>
                      <a:pt x="8916" y="2719"/>
                    </a:lnTo>
                    <a:lnTo>
                      <a:pt x="8868" y="2497"/>
                    </a:lnTo>
                    <a:lnTo>
                      <a:pt x="8820" y="2289"/>
                    </a:lnTo>
                    <a:lnTo>
                      <a:pt x="8772" y="2081"/>
                    </a:lnTo>
                    <a:lnTo>
                      <a:pt x="8725" y="1875"/>
                    </a:lnTo>
                    <a:lnTo>
                      <a:pt x="8678" y="1686"/>
                    </a:lnTo>
                    <a:lnTo>
                      <a:pt x="8631" y="1514"/>
                    </a:lnTo>
                    <a:lnTo>
                      <a:pt x="8583" y="1354"/>
                    </a:lnTo>
                    <a:lnTo>
                      <a:pt x="8538" y="1203"/>
                    </a:lnTo>
                    <a:lnTo>
                      <a:pt x="8496" y="1089"/>
                    </a:lnTo>
                    <a:lnTo>
                      <a:pt x="8432" y="961"/>
                    </a:lnTo>
                    <a:lnTo>
                      <a:pt x="8389" y="875"/>
                    </a:lnTo>
                    <a:lnTo>
                      <a:pt x="8341" y="795"/>
                    </a:lnTo>
                    <a:lnTo>
                      <a:pt x="8293" y="715"/>
                    </a:lnTo>
                    <a:lnTo>
                      <a:pt x="8315" y="742"/>
                    </a:lnTo>
                    <a:lnTo>
                      <a:pt x="8267" y="694"/>
                    </a:lnTo>
                    <a:lnTo>
                      <a:pt x="8289" y="712"/>
                    </a:lnTo>
                    <a:lnTo>
                      <a:pt x="8241" y="680"/>
                    </a:lnTo>
                    <a:lnTo>
                      <a:pt x="8320" y="704"/>
                    </a:lnTo>
                    <a:lnTo>
                      <a:pt x="8272" y="704"/>
                    </a:lnTo>
                    <a:lnTo>
                      <a:pt x="8224" y="704"/>
                    </a:lnTo>
                    <a:lnTo>
                      <a:pt x="8270" y="697"/>
                    </a:lnTo>
                    <a:lnTo>
                      <a:pt x="8222" y="713"/>
                    </a:lnTo>
                    <a:lnTo>
                      <a:pt x="8256" y="696"/>
                    </a:lnTo>
                    <a:lnTo>
                      <a:pt x="8215" y="724"/>
                    </a:lnTo>
                    <a:lnTo>
                      <a:pt x="8151" y="772"/>
                    </a:lnTo>
                    <a:lnTo>
                      <a:pt x="8180" y="743"/>
                    </a:lnTo>
                    <a:lnTo>
                      <a:pt x="8140" y="795"/>
                    </a:lnTo>
                    <a:lnTo>
                      <a:pt x="8092" y="875"/>
                    </a:lnTo>
                    <a:lnTo>
                      <a:pt x="8044" y="955"/>
                    </a:lnTo>
                    <a:lnTo>
                      <a:pt x="8001" y="1025"/>
                    </a:lnTo>
                    <a:lnTo>
                      <a:pt x="7953" y="1121"/>
                    </a:lnTo>
                    <a:lnTo>
                      <a:pt x="7905" y="1217"/>
                    </a:lnTo>
                    <a:lnTo>
                      <a:pt x="7861" y="1305"/>
                    </a:lnTo>
                    <a:lnTo>
                      <a:pt x="7804" y="1435"/>
                    </a:lnTo>
                    <a:lnTo>
                      <a:pt x="7752" y="1520"/>
                    </a:lnTo>
                    <a:lnTo>
                      <a:pt x="7692" y="1611"/>
                    </a:lnTo>
                    <a:lnTo>
                      <a:pt x="7636" y="1703"/>
                    </a:lnTo>
                    <a:lnTo>
                      <a:pt x="7588" y="1767"/>
                    </a:lnTo>
                    <a:cubicBezTo>
                      <a:pt x="7584" y="1772"/>
                      <a:pt x="7579" y="1777"/>
                      <a:pt x="7574" y="1782"/>
                    </a:cubicBezTo>
                    <a:lnTo>
                      <a:pt x="7526" y="1830"/>
                    </a:lnTo>
                    <a:lnTo>
                      <a:pt x="7478" y="1878"/>
                    </a:lnTo>
                    <a:cubicBezTo>
                      <a:pt x="7462" y="1894"/>
                      <a:pt x="7443" y="1906"/>
                      <a:pt x="7422" y="1913"/>
                    </a:cubicBezTo>
                    <a:lnTo>
                      <a:pt x="7374" y="1929"/>
                    </a:lnTo>
                    <a:cubicBezTo>
                      <a:pt x="7359" y="1934"/>
                      <a:pt x="7344" y="1936"/>
                      <a:pt x="7328" y="1936"/>
                    </a:cubicBezTo>
                    <a:lnTo>
                      <a:pt x="7280" y="1936"/>
                    </a:lnTo>
                    <a:cubicBezTo>
                      <a:pt x="7265" y="1936"/>
                      <a:pt x="7250" y="1934"/>
                      <a:pt x="7235" y="1929"/>
                    </a:cubicBezTo>
                    <a:lnTo>
                      <a:pt x="7187" y="1913"/>
                    </a:lnTo>
                    <a:cubicBezTo>
                      <a:pt x="7175" y="1909"/>
                      <a:pt x="7163" y="1903"/>
                      <a:pt x="7153" y="1896"/>
                    </a:cubicBezTo>
                    <a:lnTo>
                      <a:pt x="7105" y="1864"/>
                    </a:lnTo>
                    <a:cubicBezTo>
                      <a:pt x="7091" y="1855"/>
                      <a:pt x="7079" y="1844"/>
                      <a:pt x="7069" y="1831"/>
                    </a:cubicBezTo>
                    <a:lnTo>
                      <a:pt x="7021" y="1767"/>
                    </a:lnTo>
                    <a:lnTo>
                      <a:pt x="7035" y="1782"/>
                    </a:lnTo>
                    <a:lnTo>
                      <a:pt x="6971" y="1718"/>
                    </a:lnTo>
                    <a:cubicBezTo>
                      <a:pt x="6960" y="1707"/>
                      <a:pt x="6951" y="1695"/>
                      <a:pt x="6944" y="1681"/>
                    </a:cubicBezTo>
                    <a:lnTo>
                      <a:pt x="6896" y="1585"/>
                    </a:lnTo>
                    <a:lnTo>
                      <a:pt x="6844" y="1481"/>
                    </a:lnTo>
                    <a:lnTo>
                      <a:pt x="6796" y="1369"/>
                    </a:lnTo>
                    <a:lnTo>
                      <a:pt x="6746" y="1251"/>
                    </a:lnTo>
                    <a:lnTo>
                      <a:pt x="6698" y="1123"/>
                    </a:lnTo>
                    <a:lnTo>
                      <a:pt x="6650" y="995"/>
                    </a:lnTo>
                    <a:lnTo>
                      <a:pt x="6602" y="867"/>
                    </a:lnTo>
                    <a:lnTo>
                      <a:pt x="6556" y="745"/>
                    </a:lnTo>
                    <a:lnTo>
                      <a:pt x="6508" y="633"/>
                    </a:lnTo>
                    <a:lnTo>
                      <a:pt x="6460" y="521"/>
                    </a:lnTo>
                    <a:lnTo>
                      <a:pt x="6473" y="544"/>
                    </a:lnTo>
                    <a:lnTo>
                      <a:pt x="6400" y="433"/>
                    </a:lnTo>
                    <a:lnTo>
                      <a:pt x="6352" y="337"/>
                    </a:lnTo>
                    <a:lnTo>
                      <a:pt x="6365" y="359"/>
                    </a:lnTo>
                    <a:lnTo>
                      <a:pt x="6317" y="295"/>
                    </a:lnTo>
                    <a:lnTo>
                      <a:pt x="6331" y="310"/>
                    </a:lnTo>
                    <a:lnTo>
                      <a:pt x="6283" y="262"/>
                    </a:lnTo>
                    <a:lnTo>
                      <a:pt x="6339" y="297"/>
                    </a:lnTo>
                    <a:lnTo>
                      <a:pt x="6291" y="281"/>
                    </a:lnTo>
                    <a:lnTo>
                      <a:pt x="6336" y="288"/>
                    </a:lnTo>
                    <a:lnTo>
                      <a:pt x="6288" y="288"/>
                    </a:lnTo>
                    <a:lnTo>
                      <a:pt x="6368" y="264"/>
                    </a:lnTo>
                    <a:lnTo>
                      <a:pt x="6320" y="296"/>
                    </a:lnTo>
                    <a:lnTo>
                      <a:pt x="6356" y="263"/>
                    </a:lnTo>
                    <a:lnTo>
                      <a:pt x="6308" y="327"/>
                    </a:lnTo>
                    <a:lnTo>
                      <a:pt x="6321" y="305"/>
                    </a:lnTo>
                    <a:lnTo>
                      <a:pt x="6277" y="393"/>
                    </a:lnTo>
                    <a:lnTo>
                      <a:pt x="6230" y="502"/>
                    </a:lnTo>
                    <a:lnTo>
                      <a:pt x="6172" y="643"/>
                    </a:lnTo>
                    <a:lnTo>
                      <a:pt x="6125" y="833"/>
                    </a:lnTo>
                    <a:lnTo>
                      <a:pt x="6078" y="1037"/>
                    </a:lnTo>
                    <a:lnTo>
                      <a:pt x="6030" y="1273"/>
                    </a:lnTo>
                    <a:lnTo>
                      <a:pt x="5983" y="1543"/>
                    </a:lnTo>
                    <a:lnTo>
                      <a:pt x="5935" y="1846"/>
                    </a:lnTo>
                    <a:lnTo>
                      <a:pt x="5887" y="2165"/>
                    </a:lnTo>
                    <a:lnTo>
                      <a:pt x="5839" y="2500"/>
                    </a:lnTo>
                    <a:lnTo>
                      <a:pt x="5791" y="2850"/>
                    </a:lnTo>
                    <a:lnTo>
                      <a:pt x="5743" y="3240"/>
                    </a:lnTo>
                    <a:lnTo>
                      <a:pt x="5679" y="3618"/>
                    </a:lnTo>
                    <a:lnTo>
                      <a:pt x="5631" y="4002"/>
                    </a:lnTo>
                    <a:lnTo>
                      <a:pt x="5583" y="4402"/>
                    </a:lnTo>
                    <a:lnTo>
                      <a:pt x="5535" y="4787"/>
                    </a:lnTo>
                    <a:lnTo>
                      <a:pt x="5487" y="5156"/>
                    </a:lnTo>
                    <a:lnTo>
                      <a:pt x="5439" y="5510"/>
                    </a:lnTo>
                    <a:lnTo>
                      <a:pt x="5391" y="5832"/>
                    </a:lnTo>
                    <a:lnTo>
                      <a:pt x="5341" y="6127"/>
                    </a:lnTo>
                    <a:lnTo>
                      <a:pt x="5292" y="6355"/>
                    </a:lnTo>
                    <a:lnTo>
                      <a:pt x="5244" y="6547"/>
                    </a:lnTo>
                    <a:cubicBezTo>
                      <a:pt x="5241" y="6560"/>
                      <a:pt x="5236" y="6572"/>
                      <a:pt x="5229" y="6584"/>
                    </a:cubicBezTo>
                    <a:lnTo>
                      <a:pt x="5156" y="6711"/>
                    </a:lnTo>
                    <a:lnTo>
                      <a:pt x="5108" y="6775"/>
                    </a:lnTo>
                    <a:cubicBezTo>
                      <a:pt x="5080" y="6811"/>
                      <a:pt x="5038" y="6832"/>
                      <a:pt x="4992" y="6832"/>
                    </a:cubicBezTo>
                    <a:lnTo>
                      <a:pt x="4944" y="6832"/>
                    </a:lnTo>
                    <a:cubicBezTo>
                      <a:pt x="4899" y="6832"/>
                      <a:pt x="4856" y="6811"/>
                      <a:pt x="4829" y="6775"/>
                    </a:cubicBezTo>
                    <a:lnTo>
                      <a:pt x="4781" y="6711"/>
                    </a:lnTo>
                    <a:cubicBezTo>
                      <a:pt x="4774" y="6702"/>
                      <a:pt x="4769" y="6692"/>
                      <a:pt x="4764" y="6681"/>
                    </a:cubicBezTo>
                    <a:lnTo>
                      <a:pt x="4710" y="6550"/>
                    </a:lnTo>
                    <a:lnTo>
                      <a:pt x="4660" y="6369"/>
                    </a:lnTo>
                    <a:lnTo>
                      <a:pt x="4611" y="6155"/>
                    </a:lnTo>
                    <a:lnTo>
                      <a:pt x="4563" y="5897"/>
                    </a:lnTo>
                    <a:lnTo>
                      <a:pt x="4514" y="5623"/>
                    </a:lnTo>
                    <a:lnTo>
                      <a:pt x="4467" y="5325"/>
                    </a:lnTo>
                    <a:lnTo>
                      <a:pt x="4402" y="4999"/>
                    </a:lnTo>
                    <a:lnTo>
                      <a:pt x="4354" y="4695"/>
                    </a:lnTo>
                    <a:lnTo>
                      <a:pt x="4306" y="4392"/>
                    </a:lnTo>
                    <a:lnTo>
                      <a:pt x="4259" y="4107"/>
                    </a:lnTo>
                    <a:lnTo>
                      <a:pt x="4212" y="3855"/>
                    </a:lnTo>
                    <a:lnTo>
                      <a:pt x="4168" y="3646"/>
                    </a:lnTo>
                    <a:lnTo>
                      <a:pt x="4120" y="3502"/>
                    </a:lnTo>
                    <a:lnTo>
                      <a:pt x="4128" y="3521"/>
                    </a:lnTo>
                    <a:lnTo>
                      <a:pt x="4080" y="3425"/>
                    </a:lnTo>
                    <a:lnTo>
                      <a:pt x="4129" y="3480"/>
                    </a:lnTo>
                    <a:lnTo>
                      <a:pt x="4081" y="3448"/>
                    </a:lnTo>
                    <a:lnTo>
                      <a:pt x="4276" y="3415"/>
                    </a:lnTo>
                    <a:lnTo>
                      <a:pt x="4228" y="3479"/>
                    </a:lnTo>
                    <a:lnTo>
                      <a:pt x="4244" y="3451"/>
                    </a:lnTo>
                    <a:lnTo>
                      <a:pt x="4180" y="3595"/>
                    </a:lnTo>
                    <a:lnTo>
                      <a:pt x="4190" y="3565"/>
                    </a:lnTo>
                    <a:lnTo>
                      <a:pt x="4143" y="3799"/>
                    </a:lnTo>
                    <a:lnTo>
                      <a:pt x="4095" y="4098"/>
                    </a:lnTo>
                    <a:lnTo>
                      <a:pt x="4048" y="4480"/>
                    </a:lnTo>
                    <a:lnTo>
                      <a:pt x="4000" y="4926"/>
                    </a:lnTo>
                    <a:lnTo>
                      <a:pt x="3952" y="5421"/>
                    </a:lnTo>
                    <a:lnTo>
                      <a:pt x="3904" y="5965"/>
                    </a:lnTo>
                    <a:lnTo>
                      <a:pt x="3856" y="6524"/>
                    </a:lnTo>
                    <a:lnTo>
                      <a:pt x="3808" y="7100"/>
                    </a:lnTo>
                    <a:lnTo>
                      <a:pt x="3760" y="7680"/>
                    </a:lnTo>
                    <a:lnTo>
                      <a:pt x="3696" y="8253"/>
                    </a:lnTo>
                    <a:lnTo>
                      <a:pt x="3648" y="8813"/>
                    </a:lnTo>
                    <a:lnTo>
                      <a:pt x="3600" y="9374"/>
                    </a:lnTo>
                    <a:lnTo>
                      <a:pt x="3552" y="9902"/>
                    </a:lnTo>
                    <a:lnTo>
                      <a:pt x="3504" y="10414"/>
                    </a:lnTo>
                    <a:lnTo>
                      <a:pt x="3456" y="10911"/>
                    </a:lnTo>
                    <a:lnTo>
                      <a:pt x="3408" y="11392"/>
                    </a:lnTo>
                    <a:lnTo>
                      <a:pt x="3360" y="11840"/>
                    </a:lnTo>
                    <a:lnTo>
                      <a:pt x="3312" y="12289"/>
                    </a:lnTo>
                    <a:lnTo>
                      <a:pt x="3263" y="12712"/>
                    </a:lnTo>
                    <a:lnTo>
                      <a:pt x="3199" y="13091"/>
                    </a:lnTo>
                    <a:lnTo>
                      <a:pt x="3151" y="13461"/>
                    </a:lnTo>
                    <a:lnTo>
                      <a:pt x="3103" y="13799"/>
                    </a:lnTo>
                    <a:lnTo>
                      <a:pt x="3054" y="14105"/>
                    </a:lnTo>
                    <a:lnTo>
                      <a:pt x="3006" y="14381"/>
                    </a:lnTo>
                    <a:lnTo>
                      <a:pt x="2956" y="14627"/>
                    </a:lnTo>
                    <a:lnTo>
                      <a:pt x="2907" y="14822"/>
                    </a:lnTo>
                    <a:lnTo>
                      <a:pt x="2855" y="15011"/>
                    </a:lnTo>
                    <a:lnTo>
                      <a:pt x="2807" y="15139"/>
                    </a:lnTo>
                    <a:lnTo>
                      <a:pt x="2759" y="15267"/>
                    </a:lnTo>
                    <a:cubicBezTo>
                      <a:pt x="2754" y="15281"/>
                      <a:pt x="2746" y="15295"/>
                      <a:pt x="2737" y="15306"/>
                    </a:cubicBezTo>
                    <a:lnTo>
                      <a:pt x="2684" y="15371"/>
                    </a:lnTo>
                    <a:lnTo>
                      <a:pt x="2628" y="15463"/>
                    </a:lnTo>
                    <a:lnTo>
                      <a:pt x="2580" y="15527"/>
                    </a:lnTo>
                    <a:cubicBezTo>
                      <a:pt x="2576" y="15532"/>
                      <a:pt x="2571" y="15537"/>
                      <a:pt x="2566" y="15542"/>
                    </a:cubicBezTo>
                    <a:lnTo>
                      <a:pt x="2518" y="15590"/>
                    </a:lnTo>
                    <a:cubicBezTo>
                      <a:pt x="2512" y="15597"/>
                      <a:pt x="2504" y="15603"/>
                      <a:pt x="2496" y="15608"/>
                    </a:cubicBezTo>
                    <a:lnTo>
                      <a:pt x="2448" y="15640"/>
                    </a:lnTo>
                    <a:lnTo>
                      <a:pt x="2470" y="15622"/>
                    </a:lnTo>
                    <a:lnTo>
                      <a:pt x="2422" y="15670"/>
                    </a:lnTo>
                    <a:cubicBezTo>
                      <a:pt x="2406" y="15686"/>
                      <a:pt x="2387" y="15698"/>
                      <a:pt x="2366" y="15705"/>
                    </a:cubicBezTo>
                    <a:lnTo>
                      <a:pt x="2318" y="15721"/>
                    </a:lnTo>
                    <a:lnTo>
                      <a:pt x="2352" y="15704"/>
                    </a:lnTo>
                    <a:lnTo>
                      <a:pt x="2304" y="15736"/>
                    </a:lnTo>
                    <a:cubicBezTo>
                      <a:pt x="2294" y="15743"/>
                      <a:pt x="2282" y="15749"/>
                      <a:pt x="2270" y="15753"/>
                    </a:cubicBezTo>
                    <a:lnTo>
                      <a:pt x="2222" y="15769"/>
                    </a:lnTo>
                    <a:lnTo>
                      <a:pt x="2174" y="15785"/>
                    </a:lnTo>
                    <a:cubicBezTo>
                      <a:pt x="2159" y="15790"/>
                      <a:pt x="2144" y="15792"/>
                      <a:pt x="2128" y="15792"/>
                    </a:cubicBezTo>
                    <a:lnTo>
                      <a:pt x="2064" y="15792"/>
                    </a:lnTo>
                    <a:lnTo>
                      <a:pt x="2110" y="15785"/>
                    </a:lnTo>
                    <a:lnTo>
                      <a:pt x="2062" y="15801"/>
                    </a:lnTo>
                    <a:lnTo>
                      <a:pt x="2014" y="15817"/>
                    </a:lnTo>
                    <a:cubicBezTo>
                      <a:pt x="1999" y="15822"/>
                      <a:pt x="1984" y="15824"/>
                      <a:pt x="1968" y="15824"/>
                    </a:cubicBezTo>
                    <a:lnTo>
                      <a:pt x="1920" y="15824"/>
                    </a:lnTo>
                    <a:lnTo>
                      <a:pt x="1966" y="15817"/>
                    </a:lnTo>
                    <a:lnTo>
                      <a:pt x="1918" y="15833"/>
                    </a:lnTo>
                    <a:lnTo>
                      <a:pt x="1870" y="15849"/>
                    </a:lnTo>
                    <a:cubicBezTo>
                      <a:pt x="1855" y="15854"/>
                      <a:pt x="1840" y="15856"/>
                      <a:pt x="1824" y="15856"/>
                    </a:cubicBezTo>
                    <a:lnTo>
                      <a:pt x="1776" y="15856"/>
                    </a:lnTo>
                    <a:lnTo>
                      <a:pt x="1822" y="15849"/>
                    </a:lnTo>
                    <a:lnTo>
                      <a:pt x="1774" y="15865"/>
                    </a:lnTo>
                    <a:cubicBezTo>
                      <a:pt x="1759" y="15870"/>
                      <a:pt x="1744" y="15872"/>
                      <a:pt x="1728" y="15872"/>
                    </a:cubicBezTo>
                    <a:lnTo>
                      <a:pt x="1680" y="15872"/>
                    </a:lnTo>
                    <a:lnTo>
                      <a:pt x="1632" y="15872"/>
                    </a:lnTo>
                    <a:lnTo>
                      <a:pt x="1667" y="15868"/>
                    </a:lnTo>
                    <a:lnTo>
                      <a:pt x="1603" y="15884"/>
                    </a:lnTo>
                    <a:cubicBezTo>
                      <a:pt x="1592" y="15887"/>
                      <a:pt x="1580" y="15888"/>
                      <a:pt x="1568" y="15888"/>
                    </a:cubicBezTo>
                    <a:lnTo>
                      <a:pt x="1520" y="15888"/>
                    </a:lnTo>
                    <a:lnTo>
                      <a:pt x="1566" y="15881"/>
                    </a:lnTo>
                    <a:lnTo>
                      <a:pt x="1518" y="15897"/>
                    </a:lnTo>
                    <a:cubicBezTo>
                      <a:pt x="1503" y="15902"/>
                      <a:pt x="1488" y="15904"/>
                      <a:pt x="1472" y="15904"/>
                    </a:cubicBezTo>
                    <a:lnTo>
                      <a:pt x="1424" y="15904"/>
                    </a:lnTo>
                    <a:lnTo>
                      <a:pt x="1376" y="15904"/>
                    </a:lnTo>
                    <a:lnTo>
                      <a:pt x="1328" y="15904"/>
                    </a:lnTo>
                    <a:lnTo>
                      <a:pt x="1374" y="15897"/>
                    </a:lnTo>
                    <a:lnTo>
                      <a:pt x="1326" y="15913"/>
                    </a:lnTo>
                    <a:cubicBezTo>
                      <a:pt x="1311" y="15918"/>
                      <a:pt x="1296" y="15920"/>
                      <a:pt x="1280" y="15920"/>
                    </a:cubicBezTo>
                    <a:lnTo>
                      <a:pt x="1232" y="15920"/>
                    </a:lnTo>
                    <a:lnTo>
                      <a:pt x="1184" y="15920"/>
                    </a:lnTo>
                    <a:lnTo>
                      <a:pt x="1136" y="15920"/>
                    </a:lnTo>
                    <a:lnTo>
                      <a:pt x="1088" y="15920"/>
                    </a:lnTo>
                    <a:lnTo>
                      <a:pt x="1123" y="15916"/>
                    </a:lnTo>
                    <a:lnTo>
                      <a:pt x="1059" y="15932"/>
                    </a:lnTo>
                    <a:cubicBezTo>
                      <a:pt x="1048" y="15935"/>
                      <a:pt x="1036" y="15936"/>
                      <a:pt x="1024" y="15936"/>
                    </a:cubicBezTo>
                    <a:lnTo>
                      <a:pt x="976" y="15936"/>
                    </a:lnTo>
                    <a:lnTo>
                      <a:pt x="928" y="15936"/>
                    </a:lnTo>
                    <a:lnTo>
                      <a:pt x="880" y="15936"/>
                    </a:lnTo>
                    <a:lnTo>
                      <a:pt x="832" y="15936"/>
                    </a:lnTo>
                    <a:lnTo>
                      <a:pt x="784" y="15936"/>
                    </a:lnTo>
                    <a:lnTo>
                      <a:pt x="736" y="15936"/>
                    </a:lnTo>
                    <a:lnTo>
                      <a:pt x="688" y="15936"/>
                    </a:lnTo>
                    <a:lnTo>
                      <a:pt x="640" y="15936"/>
                    </a:lnTo>
                    <a:lnTo>
                      <a:pt x="686" y="15929"/>
                    </a:lnTo>
                    <a:lnTo>
                      <a:pt x="638" y="15945"/>
                    </a:lnTo>
                    <a:cubicBezTo>
                      <a:pt x="623" y="15950"/>
                      <a:pt x="608" y="15952"/>
                      <a:pt x="592" y="15952"/>
                    </a:cubicBezTo>
                    <a:lnTo>
                      <a:pt x="528" y="15952"/>
                    </a:lnTo>
                    <a:lnTo>
                      <a:pt x="480" y="15952"/>
                    </a:lnTo>
                    <a:lnTo>
                      <a:pt x="432" y="15952"/>
                    </a:lnTo>
                    <a:lnTo>
                      <a:pt x="384" y="15952"/>
                    </a:lnTo>
                    <a:lnTo>
                      <a:pt x="336" y="15952"/>
                    </a:lnTo>
                    <a:lnTo>
                      <a:pt x="288" y="15952"/>
                    </a:lnTo>
                    <a:lnTo>
                      <a:pt x="334" y="15945"/>
                    </a:lnTo>
                    <a:lnTo>
                      <a:pt x="286" y="15961"/>
                    </a:lnTo>
                    <a:cubicBezTo>
                      <a:pt x="271" y="15966"/>
                      <a:pt x="256" y="15968"/>
                      <a:pt x="240" y="15968"/>
                    </a:cubicBezTo>
                    <a:lnTo>
                      <a:pt x="192" y="15968"/>
                    </a:lnTo>
                    <a:lnTo>
                      <a:pt x="144" y="15968"/>
                    </a:lnTo>
                    <a:cubicBezTo>
                      <a:pt x="65" y="15968"/>
                      <a:pt x="0" y="15904"/>
                      <a:pt x="0" y="15824"/>
                    </a:cubicBezTo>
                    <a:cubicBezTo>
                      <a:pt x="0" y="15745"/>
                      <a:pt x="65" y="15680"/>
                      <a:pt x="144" y="15680"/>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 name="Freeform 118"/>
              <p:cNvSpPr>
                <a:spLocks/>
              </p:cNvSpPr>
              <p:nvPr/>
            </p:nvSpPr>
            <p:spPr bwMode="auto">
              <a:xfrm>
                <a:off x="7067550" y="1763713"/>
                <a:ext cx="974725" cy="676275"/>
              </a:xfrm>
              <a:custGeom>
                <a:avLst/>
                <a:gdLst>
                  <a:gd name="T0" fmla="*/ 346 w 5122"/>
                  <a:gd name="T1" fmla="*/ 521 h 3553"/>
                  <a:gd name="T2" fmla="*/ 548 w 5122"/>
                  <a:gd name="T3" fmla="*/ 933 h 3553"/>
                  <a:gd name="T4" fmla="*/ 772 w 5122"/>
                  <a:gd name="T5" fmla="*/ 1421 h 3553"/>
                  <a:gd name="T6" fmla="*/ 994 w 5122"/>
                  <a:gd name="T7" fmla="*/ 1873 h 3553"/>
                  <a:gd name="T8" fmla="*/ 1218 w 5122"/>
                  <a:gd name="T9" fmla="*/ 2305 h 3553"/>
                  <a:gd name="T10" fmla="*/ 1396 w 5122"/>
                  <a:gd name="T11" fmla="*/ 2615 h 3553"/>
                  <a:gd name="T12" fmla="*/ 1537 w 5122"/>
                  <a:gd name="T13" fmla="*/ 2774 h 3553"/>
                  <a:gd name="T14" fmla="*/ 1627 w 5122"/>
                  <a:gd name="T15" fmla="*/ 2781 h 3553"/>
                  <a:gd name="T16" fmla="*/ 1736 w 5122"/>
                  <a:gd name="T17" fmla="*/ 2646 h 3553"/>
                  <a:gd name="T18" fmla="*/ 1960 w 5122"/>
                  <a:gd name="T19" fmla="*/ 2318 h 3553"/>
                  <a:gd name="T20" fmla="*/ 2169 w 5122"/>
                  <a:gd name="T21" fmla="*/ 2193 h 3553"/>
                  <a:gd name="T22" fmla="*/ 2329 w 5122"/>
                  <a:gd name="T23" fmla="*/ 2230 h 3553"/>
                  <a:gd name="T24" fmla="*/ 2527 w 5122"/>
                  <a:gd name="T25" fmla="*/ 2436 h 3553"/>
                  <a:gd name="T26" fmla="*/ 2732 w 5122"/>
                  <a:gd name="T27" fmla="*/ 2821 h 3553"/>
                  <a:gd name="T28" fmla="*/ 2947 w 5122"/>
                  <a:gd name="T29" fmla="*/ 3214 h 3553"/>
                  <a:gd name="T30" fmla="*/ 3073 w 5122"/>
                  <a:gd name="T31" fmla="*/ 3334 h 3553"/>
                  <a:gd name="T32" fmla="*/ 3161 w 5122"/>
                  <a:gd name="T33" fmla="*/ 3321 h 3553"/>
                  <a:gd name="T34" fmla="*/ 3235 w 5122"/>
                  <a:gd name="T35" fmla="*/ 3277 h 3553"/>
                  <a:gd name="T36" fmla="*/ 3383 w 5122"/>
                  <a:gd name="T37" fmla="*/ 3183 h 3553"/>
                  <a:gd name="T38" fmla="*/ 3545 w 5122"/>
                  <a:gd name="T39" fmla="*/ 3033 h 3553"/>
                  <a:gd name="T40" fmla="*/ 3707 w 5122"/>
                  <a:gd name="T41" fmla="*/ 2917 h 3553"/>
                  <a:gd name="T42" fmla="*/ 3875 w 5122"/>
                  <a:gd name="T43" fmla="*/ 2892 h 3553"/>
                  <a:gd name="T44" fmla="*/ 4076 w 5122"/>
                  <a:gd name="T45" fmla="*/ 3031 h 3553"/>
                  <a:gd name="T46" fmla="*/ 4235 w 5122"/>
                  <a:gd name="T47" fmla="*/ 3222 h 3553"/>
                  <a:gd name="T48" fmla="*/ 4324 w 5122"/>
                  <a:gd name="T49" fmla="*/ 3311 h 3553"/>
                  <a:gd name="T50" fmla="*/ 4424 w 5122"/>
                  <a:gd name="T51" fmla="*/ 3373 h 3553"/>
                  <a:gd name="T52" fmla="*/ 4593 w 5122"/>
                  <a:gd name="T53" fmla="*/ 3409 h 3553"/>
                  <a:gd name="T54" fmla="*/ 4723 w 5122"/>
                  <a:gd name="T55" fmla="*/ 3373 h 3553"/>
                  <a:gd name="T56" fmla="*/ 4856 w 5122"/>
                  <a:gd name="T57" fmla="*/ 3316 h 3553"/>
                  <a:gd name="T58" fmla="*/ 5064 w 5122"/>
                  <a:gd name="T59" fmla="*/ 3333 h 3553"/>
                  <a:gd name="T60" fmla="*/ 4897 w 5122"/>
                  <a:gd name="T61" fmla="*/ 3449 h 3553"/>
                  <a:gd name="T62" fmla="*/ 4809 w 5122"/>
                  <a:gd name="T63" fmla="*/ 3493 h 3553"/>
                  <a:gd name="T64" fmla="*/ 4649 w 5122"/>
                  <a:gd name="T65" fmla="*/ 3553 h 3553"/>
                  <a:gd name="T66" fmla="*/ 4427 w 5122"/>
                  <a:gd name="T67" fmla="*/ 3526 h 3553"/>
                  <a:gd name="T68" fmla="*/ 4258 w 5122"/>
                  <a:gd name="T69" fmla="*/ 3445 h 3553"/>
                  <a:gd name="T70" fmla="*/ 4151 w 5122"/>
                  <a:gd name="T71" fmla="*/ 3340 h 3553"/>
                  <a:gd name="T72" fmla="*/ 3992 w 5122"/>
                  <a:gd name="T73" fmla="*/ 3157 h 3553"/>
                  <a:gd name="T74" fmla="*/ 3883 w 5122"/>
                  <a:gd name="T75" fmla="*/ 3046 h 3553"/>
                  <a:gd name="T76" fmla="*/ 3793 w 5122"/>
                  <a:gd name="T77" fmla="*/ 3037 h 3553"/>
                  <a:gd name="T78" fmla="*/ 3660 w 5122"/>
                  <a:gd name="T79" fmla="*/ 3132 h 3553"/>
                  <a:gd name="T80" fmla="*/ 3497 w 5122"/>
                  <a:gd name="T81" fmla="*/ 3277 h 3553"/>
                  <a:gd name="T82" fmla="*/ 3321 w 5122"/>
                  <a:gd name="T83" fmla="*/ 3397 h 3553"/>
                  <a:gd name="T84" fmla="*/ 3208 w 5122"/>
                  <a:gd name="T85" fmla="*/ 3454 h 3553"/>
                  <a:gd name="T86" fmla="*/ 3035 w 5122"/>
                  <a:gd name="T87" fmla="*/ 3470 h 3553"/>
                  <a:gd name="T88" fmla="*/ 2863 w 5122"/>
                  <a:gd name="T89" fmla="*/ 3348 h 3553"/>
                  <a:gd name="T90" fmla="*/ 2649 w 5122"/>
                  <a:gd name="T91" fmla="*/ 2978 h 3553"/>
                  <a:gd name="T92" fmla="*/ 2452 w 5122"/>
                  <a:gd name="T93" fmla="*/ 2591 h 3553"/>
                  <a:gd name="T94" fmla="*/ 2298 w 5122"/>
                  <a:gd name="T95" fmla="*/ 2381 h 3553"/>
                  <a:gd name="T96" fmla="*/ 2216 w 5122"/>
                  <a:gd name="T97" fmla="*/ 2326 h 3553"/>
                  <a:gd name="T98" fmla="*/ 2092 w 5122"/>
                  <a:gd name="T99" fmla="*/ 2388 h 3553"/>
                  <a:gd name="T100" fmla="*/ 1903 w 5122"/>
                  <a:gd name="T101" fmla="*/ 2647 h 3553"/>
                  <a:gd name="T102" fmla="*/ 1713 w 5122"/>
                  <a:gd name="T103" fmla="*/ 2893 h 3553"/>
                  <a:gd name="T104" fmla="*/ 1499 w 5122"/>
                  <a:gd name="T105" fmla="*/ 2918 h 3553"/>
                  <a:gd name="T106" fmla="*/ 1320 w 5122"/>
                  <a:gd name="T107" fmla="*/ 2741 h 3553"/>
                  <a:gd name="T108" fmla="*/ 1140 w 5122"/>
                  <a:gd name="T109" fmla="*/ 2463 h 3553"/>
                  <a:gd name="T110" fmla="*/ 913 w 5122"/>
                  <a:gd name="T111" fmla="*/ 2034 h 3553"/>
                  <a:gd name="T112" fmla="*/ 687 w 5122"/>
                  <a:gd name="T113" fmla="*/ 1582 h 3553"/>
                  <a:gd name="T114" fmla="*/ 463 w 5122"/>
                  <a:gd name="T115" fmla="*/ 1102 h 3553"/>
                  <a:gd name="T116" fmla="*/ 265 w 5122"/>
                  <a:gd name="T117" fmla="*/ 682 h 3553"/>
                  <a:gd name="T118" fmla="*/ 48 w 5122"/>
                  <a:gd name="T119" fmla="*/ 183 h 3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22" h="3553">
                    <a:moveTo>
                      <a:pt x="147" y="52"/>
                    </a:moveTo>
                    <a:lnTo>
                      <a:pt x="179" y="124"/>
                    </a:lnTo>
                    <a:lnTo>
                      <a:pt x="206" y="203"/>
                    </a:lnTo>
                    <a:lnTo>
                      <a:pt x="229" y="264"/>
                    </a:lnTo>
                    <a:lnTo>
                      <a:pt x="253" y="328"/>
                    </a:lnTo>
                    <a:lnTo>
                      <a:pt x="274" y="369"/>
                    </a:lnTo>
                    <a:lnTo>
                      <a:pt x="300" y="429"/>
                    </a:lnTo>
                    <a:lnTo>
                      <a:pt x="322" y="473"/>
                    </a:lnTo>
                    <a:lnTo>
                      <a:pt x="346" y="521"/>
                    </a:lnTo>
                    <a:lnTo>
                      <a:pt x="370" y="569"/>
                    </a:lnTo>
                    <a:lnTo>
                      <a:pt x="394" y="617"/>
                    </a:lnTo>
                    <a:lnTo>
                      <a:pt x="421" y="658"/>
                    </a:lnTo>
                    <a:cubicBezTo>
                      <a:pt x="424" y="661"/>
                      <a:pt x="426" y="665"/>
                      <a:pt x="428" y="669"/>
                    </a:cubicBezTo>
                    <a:lnTo>
                      <a:pt x="452" y="725"/>
                    </a:lnTo>
                    <a:lnTo>
                      <a:pt x="474" y="769"/>
                    </a:lnTo>
                    <a:lnTo>
                      <a:pt x="500" y="829"/>
                    </a:lnTo>
                    <a:lnTo>
                      <a:pt x="522" y="873"/>
                    </a:lnTo>
                    <a:lnTo>
                      <a:pt x="548" y="933"/>
                    </a:lnTo>
                    <a:lnTo>
                      <a:pt x="572" y="989"/>
                    </a:lnTo>
                    <a:lnTo>
                      <a:pt x="596" y="1045"/>
                    </a:lnTo>
                    <a:lnTo>
                      <a:pt x="620" y="1101"/>
                    </a:lnTo>
                    <a:lnTo>
                      <a:pt x="642" y="1145"/>
                    </a:lnTo>
                    <a:lnTo>
                      <a:pt x="672" y="1198"/>
                    </a:lnTo>
                    <a:lnTo>
                      <a:pt x="700" y="1261"/>
                    </a:lnTo>
                    <a:lnTo>
                      <a:pt x="724" y="1317"/>
                    </a:lnTo>
                    <a:lnTo>
                      <a:pt x="746" y="1361"/>
                    </a:lnTo>
                    <a:lnTo>
                      <a:pt x="772" y="1421"/>
                    </a:lnTo>
                    <a:lnTo>
                      <a:pt x="794" y="1465"/>
                    </a:lnTo>
                    <a:lnTo>
                      <a:pt x="820" y="1525"/>
                    </a:lnTo>
                    <a:lnTo>
                      <a:pt x="842" y="1569"/>
                    </a:lnTo>
                    <a:lnTo>
                      <a:pt x="868" y="1629"/>
                    </a:lnTo>
                    <a:lnTo>
                      <a:pt x="890" y="1673"/>
                    </a:lnTo>
                    <a:lnTo>
                      <a:pt x="920" y="1726"/>
                    </a:lnTo>
                    <a:lnTo>
                      <a:pt x="946" y="1777"/>
                    </a:lnTo>
                    <a:lnTo>
                      <a:pt x="970" y="1825"/>
                    </a:lnTo>
                    <a:lnTo>
                      <a:pt x="994" y="1873"/>
                    </a:lnTo>
                    <a:lnTo>
                      <a:pt x="1018" y="1921"/>
                    </a:lnTo>
                    <a:lnTo>
                      <a:pt x="1042" y="1969"/>
                    </a:lnTo>
                    <a:lnTo>
                      <a:pt x="1066" y="2017"/>
                    </a:lnTo>
                    <a:lnTo>
                      <a:pt x="1090" y="2065"/>
                    </a:lnTo>
                    <a:lnTo>
                      <a:pt x="1114" y="2113"/>
                    </a:lnTo>
                    <a:lnTo>
                      <a:pt x="1138" y="2161"/>
                    </a:lnTo>
                    <a:lnTo>
                      <a:pt x="1165" y="2202"/>
                    </a:lnTo>
                    <a:lnTo>
                      <a:pt x="1194" y="2257"/>
                    </a:lnTo>
                    <a:lnTo>
                      <a:pt x="1218" y="2305"/>
                    </a:lnTo>
                    <a:lnTo>
                      <a:pt x="1242" y="2353"/>
                    </a:lnTo>
                    <a:lnTo>
                      <a:pt x="1263" y="2388"/>
                    </a:lnTo>
                    <a:lnTo>
                      <a:pt x="1290" y="2441"/>
                    </a:lnTo>
                    <a:lnTo>
                      <a:pt x="1311" y="2476"/>
                    </a:lnTo>
                    <a:lnTo>
                      <a:pt x="1335" y="2516"/>
                    </a:lnTo>
                    <a:lnTo>
                      <a:pt x="1359" y="2556"/>
                    </a:lnTo>
                    <a:lnTo>
                      <a:pt x="1379" y="2582"/>
                    </a:lnTo>
                    <a:lnTo>
                      <a:pt x="1407" y="2628"/>
                    </a:lnTo>
                    <a:lnTo>
                      <a:pt x="1396" y="2615"/>
                    </a:lnTo>
                    <a:lnTo>
                      <a:pt x="1428" y="2647"/>
                    </a:lnTo>
                    <a:cubicBezTo>
                      <a:pt x="1431" y="2649"/>
                      <a:pt x="1433" y="2652"/>
                      <a:pt x="1435" y="2654"/>
                    </a:cubicBezTo>
                    <a:lnTo>
                      <a:pt x="1459" y="2686"/>
                    </a:lnTo>
                    <a:lnTo>
                      <a:pt x="1483" y="2718"/>
                    </a:lnTo>
                    <a:lnTo>
                      <a:pt x="1476" y="2711"/>
                    </a:lnTo>
                    <a:lnTo>
                      <a:pt x="1500" y="2735"/>
                    </a:lnTo>
                    <a:lnTo>
                      <a:pt x="1524" y="2759"/>
                    </a:lnTo>
                    <a:lnTo>
                      <a:pt x="1548" y="2783"/>
                    </a:lnTo>
                    <a:lnTo>
                      <a:pt x="1537" y="2774"/>
                    </a:lnTo>
                    <a:lnTo>
                      <a:pt x="1561" y="2790"/>
                    </a:lnTo>
                    <a:lnTo>
                      <a:pt x="1544" y="2781"/>
                    </a:lnTo>
                    <a:lnTo>
                      <a:pt x="1568" y="2789"/>
                    </a:lnTo>
                    <a:lnTo>
                      <a:pt x="1592" y="2797"/>
                    </a:lnTo>
                    <a:lnTo>
                      <a:pt x="1569" y="2793"/>
                    </a:lnTo>
                    <a:lnTo>
                      <a:pt x="1593" y="2793"/>
                    </a:lnTo>
                    <a:lnTo>
                      <a:pt x="1576" y="2796"/>
                    </a:lnTo>
                    <a:lnTo>
                      <a:pt x="1608" y="2788"/>
                    </a:lnTo>
                    <a:lnTo>
                      <a:pt x="1627" y="2781"/>
                    </a:lnTo>
                    <a:lnTo>
                      <a:pt x="1610" y="2790"/>
                    </a:lnTo>
                    <a:lnTo>
                      <a:pt x="1634" y="2774"/>
                    </a:lnTo>
                    <a:lnTo>
                      <a:pt x="1623" y="2783"/>
                    </a:lnTo>
                    <a:lnTo>
                      <a:pt x="1647" y="2759"/>
                    </a:lnTo>
                    <a:lnTo>
                      <a:pt x="1671" y="2735"/>
                    </a:lnTo>
                    <a:lnTo>
                      <a:pt x="1695" y="2711"/>
                    </a:lnTo>
                    <a:lnTo>
                      <a:pt x="1684" y="2724"/>
                    </a:lnTo>
                    <a:lnTo>
                      <a:pt x="1708" y="2684"/>
                    </a:lnTo>
                    <a:lnTo>
                      <a:pt x="1736" y="2646"/>
                    </a:lnTo>
                    <a:lnTo>
                      <a:pt x="1756" y="2612"/>
                    </a:lnTo>
                    <a:lnTo>
                      <a:pt x="1780" y="2572"/>
                    </a:lnTo>
                    <a:lnTo>
                      <a:pt x="1817" y="2524"/>
                    </a:lnTo>
                    <a:lnTo>
                      <a:pt x="1836" y="2492"/>
                    </a:lnTo>
                    <a:lnTo>
                      <a:pt x="1864" y="2454"/>
                    </a:lnTo>
                    <a:lnTo>
                      <a:pt x="1884" y="2420"/>
                    </a:lnTo>
                    <a:lnTo>
                      <a:pt x="1912" y="2382"/>
                    </a:lnTo>
                    <a:lnTo>
                      <a:pt x="1936" y="2350"/>
                    </a:lnTo>
                    <a:lnTo>
                      <a:pt x="1960" y="2318"/>
                    </a:lnTo>
                    <a:cubicBezTo>
                      <a:pt x="1962" y="2316"/>
                      <a:pt x="1964" y="2313"/>
                      <a:pt x="1967" y="2311"/>
                    </a:cubicBezTo>
                    <a:lnTo>
                      <a:pt x="1991" y="2287"/>
                    </a:lnTo>
                    <a:lnTo>
                      <a:pt x="2015" y="2263"/>
                    </a:lnTo>
                    <a:cubicBezTo>
                      <a:pt x="2018" y="2259"/>
                      <a:pt x="2022" y="2256"/>
                      <a:pt x="2026" y="2254"/>
                    </a:cubicBezTo>
                    <a:lnTo>
                      <a:pt x="2050" y="2238"/>
                    </a:lnTo>
                    <a:lnTo>
                      <a:pt x="2089" y="2217"/>
                    </a:lnTo>
                    <a:lnTo>
                      <a:pt x="2106" y="2206"/>
                    </a:lnTo>
                    <a:cubicBezTo>
                      <a:pt x="2117" y="2198"/>
                      <a:pt x="2131" y="2193"/>
                      <a:pt x="2145" y="2193"/>
                    </a:cubicBezTo>
                    <a:lnTo>
                      <a:pt x="2169" y="2193"/>
                    </a:lnTo>
                    <a:lnTo>
                      <a:pt x="2147" y="2197"/>
                    </a:lnTo>
                    <a:lnTo>
                      <a:pt x="2171" y="2189"/>
                    </a:lnTo>
                    <a:cubicBezTo>
                      <a:pt x="2178" y="2187"/>
                      <a:pt x="2186" y="2185"/>
                      <a:pt x="2193" y="2185"/>
                    </a:cubicBezTo>
                    <a:lnTo>
                      <a:pt x="2217" y="2185"/>
                    </a:lnTo>
                    <a:cubicBezTo>
                      <a:pt x="2225" y="2185"/>
                      <a:pt x="2233" y="2187"/>
                      <a:pt x="2240" y="2189"/>
                    </a:cubicBezTo>
                    <a:lnTo>
                      <a:pt x="2264" y="2197"/>
                    </a:lnTo>
                    <a:lnTo>
                      <a:pt x="2288" y="2205"/>
                    </a:lnTo>
                    <a:cubicBezTo>
                      <a:pt x="2294" y="2207"/>
                      <a:pt x="2300" y="2210"/>
                      <a:pt x="2305" y="2214"/>
                    </a:cubicBezTo>
                    <a:lnTo>
                      <a:pt x="2329" y="2230"/>
                    </a:lnTo>
                    <a:lnTo>
                      <a:pt x="2353" y="2246"/>
                    </a:lnTo>
                    <a:lnTo>
                      <a:pt x="2377" y="2262"/>
                    </a:lnTo>
                    <a:lnTo>
                      <a:pt x="2413" y="2288"/>
                    </a:lnTo>
                    <a:cubicBezTo>
                      <a:pt x="2415" y="2290"/>
                      <a:pt x="2418" y="2292"/>
                      <a:pt x="2420" y="2295"/>
                    </a:cubicBezTo>
                    <a:lnTo>
                      <a:pt x="2444" y="2319"/>
                    </a:lnTo>
                    <a:cubicBezTo>
                      <a:pt x="2447" y="2321"/>
                      <a:pt x="2449" y="2324"/>
                      <a:pt x="2451" y="2326"/>
                    </a:cubicBezTo>
                    <a:lnTo>
                      <a:pt x="2475" y="2358"/>
                    </a:lnTo>
                    <a:lnTo>
                      <a:pt x="2499" y="2390"/>
                    </a:lnTo>
                    <a:lnTo>
                      <a:pt x="2527" y="2436"/>
                    </a:lnTo>
                    <a:lnTo>
                      <a:pt x="2551" y="2476"/>
                    </a:lnTo>
                    <a:lnTo>
                      <a:pt x="2575" y="2516"/>
                    </a:lnTo>
                    <a:lnTo>
                      <a:pt x="2602" y="2569"/>
                    </a:lnTo>
                    <a:lnTo>
                      <a:pt x="2623" y="2604"/>
                    </a:lnTo>
                    <a:lnTo>
                      <a:pt x="2652" y="2669"/>
                    </a:lnTo>
                    <a:lnTo>
                      <a:pt x="2645" y="2658"/>
                    </a:lnTo>
                    <a:lnTo>
                      <a:pt x="2677" y="2706"/>
                    </a:lnTo>
                    <a:lnTo>
                      <a:pt x="2706" y="2761"/>
                    </a:lnTo>
                    <a:lnTo>
                      <a:pt x="2732" y="2821"/>
                    </a:lnTo>
                    <a:lnTo>
                      <a:pt x="2754" y="2865"/>
                    </a:lnTo>
                    <a:lnTo>
                      <a:pt x="2778" y="2913"/>
                    </a:lnTo>
                    <a:lnTo>
                      <a:pt x="2804" y="2973"/>
                    </a:lnTo>
                    <a:lnTo>
                      <a:pt x="2826" y="3017"/>
                    </a:lnTo>
                    <a:lnTo>
                      <a:pt x="2850" y="3065"/>
                    </a:lnTo>
                    <a:lnTo>
                      <a:pt x="2874" y="3113"/>
                    </a:lnTo>
                    <a:lnTo>
                      <a:pt x="2895" y="3148"/>
                    </a:lnTo>
                    <a:lnTo>
                      <a:pt x="2922" y="3180"/>
                    </a:lnTo>
                    <a:lnTo>
                      <a:pt x="2947" y="3214"/>
                    </a:lnTo>
                    <a:lnTo>
                      <a:pt x="2975" y="3260"/>
                    </a:lnTo>
                    <a:lnTo>
                      <a:pt x="2964" y="3247"/>
                    </a:lnTo>
                    <a:lnTo>
                      <a:pt x="2988" y="3271"/>
                    </a:lnTo>
                    <a:lnTo>
                      <a:pt x="3012" y="3295"/>
                    </a:lnTo>
                    <a:lnTo>
                      <a:pt x="3036" y="3319"/>
                    </a:lnTo>
                    <a:lnTo>
                      <a:pt x="3008" y="3301"/>
                    </a:lnTo>
                    <a:lnTo>
                      <a:pt x="3032" y="3309"/>
                    </a:lnTo>
                    <a:cubicBezTo>
                      <a:pt x="3038" y="3311"/>
                      <a:pt x="3044" y="3314"/>
                      <a:pt x="3049" y="3318"/>
                    </a:cubicBezTo>
                    <a:lnTo>
                      <a:pt x="3073" y="3334"/>
                    </a:lnTo>
                    <a:lnTo>
                      <a:pt x="3056" y="3325"/>
                    </a:lnTo>
                    <a:lnTo>
                      <a:pt x="3080" y="3333"/>
                    </a:lnTo>
                    <a:lnTo>
                      <a:pt x="3057" y="3329"/>
                    </a:lnTo>
                    <a:lnTo>
                      <a:pt x="3081" y="3329"/>
                    </a:lnTo>
                    <a:lnTo>
                      <a:pt x="3113" y="3329"/>
                    </a:lnTo>
                    <a:lnTo>
                      <a:pt x="3091" y="3333"/>
                    </a:lnTo>
                    <a:lnTo>
                      <a:pt x="3115" y="3325"/>
                    </a:lnTo>
                    <a:cubicBezTo>
                      <a:pt x="3122" y="3323"/>
                      <a:pt x="3130" y="3321"/>
                      <a:pt x="3137" y="3321"/>
                    </a:cubicBezTo>
                    <a:lnTo>
                      <a:pt x="3161" y="3321"/>
                    </a:lnTo>
                    <a:lnTo>
                      <a:pt x="3139" y="3325"/>
                    </a:lnTo>
                    <a:lnTo>
                      <a:pt x="3163" y="3317"/>
                    </a:lnTo>
                    <a:lnTo>
                      <a:pt x="3146" y="3326"/>
                    </a:lnTo>
                    <a:lnTo>
                      <a:pt x="3170" y="3310"/>
                    </a:lnTo>
                    <a:cubicBezTo>
                      <a:pt x="3175" y="3306"/>
                      <a:pt x="3181" y="3303"/>
                      <a:pt x="3187" y="3301"/>
                    </a:cubicBezTo>
                    <a:lnTo>
                      <a:pt x="3211" y="3293"/>
                    </a:lnTo>
                    <a:lnTo>
                      <a:pt x="3194" y="3302"/>
                    </a:lnTo>
                    <a:lnTo>
                      <a:pt x="3218" y="3286"/>
                    </a:lnTo>
                    <a:cubicBezTo>
                      <a:pt x="3223" y="3282"/>
                      <a:pt x="3229" y="3279"/>
                      <a:pt x="3235" y="3277"/>
                    </a:cubicBezTo>
                    <a:lnTo>
                      <a:pt x="3259" y="3269"/>
                    </a:lnTo>
                    <a:lnTo>
                      <a:pt x="3242" y="3278"/>
                    </a:lnTo>
                    <a:lnTo>
                      <a:pt x="3266" y="3262"/>
                    </a:lnTo>
                    <a:lnTo>
                      <a:pt x="3290" y="3246"/>
                    </a:lnTo>
                    <a:lnTo>
                      <a:pt x="3329" y="3225"/>
                    </a:lnTo>
                    <a:lnTo>
                      <a:pt x="3346" y="3214"/>
                    </a:lnTo>
                    <a:lnTo>
                      <a:pt x="3370" y="3198"/>
                    </a:lnTo>
                    <a:lnTo>
                      <a:pt x="3359" y="3207"/>
                    </a:lnTo>
                    <a:lnTo>
                      <a:pt x="3383" y="3183"/>
                    </a:lnTo>
                    <a:cubicBezTo>
                      <a:pt x="3386" y="3179"/>
                      <a:pt x="3390" y="3176"/>
                      <a:pt x="3394" y="3174"/>
                    </a:cubicBezTo>
                    <a:lnTo>
                      <a:pt x="3418" y="3158"/>
                    </a:lnTo>
                    <a:lnTo>
                      <a:pt x="3407" y="3167"/>
                    </a:lnTo>
                    <a:lnTo>
                      <a:pt x="3431" y="3143"/>
                    </a:lnTo>
                    <a:lnTo>
                      <a:pt x="3455" y="3119"/>
                    </a:lnTo>
                    <a:lnTo>
                      <a:pt x="3479" y="3095"/>
                    </a:lnTo>
                    <a:lnTo>
                      <a:pt x="3503" y="3071"/>
                    </a:lnTo>
                    <a:lnTo>
                      <a:pt x="3527" y="3047"/>
                    </a:lnTo>
                    <a:cubicBezTo>
                      <a:pt x="3532" y="3041"/>
                      <a:pt x="3538" y="3037"/>
                      <a:pt x="3545" y="3033"/>
                    </a:cubicBezTo>
                    <a:lnTo>
                      <a:pt x="3577" y="3017"/>
                    </a:lnTo>
                    <a:lnTo>
                      <a:pt x="3559" y="3031"/>
                    </a:lnTo>
                    <a:lnTo>
                      <a:pt x="3583" y="3007"/>
                    </a:lnTo>
                    <a:lnTo>
                      <a:pt x="3607" y="2983"/>
                    </a:lnTo>
                    <a:cubicBezTo>
                      <a:pt x="3610" y="2979"/>
                      <a:pt x="3614" y="2976"/>
                      <a:pt x="3618" y="2974"/>
                    </a:cubicBezTo>
                    <a:lnTo>
                      <a:pt x="3642" y="2958"/>
                    </a:lnTo>
                    <a:lnTo>
                      <a:pt x="3666" y="2942"/>
                    </a:lnTo>
                    <a:lnTo>
                      <a:pt x="3690" y="2926"/>
                    </a:lnTo>
                    <a:cubicBezTo>
                      <a:pt x="3695" y="2922"/>
                      <a:pt x="3701" y="2919"/>
                      <a:pt x="3707" y="2917"/>
                    </a:cubicBezTo>
                    <a:lnTo>
                      <a:pt x="3731" y="2909"/>
                    </a:lnTo>
                    <a:lnTo>
                      <a:pt x="3714" y="2918"/>
                    </a:lnTo>
                    <a:lnTo>
                      <a:pt x="3738" y="2902"/>
                    </a:lnTo>
                    <a:cubicBezTo>
                      <a:pt x="3749" y="2894"/>
                      <a:pt x="3763" y="2889"/>
                      <a:pt x="3777" y="2889"/>
                    </a:cubicBezTo>
                    <a:lnTo>
                      <a:pt x="3801" y="2889"/>
                    </a:lnTo>
                    <a:lnTo>
                      <a:pt x="3779" y="2893"/>
                    </a:lnTo>
                    <a:lnTo>
                      <a:pt x="3803" y="2885"/>
                    </a:lnTo>
                    <a:cubicBezTo>
                      <a:pt x="3816" y="2881"/>
                      <a:pt x="3830" y="2880"/>
                      <a:pt x="3843" y="2884"/>
                    </a:cubicBezTo>
                    <a:lnTo>
                      <a:pt x="3875" y="2892"/>
                    </a:lnTo>
                    <a:lnTo>
                      <a:pt x="3904" y="2901"/>
                    </a:lnTo>
                    <a:lnTo>
                      <a:pt x="3928" y="2909"/>
                    </a:lnTo>
                    <a:cubicBezTo>
                      <a:pt x="3934" y="2911"/>
                      <a:pt x="3940" y="2914"/>
                      <a:pt x="3945" y="2918"/>
                    </a:cubicBezTo>
                    <a:lnTo>
                      <a:pt x="3969" y="2934"/>
                    </a:lnTo>
                    <a:lnTo>
                      <a:pt x="3993" y="2950"/>
                    </a:lnTo>
                    <a:cubicBezTo>
                      <a:pt x="3997" y="2952"/>
                      <a:pt x="4001" y="2955"/>
                      <a:pt x="4004" y="2959"/>
                    </a:cubicBezTo>
                    <a:lnTo>
                      <a:pt x="4028" y="2983"/>
                    </a:lnTo>
                    <a:lnTo>
                      <a:pt x="4052" y="3007"/>
                    </a:lnTo>
                    <a:lnTo>
                      <a:pt x="4076" y="3031"/>
                    </a:lnTo>
                    <a:cubicBezTo>
                      <a:pt x="4079" y="3033"/>
                      <a:pt x="4081" y="3036"/>
                      <a:pt x="4083" y="3038"/>
                    </a:cubicBezTo>
                    <a:lnTo>
                      <a:pt x="4107" y="3070"/>
                    </a:lnTo>
                    <a:lnTo>
                      <a:pt x="4131" y="3102"/>
                    </a:lnTo>
                    <a:lnTo>
                      <a:pt x="4155" y="3134"/>
                    </a:lnTo>
                    <a:lnTo>
                      <a:pt x="4148" y="3127"/>
                    </a:lnTo>
                    <a:lnTo>
                      <a:pt x="4180" y="3159"/>
                    </a:lnTo>
                    <a:lnTo>
                      <a:pt x="4204" y="3183"/>
                    </a:lnTo>
                    <a:cubicBezTo>
                      <a:pt x="4207" y="3185"/>
                      <a:pt x="4209" y="3188"/>
                      <a:pt x="4211" y="3190"/>
                    </a:cubicBezTo>
                    <a:lnTo>
                      <a:pt x="4235" y="3222"/>
                    </a:lnTo>
                    <a:lnTo>
                      <a:pt x="4228" y="3215"/>
                    </a:lnTo>
                    <a:lnTo>
                      <a:pt x="4252" y="3239"/>
                    </a:lnTo>
                    <a:cubicBezTo>
                      <a:pt x="4255" y="3241"/>
                      <a:pt x="4257" y="3244"/>
                      <a:pt x="4259" y="3246"/>
                    </a:cubicBezTo>
                    <a:lnTo>
                      <a:pt x="4283" y="3278"/>
                    </a:lnTo>
                    <a:lnTo>
                      <a:pt x="4276" y="3271"/>
                    </a:lnTo>
                    <a:lnTo>
                      <a:pt x="4300" y="3295"/>
                    </a:lnTo>
                    <a:lnTo>
                      <a:pt x="4289" y="3286"/>
                    </a:lnTo>
                    <a:lnTo>
                      <a:pt x="4313" y="3302"/>
                    </a:lnTo>
                    <a:cubicBezTo>
                      <a:pt x="4317" y="3304"/>
                      <a:pt x="4321" y="3307"/>
                      <a:pt x="4324" y="3311"/>
                    </a:cubicBezTo>
                    <a:lnTo>
                      <a:pt x="4348" y="3335"/>
                    </a:lnTo>
                    <a:lnTo>
                      <a:pt x="4337" y="3326"/>
                    </a:lnTo>
                    <a:lnTo>
                      <a:pt x="4361" y="3342"/>
                    </a:lnTo>
                    <a:lnTo>
                      <a:pt x="4385" y="3358"/>
                    </a:lnTo>
                    <a:lnTo>
                      <a:pt x="4363" y="3348"/>
                    </a:lnTo>
                    <a:lnTo>
                      <a:pt x="4395" y="3356"/>
                    </a:lnTo>
                    <a:cubicBezTo>
                      <a:pt x="4403" y="3358"/>
                      <a:pt x="4411" y="3361"/>
                      <a:pt x="4417" y="3366"/>
                    </a:cubicBezTo>
                    <a:lnTo>
                      <a:pt x="4441" y="3382"/>
                    </a:lnTo>
                    <a:lnTo>
                      <a:pt x="4424" y="3373"/>
                    </a:lnTo>
                    <a:lnTo>
                      <a:pt x="4448" y="3381"/>
                    </a:lnTo>
                    <a:lnTo>
                      <a:pt x="4472" y="3389"/>
                    </a:lnTo>
                    <a:lnTo>
                      <a:pt x="4496" y="3397"/>
                    </a:lnTo>
                    <a:lnTo>
                      <a:pt x="4520" y="3405"/>
                    </a:lnTo>
                    <a:lnTo>
                      <a:pt x="4544" y="3413"/>
                    </a:lnTo>
                    <a:lnTo>
                      <a:pt x="4521" y="3409"/>
                    </a:lnTo>
                    <a:lnTo>
                      <a:pt x="4545" y="3409"/>
                    </a:lnTo>
                    <a:lnTo>
                      <a:pt x="4569" y="3409"/>
                    </a:lnTo>
                    <a:lnTo>
                      <a:pt x="4593" y="3409"/>
                    </a:lnTo>
                    <a:lnTo>
                      <a:pt x="4625" y="3409"/>
                    </a:lnTo>
                    <a:lnTo>
                      <a:pt x="4649" y="3409"/>
                    </a:lnTo>
                    <a:lnTo>
                      <a:pt x="4627" y="3413"/>
                    </a:lnTo>
                    <a:lnTo>
                      <a:pt x="4651" y="3405"/>
                    </a:lnTo>
                    <a:lnTo>
                      <a:pt x="4675" y="3397"/>
                    </a:lnTo>
                    <a:lnTo>
                      <a:pt x="4699" y="3389"/>
                    </a:lnTo>
                    <a:lnTo>
                      <a:pt x="4682" y="3398"/>
                    </a:lnTo>
                    <a:lnTo>
                      <a:pt x="4706" y="3382"/>
                    </a:lnTo>
                    <a:cubicBezTo>
                      <a:pt x="4711" y="3378"/>
                      <a:pt x="4717" y="3375"/>
                      <a:pt x="4723" y="3373"/>
                    </a:cubicBezTo>
                    <a:lnTo>
                      <a:pt x="4747" y="3365"/>
                    </a:lnTo>
                    <a:lnTo>
                      <a:pt x="4730" y="3374"/>
                    </a:lnTo>
                    <a:lnTo>
                      <a:pt x="4754" y="3358"/>
                    </a:lnTo>
                    <a:cubicBezTo>
                      <a:pt x="4759" y="3354"/>
                      <a:pt x="4765" y="3351"/>
                      <a:pt x="4771" y="3349"/>
                    </a:cubicBezTo>
                    <a:lnTo>
                      <a:pt x="4795" y="3341"/>
                    </a:lnTo>
                    <a:lnTo>
                      <a:pt x="4778" y="3350"/>
                    </a:lnTo>
                    <a:lnTo>
                      <a:pt x="4802" y="3334"/>
                    </a:lnTo>
                    <a:cubicBezTo>
                      <a:pt x="4808" y="3329"/>
                      <a:pt x="4816" y="3326"/>
                      <a:pt x="4824" y="3324"/>
                    </a:cubicBezTo>
                    <a:lnTo>
                      <a:pt x="4856" y="3316"/>
                    </a:lnTo>
                    <a:lnTo>
                      <a:pt x="4875" y="3309"/>
                    </a:lnTo>
                    <a:cubicBezTo>
                      <a:pt x="4882" y="3307"/>
                      <a:pt x="4890" y="3305"/>
                      <a:pt x="4897" y="3305"/>
                    </a:cubicBezTo>
                    <a:lnTo>
                      <a:pt x="4921" y="3305"/>
                    </a:lnTo>
                    <a:lnTo>
                      <a:pt x="4945" y="3305"/>
                    </a:lnTo>
                    <a:lnTo>
                      <a:pt x="4969" y="3305"/>
                    </a:lnTo>
                    <a:cubicBezTo>
                      <a:pt x="4977" y="3305"/>
                      <a:pt x="4985" y="3307"/>
                      <a:pt x="4992" y="3309"/>
                    </a:cubicBezTo>
                    <a:lnTo>
                      <a:pt x="5016" y="3317"/>
                    </a:lnTo>
                    <a:lnTo>
                      <a:pt x="5040" y="3325"/>
                    </a:lnTo>
                    <a:lnTo>
                      <a:pt x="5064" y="3333"/>
                    </a:lnTo>
                    <a:cubicBezTo>
                      <a:pt x="5102" y="3346"/>
                      <a:pt x="5122" y="3387"/>
                      <a:pt x="5110" y="3424"/>
                    </a:cubicBezTo>
                    <a:cubicBezTo>
                      <a:pt x="5097" y="3462"/>
                      <a:pt x="5056" y="3482"/>
                      <a:pt x="5019" y="3470"/>
                    </a:cubicBezTo>
                    <a:lnTo>
                      <a:pt x="4995" y="3462"/>
                    </a:lnTo>
                    <a:lnTo>
                      <a:pt x="4971" y="3454"/>
                    </a:lnTo>
                    <a:lnTo>
                      <a:pt x="4947" y="3446"/>
                    </a:lnTo>
                    <a:lnTo>
                      <a:pt x="4969" y="3449"/>
                    </a:lnTo>
                    <a:lnTo>
                      <a:pt x="4945" y="3449"/>
                    </a:lnTo>
                    <a:lnTo>
                      <a:pt x="4921" y="3449"/>
                    </a:lnTo>
                    <a:lnTo>
                      <a:pt x="4897" y="3449"/>
                    </a:lnTo>
                    <a:lnTo>
                      <a:pt x="4920" y="3446"/>
                    </a:lnTo>
                    <a:lnTo>
                      <a:pt x="4891" y="3455"/>
                    </a:lnTo>
                    <a:lnTo>
                      <a:pt x="4859" y="3463"/>
                    </a:lnTo>
                    <a:lnTo>
                      <a:pt x="4881" y="3453"/>
                    </a:lnTo>
                    <a:lnTo>
                      <a:pt x="4857" y="3469"/>
                    </a:lnTo>
                    <a:cubicBezTo>
                      <a:pt x="4852" y="3473"/>
                      <a:pt x="4846" y="3476"/>
                      <a:pt x="4840" y="3478"/>
                    </a:cubicBezTo>
                    <a:lnTo>
                      <a:pt x="4816" y="3486"/>
                    </a:lnTo>
                    <a:lnTo>
                      <a:pt x="4833" y="3477"/>
                    </a:lnTo>
                    <a:lnTo>
                      <a:pt x="4809" y="3493"/>
                    </a:lnTo>
                    <a:cubicBezTo>
                      <a:pt x="4804" y="3497"/>
                      <a:pt x="4798" y="3500"/>
                      <a:pt x="4792" y="3502"/>
                    </a:cubicBezTo>
                    <a:lnTo>
                      <a:pt x="4768" y="3510"/>
                    </a:lnTo>
                    <a:lnTo>
                      <a:pt x="4785" y="3501"/>
                    </a:lnTo>
                    <a:lnTo>
                      <a:pt x="4761" y="3517"/>
                    </a:lnTo>
                    <a:cubicBezTo>
                      <a:pt x="4756" y="3521"/>
                      <a:pt x="4750" y="3524"/>
                      <a:pt x="4744" y="3526"/>
                    </a:cubicBezTo>
                    <a:lnTo>
                      <a:pt x="4720" y="3534"/>
                    </a:lnTo>
                    <a:lnTo>
                      <a:pt x="4696" y="3542"/>
                    </a:lnTo>
                    <a:lnTo>
                      <a:pt x="4672" y="3550"/>
                    </a:lnTo>
                    <a:cubicBezTo>
                      <a:pt x="4665" y="3552"/>
                      <a:pt x="4657" y="3553"/>
                      <a:pt x="4649" y="3553"/>
                    </a:cubicBezTo>
                    <a:lnTo>
                      <a:pt x="4625" y="3553"/>
                    </a:lnTo>
                    <a:lnTo>
                      <a:pt x="4593" y="3553"/>
                    </a:lnTo>
                    <a:lnTo>
                      <a:pt x="4569" y="3553"/>
                    </a:lnTo>
                    <a:lnTo>
                      <a:pt x="4545" y="3553"/>
                    </a:lnTo>
                    <a:lnTo>
                      <a:pt x="4521" y="3553"/>
                    </a:lnTo>
                    <a:cubicBezTo>
                      <a:pt x="4514" y="3553"/>
                      <a:pt x="4506" y="3552"/>
                      <a:pt x="4499" y="3550"/>
                    </a:cubicBezTo>
                    <a:lnTo>
                      <a:pt x="4475" y="3542"/>
                    </a:lnTo>
                    <a:lnTo>
                      <a:pt x="4451" y="3534"/>
                    </a:lnTo>
                    <a:lnTo>
                      <a:pt x="4427" y="3526"/>
                    </a:lnTo>
                    <a:lnTo>
                      <a:pt x="4403" y="3518"/>
                    </a:lnTo>
                    <a:lnTo>
                      <a:pt x="4379" y="3510"/>
                    </a:lnTo>
                    <a:cubicBezTo>
                      <a:pt x="4373" y="3508"/>
                      <a:pt x="4367" y="3505"/>
                      <a:pt x="4362" y="3501"/>
                    </a:cubicBezTo>
                    <a:lnTo>
                      <a:pt x="4338" y="3485"/>
                    </a:lnTo>
                    <a:lnTo>
                      <a:pt x="4360" y="3495"/>
                    </a:lnTo>
                    <a:lnTo>
                      <a:pt x="4328" y="3487"/>
                    </a:lnTo>
                    <a:cubicBezTo>
                      <a:pt x="4320" y="3485"/>
                      <a:pt x="4312" y="3482"/>
                      <a:pt x="4306" y="3477"/>
                    </a:cubicBezTo>
                    <a:lnTo>
                      <a:pt x="4282" y="3461"/>
                    </a:lnTo>
                    <a:lnTo>
                      <a:pt x="4258" y="3445"/>
                    </a:lnTo>
                    <a:cubicBezTo>
                      <a:pt x="4254" y="3443"/>
                      <a:pt x="4250" y="3440"/>
                      <a:pt x="4247" y="3436"/>
                    </a:cubicBezTo>
                    <a:lnTo>
                      <a:pt x="4223" y="3412"/>
                    </a:lnTo>
                    <a:lnTo>
                      <a:pt x="4234" y="3421"/>
                    </a:lnTo>
                    <a:lnTo>
                      <a:pt x="4210" y="3405"/>
                    </a:lnTo>
                    <a:cubicBezTo>
                      <a:pt x="4206" y="3403"/>
                      <a:pt x="4202" y="3400"/>
                      <a:pt x="4199" y="3396"/>
                    </a:cubicBezTo>
                    <a:lnTo>
                      <a:pt x="4175" y="3372"/>
                    </a:lnTo>
                    <a:cubicBezTo>
                      <a:pt x="4172" y="3370"/>
                      <a:pt x="4170" y="3367"/>
                      <a:pt x="4168" y="3365"/>
                    </a:cubicBezTo>
                    <a:lnTo>
                      <a:pt x="4144" y="3333"/>
                    </a:lnTo>
                    <a:lnTo>
                      <a:pt x="4151" y="3340"/>
                    </a:lnTo>
                    <a:lnTo>
                      <a:pt x="4127" y="3316"/>
                    </a:lnTo>
                    <a:cubicBezTo>
                      <a:pt x="4124" y="3314"/>
                      <a:pt x="4122" y="3311"/>
                      <a:pt x="4120" y="3309"/>
                    </a:cubicBezTo>
                    <a:lnTo>
                      <a:pt x="4096" y="3277"/>
                    </a:lnTo>
                    <a:lnTo>
                      <a:pt x="4103" y="3284"/>
                    </a:lnTo>
                    <a:lnTo>
                      <a:pt x="4079" y="3260"/>
                    </a:lnTo>
                    <a:lnTo>
                      <a:pt x="4047" y="3228"/>
                    </a:lnTo>
                    <a:cubicBezTo>
                      <a:pt x="4044" y="3226"/>
                      <a:pt x="4042" y="3223"/>
                      <a:pt x="4040" y="3221"/>
                    </a:cubicBezTo>
                    <a:lnTo>
                      <a:pt x="4016" y="3189"/>
                    </a:lnTo>
                    <a:lnTo>
                      <a:pt x="3992" y="3157"/>
                    </a:lnTo>
                    <a:lnTo>
                      <a:pt x="3968" y="3125"/>
                    </a:lnTo>
                    <a:lnTo>
                      <a:pt x="3975" y="3132"/>
                    </a:lnTo>
                    <a:lnTo>
                      <a:pt x="3951" y="3108"/>
                    </a:lnTo>
                    <a:lnTo>
                      <a:pt x="3927" y="3084"/>
                    </a:lnTo>
                    <a:lnTo>
                      <a:pt x="3903" y="3060"/>
                    </a:lnTo>
                    <a:lnTo>
                      <a:pt x="3914" y="3069"/>
                    </a:lnTo>
                    <a:lnTo>
                      <a:pt x="3890" y="3053"/>
                    </a:lnTo>
                    <a:lnTo>
                      <a:pt x="3866" y="3037"/>
                    </a:lnTo>
                    <a:lnTo>
                      <a:pt x="3883" y="3046"/>
                    </a:lnTo>
                    <a:lnTo>
                      <a:pt x="3859" y="3038"/>
                    </a:lnTo>
                    <a:lnTo>
                      <a:pt x="3840" y="3031"/>
                    </a:lnTo>
                    <a:lnTo>
                      <a:pt x="3808" y="3023"/>
                    </a:lnTo>
                    <a:lnTo>
                      <a:pt x="3848" y="3022"/>
                    </a:lnTo>
                    <a:lnTo>
                      <a:pt x="3824" y="3030"/>
                    </a:lnTo>
                    <a:cubicBezTo>
                      <a:pt x="3817" y="3032"/>
                      <a:pt x="3809" y="3033"/>
                      <a:pt x="3801" y="3033"/>
                    </a:cubicBezTo>
                    <a:lnTo>
                      <a:pt x="3777" y="3033"/>
                    </a:lnTo>
                    <a:lnTo>
                      <a:pt x="3817" y="3021"/>
                    </a:lnTo>
                    <a:lnTo>
                      <a:pt x="3793" y="3037"/>
                    </a:lnTo>
                    <a:cubicBezTo>
                      <a:pt x="3788" y="3041"/>
                      <a:pt x="3782" y="3044"/>
                      <a:pt x="3776" y="3046"/>
                    </a:cubicBezTo>
                    <a:lnTo>
                      <a:pt x="3752" y="3054"/>
                    </a:lnTo>
                    <a:lnTo>
                      <a:pt x="3769" y="3045"/>
                    </a:lnTo>
                    <a:lnTo>
                      <a:pt x="3745" y="3061"/>
                    </a:lnTo>
                    <a:lnTo>
                      <a:pt x="3721" y="3077"/>
                    </a:lnTo>
                    <a:lnTo>
                      <a:pt x="3697" y="3093"/>
                    </a:lnTo>
                    <a:lnTo>
                      <a:pt x="3708" y="3084"/>
                    </a:lnTo>
                    <a:lnTo>
                      <a:pt x="3684" y="3108"/>
                    </a:lnTo>
                    <a:lnTo>
                      <a:pt x="3660" y="3132"/>
                    </a:lnTo>
                    <a:cubicBezTo>
                      <a:pt x="3655" y="3138"/>
                      <a:pt x="3649" y="3142"/>
                      <a:pt x="3642" y="3146"/>
                    </a:cubicBezTo>
                    <a:lnTo>
                      <a:pt x="3610" y="3162"/>
                    </a:lnTo>
                    <a:lnTo>
                      <a:pt x="3628" y="3148"/>
                    </a:lnTo>
                    <a:lnTo>
                      <a:pt x="3604" y="3172"/>
                    </a:lnTo>
                    <a:lnTo>
                      <a:pt x="3580" y="3196"/>
                    </a:lnTo>
                    <a:lnTo>
                      <a:pt x="3556" y="3220"/>
                    </a:lnTo>
                    <a:lnTo>
                      <a:pt x="3532" y="3244"/>
                    </a:lnTo>
                    <a:lnTo>
                      <a:pt x="3508" y="3268"/>
                    </a:lnTo>
                    <a:cubicBezTo>
                      <a:pt x="3505" y="3272"/>
                      <a:pt x="3501" y="3275"/>
                      <a:pt x="3497" y="3277"/>
                    </a:cubicBezTo>
                    <a:lnTo>
                      <a:pt x="3473" y="3293"/>
                    </a:lnTo>
                    <a:lnTo>
                      <a:pt x="3484" y="3284"/>
                    </a:lnTo>
                    <a:lnTo>
                      <a:pt x="3460" y="3308"/>
                    </a:lnTo>
                    <a:cubicBezTo>
                      <a:pt x="3457" y="3312"/>
                      <a:pt x="3453" y="3315"/>
                      <a:pt x="3449" y="3317"/>
                    </a:cubicBezTo>
                    <a:lnTo>
                      <a:pt x="3425" y="3333"/>
                    </a:lnTo>
                    <a:lnTo>
                      <a:pt x="3394" y="3354"/>
                    </a:lnTo>
                    <a:lnTo>
                      <a:pt x="3369" y="3365"/>
                    </a:lnTo>
                    <a:lnTo>
                      <a:pt x="3345" y="3381"/>
                    </a:lnTo>
                    <a:lnTo>
                      <a:pt x="3321" y="3397"/>
                    </a:lnTo>
                    <a:cubicBezTo>
                      <a:pt x="3316" y="3401"/>
                      <a:pt x="3310" y="3404"/>
                      <a:pt x="3304" y="3406"/>
                    </a:cubicBezTo>
                    <a:lnTo>
                      <a:pt x="3280" y="3414"/>
                    </a:lnTo>
                    <a:lnTo>
                      <a:pt x="3297" y="3405"/>
                    </a:lnTo>
                    <a:lnTo>
                      <a:pt x="3273" y="3421"/>
                    </a:lnTo>
                    <a:cubicBezTo>
                      <a:pt x="3268" y="3425"/>
                      <a:pt x="3262" y="3428"/>
                      <a:pt x="3256" y="3430"/>
                    </a:cubicBezTo>
                    <a:lnTo>
                      <a:pt x="3232" y="3438"/>
                    </a:lnTo>
                    <a:lnTo>
                      <a:pt x="3249" y="3429"/>
                    </a:lnTo>
                    <a:lnTo>
                      <a:pt x="3225" y="3445"/>
                    </a:lnTo>
                    <a:cubicBezTo>
                      <a:pt x="3220" y="3449"/>
                      <a:pt x="3214" y="3452"/>
                      <a:pt x="3208" y="3454"/>
                    </a:cubicBezTo>
                    <a:lnTo>
                      <a:pt x="3184" y="3462"/>
                    </a:lnTo>
                    <a:cubicBezTo>
                      <a:pt x="3177" y="3464"/>
                      <a:pt x="3169" y="3465"/>
                      <a:pt x="3161" y="3465"/>
                    </a:cubicBezTo>
                    <a:lnTo>
                      <a:pt x="3137" y="3465"/>
                    </a:lnTo>
                    <a:lnTo>
                      <a:pt x="3160" y="3462"/>
                    </a:lnTo>
                    <a:lnTo>
                      <a:pt x="3136" y="3470"/>
                    </a:lnTo>
                    <a:cubicBezTo>
                      <a:pt x="3129" y="3472"/>
                      <a:pt x="3121" y="3473"/>
                      <a:pt x="3113" y="3473"/>
                    </a:cubicBezTo>
                    <a:lnTo>
                      <a:pt x="3081" y="3473"/>
                    </a:lnTo>
                    <a:lnTo>
                      <a:pt x="3057" y="3473"/>
                    </a:lnTo>
                    <a:cubicBezTo>
                      <a:pt x="3050" y="3473"/>
                      <a:pt x="3042" y="3472"/>
                      <a:pt x="3035" y="3470"/>
                    </a:cubicBezTo>
                    <a:lnTo>
                      <a:pt x="3011" y="3462"/>
                    </a:lnTo>
                    <a:cubicBezTo>
                      <a:pt x="3005" y="3460"/>
                      <a:pt x="2999" y="3457"/>
                      <a:pt x="2994" y="3453"/>
                    </a:cubicBezTo>
                    <a:lnTo>
                      <a:pt x="2970" y="3437"/>
                    </a:lnTo>
                    <a:lnTo>
                      <a:pt x="2987" y="3446"/>
                    </a:lnTo>
                    <a:lnTo>
                      <a:pt x="2963" y="3438"/>
                    </a:lnTo>
                    <a:cubicBezTo>
                      <a:pt x="2952" y="3434"/>
                      <a:pt x="2942" y="3428"/>
                      <a:pt x="2935" y="3420"/>
                    </a:cubicBezTo>
                    <a:lnTo>
                      <a:pt x="2911" y="3396"/>
                    </a:lnTo>
                    <a:lnTo>
                      <a:pt x="2887" y="3372"/>
                    </a:lnTo>
                    <a:lnTo>
                      <a:pt x="2863" y="3348"/>
                    </a:lnTo>
                    <a:cubicBezTo>
                      <a:pt x="2858" y="3344"/>
                      <a:pt x="2855" y="3340"/>
                      <a:pt x="2852" y="3335"/>
                    </a:cubicBezTo>
                    <a:lnTo>
                      <a:pt x="2832" y="3301"/>
                    </a:lnTo>
                    <a:lnTo>
                      <a:pt x="2809" y="3270"/>
                    </a:lnTo>
                    <a:lnTo>
                      <a:pt x="2772" y="3223"/>
                    </a:lnTo>
                    <a:lnTo>
                      <a:pt x="2745" y="3178"/>
                    </a:lnTo>
                    <a:lnTo>
                      <a:pt x="2721" y="3130"/>
                    </a:lnTo>
                    <a:lnTo>
                      <a:pt x="2697" y="3082"/>
                    </a:lnTo>
                    <a:lnTo>
                      <a:pt x="2671" y="3030"/>
                    </a:lnTo>
                    <a:lnTo>
                      <a:pt x="2649" y="2978"/>
                    </a:lnTo>
                    <a:lnTo>
                      <a:pt x="2625" y="2930"/>
                    </a:lnTo>
                    <a:lnTo>
                      <a:pt x="2599" y="2878"/>
                    </a:lnTo>
                    <a:lnTo>
                      <a:pt x="2577" y="2826"/>
                    </a:lnTo>
                    <a:lnTo>
                      <a:pt x="2558" y="2785"/>
                    </a:lnTo>
                    <a:lnTo>
                      <a:pt x="2526" y="2737"/>
                    </a:lnTo>
                    <a:cubicBezTo>
                      <a:pt x="2523" y="2734"/>
                      <a:pt x="2521" y="2730"/>
                      <a:pt x="2519" y="2726"/>
                    </a:cubicBezTo>
                    <a:lnTo>
                      <a:pt x="2500" y="2679"/>
                    </a:lnTo>
                    <a:lnTo>
                      <a:pt x="2473" y="2634"/>
                    </a:lnTo>
                    <a:lnTo>
                      <a:pt x="2452" y="2591"/>
                    </a:lnTo>
                    <a:lnTo>
                      <a:pt x="2428" y="2551"/>
                    </a:lnTo>
                    <a:lnTo>
                      <a:pt x="2404" y="2511"/>
                    </a:lnTo>
                    <a:lnTo>
                      <a:pt x="2384" y="2477"/>
                    </a:lnTo>
                    <a:lnTo>
                      <a:pt x="2360" y="2445"/>
                    </a:lnTo>
                    <a:lnTo>
                      <a:pt x="2336" y="2413"/>
                    </a:lnTo>
                    <a:lnTo>
                      <a:pt x="2343" y="2420"/>
                    </a:lnTo>
                    <a:lnTo>
                      <a:pt x="2319" y="2396"/>
                    </a:lnTo>
                    <a:lnTo>
                      <a:pt x="2326" y="2403"/>
                    </a:lnTo>
                    <a:lnTo>
                      <a:pt x="2298" y="2381"/>
                    </a:lnTo>
                    <a:lnTo>
                      <a:pt x="2274" y="2365"/>
                    </a:lnTo>
                    <a:lnTo>
                      <a:pt x="2250" y="2349"/>
                    </a:lnTo>
                    <a:lnTo>
                      <a:pt x="2226" y="2333"/>
                    </a:lnTo>
                    <a:lnTo>
                      <a:pt x="2243" y="2342"/>
                    </a:lnTo>
                    <a:lnTo>
                      <a:pt x="2219" y="2334"/>
                    </a:lnTo>
                    <a:lnTo>
                      <a:pt x="2195" y="2326"/>
                    </a:lnTo>
                    <a:lnTo>
                      <a:pt x="2217" y="2329"/>
                    </a:lnTo>
                    <a:lnTo>
                      <a:pt x="2193" y="2329"/>
                    </a:lnTo>
                    <a:lnTo>
                      <a:pt x="2216" y="2326"/>
                    </a:lnTo>
                    <a:lnTo>
                      <a:pt x="2192" y="2334"/>
                    </a:lnTo>
                    <a:cubicBezTo>
                      <a:pt x="2185" y="2336"/>
                      <a:pt x="2177" y="2337"/>
                      <a:pt x="2169" y="2337"/>
                    </a:cubicBezTo>
                    <a:lnTo>
                      <a:pt x="2145" y="2337"/>
                    </a:lnTo>
                    <a:lnTo>
                      <a:pt x="2185" y="2325"/>
                    </a:lnTo>
                    <a:lnTo>
                      <a:pt x="2154" y="2346"/>
                    </a:lnTo>
                    <a:lnTo>
                      <a:pt x="2129" y="2357"/>
                    </a:lnTo>
                    <a:lnTo>
                      <a:pt x="2105" y="2373"/>
                    </a:lnTo>
                    <a:lnTo>
                      <a:pt x="2116" y="2364"/>
                    </a:lnTo>
                    <a:lnTo>
                      <a:pt x="2092" y="2388"/>
                    </a:lnTo>
                    <a:lnTo>
                      <a:pt x="2068" y="2412"/>
                    </a:lnTo>
                    <a:lnTo>
                      <a:pt x="2075" y="2405"/>
                    </a:lnTo>
                    <a:lnTo>
                      <a:pt x="2051" y="2437"/>
                    </a:lnTo>
                    <a:lnTo>
                      <a:pt x="2027" y="2469"/>
                    </a:lnTo>
                    <a:lnTo>
                      <a:pt x="2007" y="2495"/>
                    </a:lnTo>
                    <a:lnTo>
                      <a:pt x="1979" y="2541"/>
                    </a:lnTo>
                    <a:lnTo>
                      <a:pt x="1959" y="2567"/>
                    </a:lnTo>
                    <a:lnTo>
                      <a:pt x="1930" y="2614"/>
                    </a:lnTo>
                    <a:lnTo>
                      <a:pt x="1903" y="2647"/>
                    </a:lnTo>
                    <a:lnTo>
                      <a:pt x="1879" y="2687"/>
                    </a:lnTo>
                    <a:lnTo>
                      <a:pt x="1851" y="2733"/>
                    </a:lnTo>
                    <a:lnTo>
                      <a:pt x="1831" y="2759"/>
                    </a:lnTo>
                    <a:lnTo>
                      <a:pt x="1807" y="2799"/>
                    </a:lnTo>
                    <a:cubicBezTo>
                      <a:pt x="1804" y="2804"/>
                      <a:pt x="1801" y="2808"/>
                      <a:pt x="1796" y="2812"/>
                    </a:cubicBezTo>
                    <a:lnTo>
                      <a:pt x="1772" y="2836"/>
                    </a:lnTo>
                    <a:lnTo>
                      <a:pt x="1748" y="2860"/>
                    </a:lnTo>
                    <a:lnTo>
                      <a:pt x="1724" y="2884"/>
                    </a:lnTo>
                    <a:cubicBezTo>
                      <a:pt x="1721" y="2888"/>
                      <a:pt x="1717" y="2891"/>
                      <a:pt x="1713" y="2893"/>
                    </a:cubicBezTo>
                    <a:lnTo>
                      <a:pt x="1689" y="2909"/>
                    </a:lnTo>
                    <a:cubicBezTo>
                      <a:pt x="1684" y="2913"/>
                      <a:pt x="1678" y="2916"/>
                      <a:pt x="1672" y="2918"/>
                    </a:cubicBezTo>
                    <a:lnTo>
                      <a:pt x="1643" y="2927"/>
                    </a:lnTo>
                    <a:lnTo>
                      <a:pt x="1611" y="2935"/>
                    </a:lnTo>
                    <a:cubicBezTo>
                      <a:pt x="1605" y="2937"/>
                      <a:pt x="1599" y="2937"/>
                      <a:pt x="1593" y="2937"/>
                    </a:cubicBezTo>
                    <a:lnTo>
                      <a:pt x="1569" y="2937"/>
                    </a:lnTo>
                    <a:cubicBezTo>
                      <a:pt x="1562" y="2937"/>
                      <a:pt x="1554" y="2936"/>
                      <a:pt x="1547" y="2934"/>
                    </a:cubicBezTo>
                    <a:lnTo>
                      <a:pt x="1523" y="2926"/>
                    </a:lnTo>
                    <a:lnTo>
                      <a:pt x="1499" y="2918"/>
                    </a:lnTo>
                    <a:cubicBezTo>
                      <a:pt x="1493" y="2916"/>
                      <a:pt x="1487" y="2913"/>
                      <a:pt x="1482" y="2909"/>
                    </a:cubicBezTo>
                    <a:lnTo>
                      <a:pt x="1458" y="2893"/>
                    </a:lnTo>
                    <a:cubicBezTo>
                      <a:pt x="1454" y="2891"/>
                      <a:pt x="1450" y="2888"/>
                      <a:pt x="1447" y="2884"/>
                    </a:cubicBezTo>
                    <a:lnTo>
                      <a:pt x="1423" y="2860"/>
                    </a:lnTo>
                    <a:lnTo>
                      <a:pt x="1399" y="2836"/>
                    </a:lnTo>
                    <a:lnTo>
                      <a:pt x="1375" y="2812"/>
                    </a:lnTo>
                    <a:cubicBezTo>
                      <a:pt x="1372" y="2810"/>
                      <a:pt x="1370" y="2807"/>
                      <a:pt x="1368" y="2805"/>
                    </a:cubicBezTo>
                    <a:lnTo>
                      <a:pt x="1344" y="2773"/>
                    </a:lnTo>
                    <a:lnTo>
                      <a:pt x="1320" y="2741"/>
                    </a:lnTo>
                    <a:lnTo>
                      <a:pt x="1327" y="2748"/>
                    </a:lnTo>
                    <a:lnTo>
                      <a:pt x="1295" y="2716"/>
                    </a:lnTo>
                    <a:cubicBezTo>
                      <a:pt x="1290" y="2712"/>
                      <a:pt x="1287" y="2708"/>
                      <a:pt x="1284" y="2703"/>
                    </a:cubicBezTo>
                    <a:lnTo>
                      <a:pt x="1264" y="2669"/>
                    </a:lnTo>
                    <a:lnTo>
                      <a:pt x="1236" y="2631"/>
                    </a:lnTo>
                    <a:lnTo>
                      <a:pt x="1212" y="2591"/>
                    </a:lnTo>
                    <a:lnTo>
                      <a:pt x="1188" y="2551"/>
                    </a:lnTo>
                    <a:lnTo>
                      <a:pt x="1161" y="2506"/>
                    </a:lnTo>
                    <a:lnTo>
                      <a:pt x="1140" y="2463"/>
                    </a:lnTo>
                    <a:lnTo>
                      <a:pt x="1113" y="2418"/>
                    </a:lnTo>
                    <a:lnTo>
                      <a:pt x="1089" y="2370"/>
                    </a:lnTo>
                    <a:lnTo>
                      <a:pt x="1065" y="2322"/>
                    </a:lnTo>
                    <a:lnTo>
                      <a:pt x="1046" y="2281"/>
                    </a:lnTo>
                    <a:lnTo>
                      <a:pt x="1009" y="2226"/>
                    </a:lnTo>
                    <a:lnTo>
                      <a:pt x="985" y="2178"/>
                    </a:lnTo>
                    <a:lnTo>
                      <a:pt x="961" y="2130"/>
                    </a:lnTo>
                    <a:lnTo>
                      <a:pt x="937" y="2082"/>
                    </a:lnTo>
                    <a:lnTo>
                      <a:pt x="913" y="2034"/>
                    </a:lnTo>
                    <a:lnTo>
                      <a:pt x="889" y="1986"/>
                    </a:lnTo>
                    <a:lnTo>
                      <a:pt x="865" y="1938"/>
                    </a:lnTo>
                    <a:lnTo>
                      <a:pt x="841" y="1890"/>
                    </a:lnTo>
                    <a:lnTo>
                      <a:pt x="817" y="1842"/>
                    </a:lnTo>
                    <a:lnTo>
                      <a:pt x="795" y="1797"/>
                    </a:lnTo>
                    <a:lnTo>
                      <a:pt x="761" y="1738"/>
                    </a:lnTo>
                    <a:lnTo>
                      <a:pt x="735" y="1686"/>
                    </a:lnTo>
                    <a:lnTo>
                      <a:pt x="713" y="1634"/>
                    </a:lnTo>
                    <a:lnTo>
                      <a:pt x="687" y="1582"/>
                    </a:lnTo>
                    <a:lnTo>
                      <a:pt x="665" y="1530"/>
                    </a:lnTo>
                    <a:lnTo>
                      <a:pt x="639" y="1478"/>
                    </a:lnTo>
                    <a:lnTo>
                      <a:pt x="617" y="1426"/>
                    </a:lnTo>
                    <a:lnTo>
                      <a:pt x="591" y="1374"/>
                    </a:lnTo>
                    <a:lnTo>
                      <a:pt x="567" y="1318"/>
                    </a:lnTo>
                    <a:lnTo>
                      <a:pt x="547" y="1269"/>
                    </a:lnTo>
                    <a:lnTo>
                      <a:pt x="513" y="1210"/>
                    </a:lnTo>
                    <a:lnTo>
                      <a:pt x="487" y="1158"/>
                    </a:lnTo>
                    <a:lnTo>
                      <a:pt x="463" y="1102"/>
                    </a:lnTo>
                    <a:lnTo>
                      <a:pt x="439" y="1046"/>
                    </a:lnTo>
                    <a:lnTo>
                      <a:pt x="415" y="990"/>
                    </a:lnTo>
                    <a:lnTo>
                      <a:pt x="393" y="938"/>
                    </a:lnTo>
                    <a:lnTo>
                      <a:pt x="367" y="886"/>
                    </a:lnTo>
                    <a:lnTo>
                      <a:pt x="345" y="834"/>
                    </a:lnTo>
                    <a:lnTo>
                      <a:pt x="319" y="782"/>
                    </a:lnTo>
                    <a:lnTo>
                      <a:pt x="295" y="726"/>
                    </a:lnTo>
                    <a:lnTo>
                      <a:pt x="302" y="737"/>
                    </a:lnTo>
                    <a:lnTo>
                      <a:pt x="265" y="682"/>
                    </a:lnTo>
                    <a:lnTo>
                      <a:pt x="241" y="634"/>
                    </a:lnTo>
                    <a:lnTo>
                      <a:pt x="217" y="586"/>
                    </a:lnTo>
                    <a:lnTo>
                      <a:pt x="193" y="538"/>
                    </a:lnTo>
                    <a:lnTo>
                      <a:pt x="167" y="486"/>
                    </a:lnTo>
                    <a:lnTo>
                      <a:pt x="145" y="434"/>
                    </a:lnTo>
                    <a:lnTo>
                      <a:pt x="118" y="379"/>
                    </a:lnTo>
                    <a:lnTo>
                      <a:pt x="94" y="315"/>
                    </a:lnTo>
                    <a:lnTo>
                      <a:pt x="69" y="248"/>
                    </a:lnTo>
                    <a:lnTo>
                      <a:pt x="48" y="183"/>
                    </a:lnTo>
                    <a:lnTo>
                      <a:pt x="16" y="111"/>
                    </a:lnTo>
                    <a:cubicBezTo>
                      <a:pt x="0" y="74"/>
                      <a:pt x="16" y="32"/>
                      <a:pt x="52" y="16"/>
                    </a:cubicBezTo>
                    <a:cubicBezTo>
                      <a:pt x="89" y="0"/>
                      <a:pt x="131" y="16"/>
                      <a:pt x="147" y="52"/>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119"/>
              <p:cNvSpPr>
                <a:spLocks/>
              </p:cNvSpPr>
              <p:nvPr/>
            </p:nvSpPr>
            <p:spPr bwMode="auto">
              <a:xfrm>
                <a:off x="8012113" y="2395538"/>
                <a:ext cx="974725" cy="192088"/>
              </a:xfrm>
              <a:custGeom>
                <a:avLst/>
                <a:gdLst>
                  <a:gd name="T0" fmla="*/ 332 w 5113"/>
                  <a:gd name="T1" fmla="*/ 207 h 1009"/>
                  <a:gd name="T2" fmla="*/ 484 w 5113"/>
                  <a:gd name="T3" fmla="*/ 359 h 1009"/>
                  <a:gd name="T4" fmla="*/ 628 w 5113"/>
                  <a:gd name="T5" fmla="*/ 519 h 1009"/>
                  <a:gd name="T6" fmla="*/ 763 w 5113"/>
                  <a:gd name="T7" fmla="*/ 670 h 1009"/>
                  <a:gd name="T8" fmla="*/ 849 w 5113"/>
                  <a:gd name="T9" fmla="*/ 761 h 1009"/>
                  <a:gd name="T10" fmla="*/ 986 w 5113"/>
                  <a:gd name="T11" fmla="*/ 726 h 1009"/>
                  <a:gd name="T12" fmla="*/ 1179 w 5113"/>
                  <a:gd name="T13" fmla="*/ 653 h 1009"/>
                  <a:gd name="T14" fmla="*/ 1321 w 5113"/>
                  <a:gd name="T15" fmla="*/ 633 h 1009"/>
                  <a:gd name="T16" fmla="*/ 1473 w 5113"/>
                  <a:gd name="T17" fmla="*/ 617 h 1009"/>
                  <a:gd name="T18" fmla="*/ 1632 w 5113"/>
                  <a:gd name="T19" fmla="*/ 580 h 1009"/>
                  <a:gd name="T20" fmla="*/ 1771 w 5113"/>
                  <a:gd name="T21" fmla="*/ 509 h 1009"/>
                  <a:gd name="T22" fmla="*/ 1930 w 5113"/>
                  <a:gd name="T23" fmla="*/ 398 h 1009"/>
                  <a:gd name="T24" fmla="*/ 2115 w 5113"/>
                  <a:gd name="T25" fmla="*/ 317 h 1009"/>
                  <a:gd name="T26" fmla="*/ 2265 w 5113"/>
                  <a:gd name="T27" fmla="*/ 297 h 1009"/>
                  <a:gd name="T28" fmla="*/ 2465 w 5113"/>
                  <a:gd name="T29" fmla="*/ 289 h 1009"/>
                  <a:gd name="T30" fmla="*/ 2563 w 5113"/>
                  <a:gd name="T31" fmla="*/ 277 h 1009"/>
                  <a:gd name="T32" fmla="*/ 2713 w 5113"/>
                  <a:gd name="T33" fmla="*/ 249 h 1009"/>
                  <a:gd name="T34" fmla="*/ 2857 w 5113"/>
                  <a:gd name="T35" fmla="*/ 233 h 1009"/>
                  <a:gd name="T36" fmla="*/ 3097 w 5113"/>
                  <a:gd name="T37" fmla="*/ 278 h 1009"/>
                  <a:gd name="T38" fmla="*/ 3260 w 5113"/>
                  <a:gd name="T39" fmla="*/ 423 h 1009"/>
                  <a:gd name="T40" fmla="*/ 3404 w 5113"/>
                  <a:gd name="T41" fmla="*/ 583 h 1009"/>
                  <a:gd name="T42" fmla="*/ 3576 w 5113"/>
                  <a:gd name="T43" fmla="*/ 661 h 1009"/>
                  <a:gd name="T44" fmla="*/ 3817 w 5113"/>
                  <a:gd name="T45" fmla="*/ 750 h 1009"/>
                  <a:gd name="T46" fmla="*/ 3969 w 5113"/>
                  <a:gd name="T47" fmla="*/ 814 h 1009"/>
                  <a:gd name="T48" fmla="*/ 4120 w 5113"/>
                  <a:gd name="T49" fmla="*/ 853 h 1009"/>
                  <a:gd name="T50" fmla="*/ 4225 w 5113"/>
                  <a:gd name="T51" fmla="*/ 865 h 1009"/>
                  <a:gd name="T52" fmla="*/ 4425 w 5113"/>
                  <a:gd name="T53" fmla="*/ 857 h 1009"/>
                  <a:gd name="T54" fmla="*/ 4569 w 5113"/>
                  <a:gd name="T55" fmla="*/ 841 h 1009"/>
                  <a:gd name="T56" fmla="*/ 4721 w 5113"/>
                  <a:gd name="T57" fmla="*/ 825 h 1009"/>
                  <a:gd name="T58" fmla="*/ 4907 w 5113"/>
                  <a:gd name="T59" fmla="*/ 836 h 1009"/>
                  <a:gd name="T60" fmla="*/ 5113 w 5113"/>
                  <a:gd name="T61" fmla="*/ 921 h 1009"/>
                  <a:gd name="T62" fmla="*/ 4872 w 5113"/>
                  <a:gd name="T63" fmla="*/ 975 h 1009"/>
                  <a:gd name="T64" fmla="*/ 4721 w 5113"/>
                  <a:gd name="T65" fmla="*/ 969 h 1009"/>
                  <a:gd name="T66" fmla="*/ 4569 w 5113"/>
                  <a:gd name="T67" fmla="*/ 985 h 1009"/>
                  <a:gd name="T68" fmla="*/ 4425 w 5113"/>
                  <a:gd name="T69" fmla="*/ 1001 h 1009"/>
                  <a:gd name="T70" fmla="*/ 4225 w 5113"/>
                  <a:gd name="T71" fmla="*/ 1009 h 1009"/>
                  <a:gd name="T72" fmla="*/ 4075 w 5113"/>
                  <a:gd name="T73" fmla="*/ 990 h 1009"/>
                  <a:gd name="T74" fmla="*/ 3890 w 5113"/>
                  <a:gd name="T75" fmla="*/ 933 h 1009"/>
                  <a:gd name="T76" fmla="*/ 3738 w 5113"/>
                  <a:gd name="T77" fmla="*/ 869 h 1009"/>
                  <a:gd name="T78" fmla="*/ 3531 w 5113"/>
                  <a:gd name="T79" fmla="*/ 798 h 1009"/>
                  <a:gd name="T80" fmla="*/ 3303 w 5113"/>
                  <a:gd name="T81" fmla="*/ 684 h 1009"/>
                  <a:gd name="T82" fmla="*/ 3159 w 5113"/>
                  <a:gd name="T83" fmla="*/ 524 h 1009"/>
                  <a:gd name="T84" fmla="*/ 3018 w 5113"/>
                  <a:gd name="T85" fmla="*/ 397 h 1009"/>
                  <a:gd name="T86" fmla="*/ 2857 w 5113"/>
                  <a:gd name="T87" fmla="*/ 377 h 1009"/>
                  <a:gd name="T88" fmla="*/ 2713 w 5113"/>
                  <a:gd name="T89" fmla="*/ 393 h 1009"/>
                  <a:gd name="T90" fmla="*/ 2608 w 5113"/>
                  <a:gd name="T91" fmla="*/ 414 h 1009"/>
                  <a:gd name="T92" fmla="*/ 2465 w 5113"/>
                  <a:gd name="T93" fmla="*/ 433 h 1009"/>
                  <a:gd name="T94" fmla="*/ 2265 w 5113"/>
                  <a:gd name="T95" fmla="*/ 441 h 1009"/>
                  <a:gd name="T96" fmla="*/ 2160 w 5113"/>
                  <a:gd name="T97" fmla="*/ 454 h 1009"/>
                  <a:gd name="T98" fmla="*/ 2009 w 5113"/>
                  <a:gd name="T99" fmla="*/ 517 h 1009"/>
                  <a:gd name="T100" fmla="*/ 1816 w 5113"/>
                  <a:gd name="T101" fmla="*/ 646 h 1009"/>
                  <a:gd name="T102" fmla="*/ 1667 w 5113"/>
                  <a:gd name="T103" fmla="*/ 719 h 1009"/>
                  <a:gd name="T104" fmla="*/ 1473 w 5113"/>
                  <a:gd name="T105" fmla="*/ 761 h 1009"/>
                  <a:gd name="T106" fmla="*/ 1321 w 5113"/>
                  <a:gd name="T107" fmla="*/ 777 h 1009"/>
                  <a:gd name="T108" fmla="*/ 1224 w 5113"/>
                  <a:gd name="T109" fmla="*/ 790 h 1009"/>
                  <a:gd name="T110" fmla="*/ 1065 w 5113"/>
                  <a:gd name="T111" fmla="*/ 845 h 1009"/>
                  <a:gd name="T112" fmla="*/ 849 w 5113"/>
                  <a:gd name="T113" fmla="*/ 905 h 1009"/>
                  <a:gd name="T114" fmla="*/ 648 w 5113"/>
                  <a:gd name="T115" fmla="*/ 757 h 1009"/>
                  <a:gd name="T116" fmla="*/ 527 w 5113"/>
                  <a:gd name="T117" fmla="*/ 620 h 1009"/>
                  <a:gd name="T118" fmla="*/ 383 w 5113"/>
                  <a:gd name="T119" fmla="*/ 460 h 1009"/>
                  <a:gd name="T120" fmla="*/ 231 w 5113"/>
                  <a:gd name="T121" fmla="*/ 308 h 1009"/>
                  <a:gd name="T122" fmla="*/ 22 w 5113"/>
                  <a:gd name="T123" fmla="*/ 42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13" h="1009">
                    <a:moveTo>
                      <a:pt x="121" y="22"/>
                    </a:moveTo>
                    <a:lnTo>
                      <a:pt x="145" y="38"/>
                    </a:lnTo>
                    <a:lnTo>
                      <a:pt x="169" y="54"/>
                    </a:lnTo>
                    <a:lnTo>
                      <a:pt x="205" y="80"/>
                    </a:lnTo>
                    <a:cubicBezTo>
                      <a:pt x="207" y="82"/>
                      <a:pt x="210" y="84"/>
                      <a:pt x="212" y="87"/>
                    </a:cubicBezTo>
                    <a:lnTo>
                      <a:pt x="236" y="111"/>
                    </a:lnTo>
                    <a:lnTo>
                      <a:pt x="260" y="135"/>
                    </a:lnTo>
                    <a:lnTo>
                      <a:pt x="284" y="159"/>
                    </a:lnTo>
                    <a:lnTo>
                      <a:pt x="308" y="183"/>
                    </a:lnTo>
                    <a:lnTo>
                      <a:pt x="332" y="207"/>
                    </a:lnTo>
                    <a:lnTo>
                      <a:pt x="356" y="231"/>
                    </a:lnTo>
                    <a:cubicBezTo>
                      <a:pt x="359" y="233"/>
                      <a:pt x="361" y="236"/>
                      <a:pt x="363" y="238"/>
                    </a:cubicBezTo>
                    <a:lnTo>
                      <a:pt x="387" y="270"/>
                    </a:lnTo>
                    <a:lnTo>
                      <a:pt x="380" y="263"/>
                    </a:lnTo>
                    <a:lnTo>
                      <a:pt x="404" y="287"/>
                    </a:lnTo>
                    <a:lnTo>
                      <a:pt x="428" y="311"/>
                    </a:lnTo>
                    <a:lnTo>
                      <a:pt x="421" y="304"/>
                    </a:lnTo>
                    <a:lnTo>
                      <a:pt x="453" y="328"/>
                    </a:lnTo>
                    <a:cubicBezTo>
                      <a:pt x="455" y="330"/>
                      <a:pt x="458" y="332"/>
                      <a:pt x="460" y="335"/>
                    </a:cubicBezTo>
                    <a:lnTo>
                      <a:pt x="484" y="359"/>
                    </a:lnTo>
                    <a:lnTo>
                      <a:pt x="508" y="383"/>
                    </a:lnTo>
                    <a:cubicBezTo>
                      <a:pt x="511" y="385"/>
                      <a:pt x="513" y="388"/>
                      <a:pt x="515" y="390"/>
                    </a:cubicBezTo>
                    <a:lnTo>
                      <a:pt x="539" y="422"/>
                    </a:lnTo>
                    <a:lnTo>
                      <a:pt x="532" y="415"/>
                    </a:lnTo>
                    <a:lnTo>
                      <a:pt x="556" y="439"/>
                    </a:lnTo>
                    <a:lnTo>
                      <a:pt x="580" y="463"/>
                    </a:lnTo>
                    <a:cubicBezTo>
                      <a:pt x="583" y="465"/>
                      <a:pt x="585" y="468"/>
                      <a:pt x="587" y="470"/>
                    </a:cubicBezTo>
                    <a:lnTo>
                      <a:pt x="611" y="502"/>
                    </a:lnTo>
                    <a:lnTo>
                      <a:pt x="604" y="495"/>
                    </a:lnTo>
                    <a:lnTo>
                      <a:pt x="628" y="519"/>
                    </a:lnTo>
                    <a:cubicBezTo>
                      <a:pt x="631" y="521"/>
                      <a:pt x="633" y="524"/>
                      <a:pt x="635" y="526"/>
                    </a:cubicBezTo>
                    <a:lnTo>
                      <a:pt x="659" y="558"/>
                    </a:lnTo>
                    <a:lnTo>
                      <a:pt x="652" y="551"/>
                    </a:lnTo>
                    <a:lnTo>
                      <a:pt x="676" y="575"/>
                    </a:lnTo>
                    <a:lnTo>
                      <a:pt x="708" y="607"/>
                    </a:lnTo>
                    <a:cubicBezTo>
                      <a:pt x="711" y="609"/>
                      <a:pt x="713" y="612"/>
                      <a:pt x="715" y="614"/>
                    </a:cubicBezTo>
                    <a:lnTo>
                      <a:pt x="739" y="646"/>
                    </a:lnTo>
                    <a:lnTo>
                      <a:pt x="732" y="639"/>
                    </a:lnTo>
                    <a:lnTo>
                      <a:pt x="756" y="663"/>
                    </a:lnTo>
                    <a:cubicBezTo>
                      <a:pt x="759" y="665"/>
                      <a:pt x="761" y="668"/>
                      <a:pt x="763" y="670"/>
                    </a:cubicBezTo>
                    <a:lnTo>
                      <a:pt x="787" y="702"/>
                    </a:lnTo>
                    <a:lnTo>
                      <a:pt x="780" y="695"/>
                    </a:lnTo>
                    <a:lnTo>
                      <a:pt x="804" y="719"/>
                    </a:lnTo>
                    <a:lnTo>
                      <a:pt x="828" y="743"/>
                    </a:lnTo>
                    <a:lnTo>
                      <a:pt x="817" y="734"/>
                    </a:lnTo>
                    <a:lnTo>
                      <a:pt x="841" y="750"/>
                    </a:lnTo>
                    <a:lnTo>
                      <a:pt x="865" y="766"/>
                    </a:lnTo>
                    <a:lnTo>
                      <a:pt x="848" y="757"/>
                    </a:lnTo>
                    <a:lnTo>
                      <a:pt x="872" y="765"/>
                    </a:lnTo>
                    <a:lnTo>
                      <a:pt x="849" y="761"/>
                    </a:lnTo>
                    <a:lnTo>
                      <a:pt x="873" y="761"/>
                    </a:lnTo>
                    <a:lnTo>
                      <a:pt x="905" y="761"/>
                    </a:lnTo>
                    <a:lnTo>
                      <a:pt x="929" y="761"/>
                    </a:lnTo>
                    <a:lnTo>
                      <a:pt x="890" y="774"/>
                    </a:lnTo>
                    <a:lnTo>
                      <a:pt x="914" y="758"/>
                    </a:lnTo>
                    <a:cubicBezTo>
                      <a:pt x="919" y="754"/>
                      <a:pt x="925" y="751"/>
                      <a:pt x="931" y="749"/>
                    </a:cubicBezTo>
                    <a:lnTo>
                      <a:pt x="955" y="741"/>
                    </a:lnTo>
                    <a:lnTo>
                      <a:pt x="979" y="733"/>
                    </a:lnTo>
                    <a:lnTo>
                      <a:pt x="962" y="742"/>
                    </a:lnTo>
                    <a:lnTo>
                      <a:pt x="986" y="726"/>
                    </a:lnTo>
                    <a:cubicBezTo>
                      <a:pt x="991" y="722"/>
                      <a:pt x="997" y="719"/>
                      <a:pt x="1003" y="717"/>
                    </a:cubicBezTo>
                    <a:lnTo>
                      <a:pt x="1027" y="709"/>
                    </a:lnTo>
                    <a:lnTo>
                      <a:pt x="1010" y="718"/>
                    </a:lnTo>
                    <a:lnTo>
                      <a:pt x="1034" y="702"/>
                    </a:lnTo>
                    <a:cubicBezTo>
                      <a:pt x="1039" y="698"/>
                      <a:pt x="1045" y="695"/>
                      <a:pt x="1051" y="693"/>
                    </a:cubicBezTo>
                    <a:lnTo>
                      <a:pt x="1075" y="685"/>
                    </a:lnTo>
                    <a:lnTo>
                      <a:pt x="1099" y="677"/>
                    </a:lnTo>
                    <a:lnTo>
                      <a:pt x="1136" y="668"/>
                    </a:lnTo>
                    <a:lnTo>
                      <a:pt x="1155" y="661"/>
                    </a:lnTo>
                    <a:lnTo>
                      <a:pt x="1179" y="653"/>
                    </a:lnTo>
                    <a:cubicBezTo>
                      <a:pt x="1186" y="651"/>
                      <a:pt x="1194" y="649"/>
                      <a:pt x="1201" y="649"/>
                    </a:cubicBezTo>
                    <a:lnTo>
                      <a:pt x="1225" y="649"/>
                    </a:lnTo>
                    <a:lnTo>
                      <a:pt x="1203" y="653"/>
                    </a:lnTo>
                    <a:lnTo>
                      <a:pt x="1227" y="645"/>
                    </a:lnTo>
                    <a:cubicBezTo>
                      <a:pt x="1234" y="643"/>
                      <a:pt x="1242" y="641"/>
                      <a:pt x="1249" y="641"/>
                    </a:cubicBezTo>
                    <a:lnTo>
                      <a:pt x="1273" y="641"/>
                    </a:lnTo>
                    <a:lnTo>
                      <a:pt x="1251" y="645"/>
                    </a:lnTo>
                    <a:lnTo>
                      <a:pt x="1275" y="637"/>
                    </a:lnTo>
                    <a:cubicBezTo>
                      <a:pt x="1282" y="635"/>
                      <a:pt x="1290" y="633"/>
                      <a:pt x="1297" y="633"/>
                    </a:cubicBezTo>
                    <a:lnTo>
                      <a:pt x="1321" y="633"/>
                    </a:lnTo>
                    <a:lnTo>
                      <a:pt x="1345" y="633"/>
                    </a:lnTo>
                    <a:lnTo>
                      <a:pt x="1323" y="637"/>
                    </a:lnTo>
                    <a:lnTo>
                      <a:pt x="1347" y="629"/>
                    </a:lnTo>
                    <a:cubicBezTo>
                      <a:pt x="1354" y="627"/>
                      <a:pt x="1362" y="625"/>
                      <a:pt x="1369" y="625"/>
                    </a:cubicBezTo>
                    <a:lnTo>
                      <a:pt x="1401" y="625"/>
                    </a:lnTo>
                    <a:lnTo>
                      <a:pt x="1425" y="625"/>
                    </a:lnTo>
                    <a:lnTo>
                      <a:pt x="1449" y="625"/>
                    </a:lnTo>
                    <a:lnTo>
                      <a:pt x="1427" y="629"/>
                    </a:lnTo>
                    <a:lnTo>
                      <a:pt x="1451" y="621"/>
                    </a:lnTo>
                    <a:cubicBezTo>
                      <a:pt x="1458" y="619"/>
                      <a:pt x="1466" y="617"/>
                      <a:pt x="1473" y="617"/>
                    </a:cubicBezTo>
                    <a:lnTo>
                      <a:pt x="1497" y="617"/>
                    </a:lnTo>
                    <a:lnTo>
                      <a:pt x="1475" y="621"/>
                    </a:lnTo>
                    <a:lnTo>
                      <a:pt x="1499" y="613"/>
                    </a:lnTo>
                    <a:cubicBezTo>
                      <a:pt x="1506" y="611"/>
                      <a:pt x="1514" y="609"/>
                      <a:pt x="1521" y="609"/>
                    </a:cubicBezTo>
                    <a:lnTo>
                      <a:pt x="1545" y="609"/>
                    </a:lnTo>
                    <a:lnTo>
                      <a:pt x="1523" y="613"/>
                    </a:lnTo>
                    <a:lnTo>
                      <a:pt x="1547" y="605"/>
                    </a:lnTo>
                    <a:lnTo>
                      <a:pt x="1571" y="597"/>
                    </a:lnTo>
                    <a:lnTo>
                      <a:pt x="1595" y="589"/>
                    </a:lnTo>
                    <a:lnTo>
                      <a:pt x="1632" y="580"/>
                    </a:lnTo>
                    <a:lnTo>
                      <a:pt x="1651" y="573"/>
                    </a:lnTo>
                    <a:lnTo>
                      <a:pt x="1634" y="582"/>
                    </a:lnTo>
                    <a:lnTo>
                      <a:pt x="1658" y="566"/>
                    </a:lnTo>
                    <a:cubicBezTo>
                      <a:pt x="1663" y="562"/>
                      <a:pt x="1669" y="559"/>
                      <a:pt x="1675" y="557"/>
                    </a:cubicBezTo>
                    <a:lnTo>
                      <a:pt x="1699" y="549"/>
                    </a:lnTo>
                    <a:lnTo>
                      <a:pt x="1682" y="558"/>
                    </a:lnTo>
                    <a:lnTo>
                      <a:pt x="1706" y="542"/>
                    </a:lnTo>
                    <a:lnTo>
                      <a:pt x="1730" y="526"/>
                    </a:lnTo>
                    <a:cubicBezTo>
                      <a:pt x="1735" y="522"/>
                      <a:pt x="1741" y="519"/>
                      <a:pt x="1747" y="517"/>
                    </a:cubicBezTo>
                    <a:lnTo>
                      <a:pt x="1771" y="509"/>
                    </a:lnTo>
                    <a:lnTo>
                      <a:pt x="1754" y="518"/>
                    </a:lnTo>
                    <a:lnTo>
                      <a:pt x="1778" y="502"/>
                    </a:lnTo>
                    <a:lnTo>
                      <a:pt x="1767" y="511"/>
                    </a:lnTo>
                    <a:lnTo>
                      <a:pt x="1791" y="487"/>
                    </a:lnTo>
                    <a:cubicBezTo>
                      <a:pt x="1794" y="483"/>
                      <a:pt x="1798" y="480"/>
                      <a:pt x="1802" y="478"/>
                    </a:cubicBezTo>
                    <a:lnTo>
                      <a:pt x="1826" y="462"/>
                    </a:lnTo>
                    <a:lnTo>
                      <a:pt x="1850" y="446"/>
                    </a:lnTo>
                    <a:lnTo>
                      <a:pt x="1889" y="425"/>
                    </a:lnTo>
                    <a:lnTo>
                      <a:pt x="1906" y="414"/>
                    </a:lnTo>
                    <a:lnTo>
                      <a:pt x="1930" y="398"/>
                    </a:lnTo>
                    <a:cubicBezTo>
                      <a:pt x="1935" y="394"/>
                      <a:pt x="1941" y="391"/>
                      <a:pt x="1947" y="389"/>
                    </a:cubicBezTo>
                    <a:lnTo>
                      <a:pt x="1971" y="381"/>
                    </a:lnTo>
                    <a:lnTo>
                      <a:pt x="1954" y="390"/>
                    </a:lnTo>
                    <a:lnTo>
                      <a:pt x="1978" y="374"/>
                    </a:lnTo>
                    <a:lnTo>
                      <a:pt x="2002" y="358"/>
                    </a:lnTo>
                    <a:cubicBezTo>
                      <a:pt x="2007" y="354"/>
                      <a:pt x="2013" y="351"/>
                      <a:pt x="2019" y="349"/>
                    </a:cubicBezTo>
                    <a:lnTo>
                      <a:pt x="2043" y="341"/>
                    </a:lnTo>
                    <a:lnTo>
                      <a:pt x="2067" y="333"/>
                    </a:lnTo>
                    <a:lnTo>
                      <a:pt x="2091" y="325"/>
                    </a:lnTo>
                    <a:lnTo>
                      <a:pt x="2115" y="317"/>
                    </a:lnTo>
                    <a:cubicBezTo>
                      <a:pt x="2122" y="315"/>
                      <a:pt x="2130" y="313"/>
                      <a:pt x="2137" y="313"/>
                    </a:cubicBezTo>
                    <a:lnTo>
                      <a:pt x="2169" y="313"/>
                    </a:lnTo>
                    <a:lnTo>
                      <a:pt x="2147" y="317"/>
                    </a:lnTo>
                    <a:lnTo>
                      <a:pt x="2171" y="309"/>
                    </a:lnTo>
                    <a:cubicBezTo>
                      <a:pt x="2178" y="307"/>
                      <a:pt x="2186" y="305"/>
                      <a:pt x="2193" y="305"/>
                    </a:cubicBezTo>
                    <a:lnTo>
                      <a:pt x="2217" y="305"/>
                    </a:lnTo>
                    <a:lnTo>
                      <a:pt x="2241" y="305"/>
                    </a:lnTo>
                    <a:lnTo>
                      <a:pt x="2219" y="309"/>
                    </a:lnTo>
                    <a:lnTo>
                      <a:pt x="2243" y="301"/>
                    </a:lnTo>
                    <a:cubicBezTo>
                      <a:pt x="2250" y="299"/>
                      <a:pt x="2258" y="297"/>
                      <a:pt x="2265" y="297"/>
                    </a:cubicBezTo>
                    <a:lnTo>
                      <a:pt x="2289" y="297"/>
                    </a:lnTo>
                    <a:lnTo>
                      <a:pt x="2313" y="297"/>
                    </a:lnTo>
                    <a:lnTo>
                      <a:pt x="2337" y="297"/>
                    </a:lnTo>
                    <a:lnTo>
                      <a:pt x="2361" y="297"/>
                    </a:lnTo>
                    <a:lnTo>
                      <a:pt x="2385" y="297"/>
                    </a:lnTo>
                    <a:lnTo>
                      <a:pt x="2368" y="300"/>
                    </a:lnTo>
                    <a:lnTo>
                      <a:pt x="2400" y="292"/>
                    </a:lnTo>
                    <a:cubicBezTo>
                      <a:pt x="2406" y="290"/>
                      <a:pt x="2412" y="289"/>
                      <a:pt x="2417" y="289"/>
                    </a:cubicBezTo>
                    <a:lnTo>
                      <a:pt x="2441" y="289"/>
                    </a:lnTo>
                    <a:lnTo>
                      <a:pt x="2465" y="289"/>
                    </a:lnTo>
                    <a:lnTo>
                      <a:pt x="2443" y="293"/>
                    </a:lnTo>
                    <a:lnTo>
                      <a:pt x="2467" y="285"/>
                    </a:lnTo>
                    <a:cubicBezTo>
                      <a:pt x="2474" y="283"/>
                      <a:pt x="2482" y="281"/>
                      <a:pt x="2489" y="281"/>
                    </a:cubicBezTo>
                    <a:lnTo>
                      <a:pt x="2513" y="281"/>
                    </a:lnTo>
                    <a:lnTo>
                      <a:pt x="2537" y="281"/>
                    </a:lnTo>
                    <a:lnTo>
                      <a:pt x="2515" y="285"/>
                    </a:lnTo>
                    <a:lnTo>
                      <a:pt x="2539" y="277"/>
                    </a:lnTo>
                    <a:cubicBezTo>
                      <a:pt x="2546" y="275"/>
                      <a:pt x="2554" y="273"/>
                      <a:pt x="2561" y="273"/>
                    </a:cubicBezTo>
                    <a:lnTo>
                      <a:pt x="2585" y="273"/>
                    </a:lnTo>
                    <a:lnTo>
                      <a:pt x="2563" y="277"/>
                    </a:lnTo>
                    <a:lnTo>
                      <a:pt x="2587" y="269"/>
                    </a:lnTo>
                    <a:cubicBezTo>
                      <a:pt x="2594" y="267"/>
                      <a:pt x="2602" y="265"/>
                      <a:pt x="2609" y="265"/>
                    </a:cubicBezTo>
                    <a:lnTo>
                      <a:pt x="2633" y="265"/>
                    </a:lnTo>
                    <a:lnTo>
                      <a:pt x="2616" y="268"/>
                    </a:lnTo>
                    <a:lnTo>
                      <a:pt x="2648" y="260"/>
                    </a:lnTo>
                    <a:cubicBezTo>
                      <a:pt x="2654" y="258"/>
                      <a:pt x="2660" y="257"/>
                      <a:pt x="2665" y="257"/>
                    </a:cubicBezTo>
                    <a:lnTo>
                      <a:pt x="2689" y="257"/>
                    </a:lnTo>
                    <a:lnTo>
                      <a:pt x="2667" y="261"/>
                    </a:lnTo>
                    <a:lnTo>
                      <a:pt x="2691" y="253"/>
                    </a:lnTo>
                    <a:cubicBezTo>
                      <a:pt x="2698" y="251"/>
                      <a:pt x="2706" y="249"/>
                      <a:pt x="2713" y="249"/>
                    </a:cubicBezTo>
                    <a:lnTo>
                      <a:pt x="2737" y="249"/>
                    </a:lnTo>
                    <a:lnTo>
                      <a:pt x="2761" y="249"/>
                    </a:lnTo>
                    <a:lnTo>
                      <a:pt x="2739" y="253"/>
                    </a:lnTo>
                    <a:lnTo>
                      <a:pt x="2763" y="245"/>
                    </a:lnTo>
                    <a:cubicBezTo>
                      <a:pt x="2770" y="243"/>
                      <a:pt x="2778" y="241"/>
                      <a:pt x="2785" y="241"/>
                    </a:cubicBezTo>
                    <a:lnTo>
                      <a:pt x="2809" y="241"/>
                    </a:lnTo>
                    <a:lnTo>
                      <a:pt x="2787" y="245"/>
                    </a:lnTo>
                    <a:lnTo>
                      <a:pt x="2811" y="237"/>
                    </a:lnTo>
                    <a:cubicBezTo>
                      <a:pt x="2818" y="235"/>
                      <a:pt x="2826" y="233"/>
                      <a:pt x="2833" y="233"/>
                    </a:cubicBezTo>
                    <a:lnTo>
                      <a:pt x="2857" y="233"/>
                    </a:lnTo>
                    <a:lnTo>
                      <a:pt x="2881" y="233"/>
                    </a:lnTo>
                    <a:lnTo>
                      <a:pt x="2913" y="233"/>
                    </a:lnTo>
                    <a:lnTo>
                      <a:pt x="2937" y="233"/>
                    </a:lnTo>
                    <a:lnTo>
                      <a:pt x="2961" y="233"/>
                    </a:lnTo>
                    <a:cubicBezTo>
                      <a:pt x="2969" y="233"/>
                      <a:pt x="2977" y="235"/>
                      <a:pt x="2984" y="237"/>
                    </a:cubicBezTo>
                    <a:lnTo>
                      <a:pt x="3008" y="245"/>
                    </a:lnTo>
                    <a:lnTo>
                      <a:pt x="3032" y="253"/>
                    </a:lnTo>
                    <a:lnTo>
                      <a:pt x="3056" y="261"/>
                    </a:lnTo>
                    <a:lnTo>
                      <a:pt x="3080" y="269"/>
                    </a:lnTo>
                    <a:cubicBezTo>
                      <a:pt x="3086" y="271"/>
                      <a:pt x="3092" y="274"/>
                      <a:pt x="3097" y="278"/>
                    </a:cubicBezTo>
                    <a:lnTo>
                      <a:pt x="3121" y="294"/>
                    </a:lnTo>
                    <a:cubicBezTo>
                      <a:pt x="3125" y="296"/>
                      <a:pt x="3129" y="299"/>
                      <a:pt x="3132" y="303"/>
                    </a:cubicBezTo>
                    <a:lnTo>
                      <a:pt x="3156" y="327"/>
                    </a:lnTo>
                    <a:lnTo>
                      <a:pt x="3145" y="318"/>
                    </a:lnTo>
                    <a:lnTo>
                      <a:pt x="3169" y="334"/>
                    </a:lnTo>
                    <a:lnTo>
                      <a:pt x="3205" y="360"/>
                    </a:lnTo>
                    <a:cubicBezTo>
                      <a:pt x="3210" y="364"/>
                      <a:pt x="3215" y="369"/>
                      <a:pt x="3219" y="374"/>
                    </a:cubicBezTo>
                    <a:lnTo>
                      <a:pt x="3243" y="406"/>
                    </a:lnTo>
                    <a:lnTo>
                      <a:pt x="3236" y="399"/>
                    </a:lnTo>
                    <a:lnTo>
                      <a:pt x="3260" y="423"/>
                    </a:lnTo>
                    <a:cubicBezTo>
                      <a:pt x="3263" y="425"/>
                      <a:pt x="3265" y="428"/>
                      <a:pt x="3267" y="430"/>
                    </a:cubicBezTo>
                    <a:lnTo>
                      <a:pt x="3291" y="462"/>
                    </a:lnTo>
                    <a:lnTo>
                      <a:pt x="3284" y="455"/>
                    </a:lnTo>
                    <a:lnTo>
                      <a:pt x="3308" y="479"/>
                    </a:lnTo>
                    <a:cubicBezTo>
                      <a:pt x="3311" y="481"/>
                      <a:pt x="3313" y="484"/>
                      <a:pt x="3315" y="486"/>
                    </a:cubicBezTo>
                    <a:lnTo>
                      <a:pt x="3339" y="518"/>
                    </a:lnTo>
                    <a:lnTo>
                      <a:pt x="3332" y="511"/>
                    </a:lnTo>
                    <a:lnTo>
                      <a:pt x="3356" y="535"/>
                    </a:lnTo>
                    <a:lnTo>
                      <a:pt x="3380" y="559"/>
                    </a:lnTo>
                    <a:lnTo>
                      <a:pt x="3404" y="583"/>
                    </a:lnTo>
                    <a:lnTo>
                      <a:pt x="3393" y="574"/>
                    </a:lnTo>
                    <a:lnTo>
                      <a:pt x="3417" y="590"/>
                    </a:lnTo>
                    <a:lnTo>
                      <a:pt x="3442" y="601"/>
                    </a:lnTo>
                    <a:lnTo>
                      <a:pt x="3473" y="622"/>
                    </a:lnTo>
                    <a:lnTo>
                      <a:pt x="3497" y="638"/>
                    </a:lnTo>
                    <a:lnTo>
                      <a:pt x="3480" y="629"/>
                    </a:lnTo>
                    <a:lnTo>
                      <a:pt x="3504" y="637"/>
                    </a:lnTo>
                    <a:lnTo>
                      <a:pt x="3528" y="645"/>
                    </a:lnTo>
                    <a:lnTo>
                      <a:pt x="3552" y="653"/>
                    </a:lnTo>
                    <a:lnTo>
                      <a:pt x="3576" y="661"/>
                    </a:lnTo>
                    <a:lnTo>
                      <a:pt x="3600" y="669"/>
                    </a:lnTo>
                    <a:lnTo>
                      <a:pt x="3624" y="677"/>
                    </a:lnTo>
                    <a:lnTo>
                      <a:pt x="3648" y="685"/>
                    </a:lnTo>
                    <a:lnTo>
                      <a:pt x="3675" y="692"/>
                    </a:lnTo>
                    <a:lnTo>
                      <a:pt x="3704" y="701"/>
                    </a:lnTo>
                    <a:lnTo>
                      <a:pt x="3728" y="709"/>
                    </a:lnTo>
                    <a:lnTo>
                      <a:pt x="3752" y="717"/>
                    </a:lnTo>
                    <a:lnTo>
                      <a:pt x="3776" y="725"/>
                    </a:lnTo>
                    <a:cubicBezTo>
                      <a:pt x="3782" y="727"/>
                      <a:pt x="3788" y="730"/>
                      <a:pt x="3793" y="734"/>
                    </a:cubicBezTo>
                    <a:lnTo>
                      <a:pt x="3817" y="750"/>
                    </a:lnTo>
                    <a:lnTo>
                      <a:pt x="3800" y="741"/>
                    </a:lnTo>
                    <a:lnTo>
                      <a:pt x="3824" y="749"/>
                    </a:lnTo>
                    <a:lnTo>
                      <a:pt x="3848" y="757"/>
                    </a:lnTo>
                    <a:cubicBezTo>
                      <a:pt x="3854" y="759"/>
                      <a:pt x="3860" y="762"/>
                      <a:pt x="3865" y="766"/>
                    </a:cubicBezTo>
                    <a:lnTo>
                      <a:pt x="3889" y="782"/>
                    </a:lnTo>
                    <a:lnTo>
                      <a:pt x="3872" y="773"/>
                    </a:lnTo>
                    <a:lnTo>
                      <a:pt x="3896" y="781"/>
                    </a:lnTo>
                    <a:lnTo>
                      <a:pt x="3923" y="788"/>
                    </a:lnTo>
                    <a:cubicBezTo>
                      <a:pt x="3931" y="790"/>
                      <a:pt x="3939" y="793"/>
                      <a:pt x="3945" y="798"/>
                    </a:cubicBezTo>
                    <a:lnTo>
                      <a:pt x="3969" y="814"/>
                    </a:lnTo>
                    <a:lnTo>
                      <a:pt x="3952" y="805"/>
                    </a:lnTo>
                    <a:lnTo>
                      <a:pt x="3976" y="813"/>
                    </a:lnTo>
                    <a:lnTo>
                      <a:pt x="4000" y="821"/>
                    </a:lnTo>
                    <a:lnTo>
                      <a:pt x="4024" y="829"/>
                    </a:lnTo>
                    <a:lnTo>
                      <a:pt x="4048" y="837"/>
                    </a:lnTo>
                    <a:lnTo>
                      <a:pt x="4072" y="845"/>
                    </a:lnTo>
                    <a:lnTo>
                      <a:pt x="4049" y="841"/>
                    </a:lnTo>
                    <a:lnTo>
                      <a:pt x="4073" y="841"/>
                    </a:lnTo>
                    <a:cubicBezTo>
                      <a:pt x="4081" y="841"/>
                      <a:pt x="4089" y="843"/>
                      <a:pt x="4096" y="845"/>
                    </a:cubicBezTo>
                    <a:lnTo>
                      <a:pt x="4120" y="853"/>
                    </a:lnTo>
                    <a:lnTo>
                      <a:pt x="4097" y="849"/>
                    </a:lnTo>
                    <a:lnTo>
                      <a:pt x="4121" y="849"/>
                    </a:lnTo>
                    <a:cubicBezTo>
                      <a:pt x="4127" y="849"/>
                      <a:pt x="4133" y="850"/>
                      <a:pt x="4139" y="852"/>
                    </a:cubicBezTo>
                    <a:lnTo>
                      <a:pt x="4171" y="860"/>
                    </a:lnTo>
                    <a:lnTo>
                      <a:pt x="4153" y="857"/>
                    </a:lnTo>
                    <a:lnTo>
                      <a:pt x="4177" y="857"/>
                    </a:lnTo>
                    <a:lnTo>
                      <a:pt x="4201" y="857"/>
                    </a:lnTo>
                    <a:cubicBezTo>
                      <a:pt x="4209" y="857"/>
                      <a:pt x="4217" y="859"/>
                      <a:pt x="4224" y="861"/>
                    </a:cubicBezTo>
                    <a:lnTo>
                      <a:pt x="4248" y="869"/>
                    </a:lnTo>
                    <a:lnTo>
                      <a:pt x="4225" y="865"/>
                    </a:lnTo>
                    <a:lnTo>
                      <a:pt x="4249" y="865"/>
                    </a:lnTo>
                    <a:lnTo>
                      <a:pt x="4273" y="865"/>
                    </a:lnTo>
                    <a:lnTo>
                      <a:pt x="4297" y="865"/>
                    </a:lnTo>
                    <a:lnTo>
                      <a:pt x="4321" y="865"/>
                    </a:lnTo>
                    <a:lnTo>
                      <a:pt x="4299" y="869"/>
                    </a:lnTo>
                    <a:lnTo>
                      <a:pt x="4323" y="861"/>
                    </a:lnTo>
                    <a:cubicBezTo>
                      <a:pt x="4330" y="859"/>
                      <a:pt x="4338" y="857"/>
                      <a:pt x="4345" y="857"/>
                    </a:cubicBezTo>
                    <a:lnTo>
                      <a:pt x="4369" y="857"/>
                    </a:lnTo>
                    <a:lnTo>
                      <a:pt x="4401" y="857"/>
                    </a:lnTo>
                    <a:lnTo>
                      <a:pt x="4425" y="857"/>
                    </a:lnTo>
                    <a:lnTo>
                      <a:pt x="4449" y="857"/>
                    </a:lnTo>
                    <a:lnTo>
                      <a:pt x="4427" y="861"/>
                    </a:lnTo>
                    <a:lnTo>
                      <a:pt x="4451" y="853"/>
                    </a:lnTo>
                    <a:cubicBezTo>
                      <a:pt x="4458" y="851"/>
                      <a:pt x="4466" y="849"/>
                      <a:pt x="4473" y="849"/>
                    </a:cubicBezTo>
                    <a:lnTo>
                      <a:pt x="4497" y="849"/>
                    </a:lnTo>
                    <a:lnTo>
                      <a:pt x="4521" y="849"/>
                    </a:lnTo>
                    <a:lnTo>
                      <a:pt x="4499" y="853"/>
                    </a:lnTo>
                    <a:lnTo>
                      <a:pt x="4523" y="845"/>
                    </a:lnTo>
                    <a:cubicBezTo>
                      <a:pt x="4530" y="843"/>
                      <a:pt x="4538" y="841"/>
                      <a:pt x="4545" y="841"/>
                    </a:cubicBezTo>
                    <a:lnTo>
                      <a:pt x="4569" y="841"/>
                    </a:lnTo>
                    <a:lnTo>
                      <a:pt x="4547" y="845"/>
                    </a:lnTo>
                    <a:lnTo>
                      <a:pt x="4571" y="837"/>
                    </a:lnTo>
                    <a:cubicBezTo>
                      <a:pt x="4578" y="835"/>
                      <a:pt x="4586" y="833"/>
                      <a:pt x="4593" y="833"/>
                    </a:cubicBezTo>
                    <a:lnTo>
                      <a:pt x="4617" y="833"/>
                    </a:lnTo>
                    <a:lnTo>
                      <a:pt x="4641" y="833"/>
                    </a:lnTo>
                    <a:lnTo>
                      <a:pt x="4624" y="836"/>
                    </a:lnTo>
                    <a:lnTo>
                      <a:pt x="4656" y="828"/>
                    </a:lnTo>
                    <a:cubicBezTo>
                      <a:pt x="4662" y="826"/>
                      <a:pt x="4668" y="825"/>
                      <a:pt x="4673" y="825"/>
                    </a:cubicBezTo>
                    <a:lnTo>
                      <a:pt x="4697" y="825"/>
                    </a:lnTo>
                    <a:lnTo>
                      <a:pt x="4721" y="825"/>
                    </a:lnTo>
                    <a:lnTo>
                      <a:pt x="4745" y="825"/>
                    </a:lnTo>
                    <a:lnTo>
                      <a:pt x="4769" y="825"/>
                    </a:lnTo>
                    <a:lnTo>
                      <a:pt x="4793" y="825"/>
                    </a:lnTo>
                    <a:lnTo>
                      <a:pt x="4817" y="825"/>
                    </a:lnTo>
                    <a:cubicBezTo>
                      <a:pt x="4825" y="825"/>
                      <a:pt x="4833" y="827"/>
                      <a:pt x="4840" y="829"/>
                    </a:cubicBezTo>
                    <a:lnTo>
                      <a:pt x="4864" y="837"/>
                    </a:lnTo>
                    <a:lnTo>
                      <a:pt x="4841" y="833"/>
                    </a:lnTo>
                    <a:lnTo>
                      <a:pt x="4865" y="833"/>
                    </a:lnTo>
                    <a:lnTo>
                      <a:pt x="4889" y="833"/>
                    </a:lnTo>
                    <a:cubicBezTo>
                      <a:pt x="4895" y="833"/>
                      <a:pt x="4901" y="834"/>
                      <a:pt x="4907" y="836"/>
                    </a:cubicBezTo>
                    <a:lnTo>
                      <a:pt x="4939" y="844"/>
                    </a:lnTo>
                    <a:lnTo>
                      <a:pt x="4921" y="841"/>
                    </a:lnTo>
                    <a:lnTo>
                      <a:pt x="4945" y="841"/>
                    </a:lnTo>
                    <a:lnTo>
                      <a:pt x="4969" y="841"/>
                    </a:lnTo>
                    <a:cubicBezTo>
                      <a:pt x="4977" y="841"/>
                      <a:pt x="4985" y="843"/>
                      <a:pt x="4992" y="845"/>
                    </a:cubicBezTo>
                    <a:lnTo>
                      <a:pt x="5016" y="853"/>
                    </a:lnTo>
                    <a:lnTo>
                      <a:pt x="4993" y="849"/>
                    </a:lnTo>
                    <a:lnTo>
                      <a:pt x="5017" y="849"/>
                    </a:lnTo>
                    <a:lnTo>
                      <a:pt x="5041" y="849"/>
                    </a:lnTo>
                    <a:cubicBezTo>
                      <a:pt x="5081" y="849"/>
                      <a:pt x="5113" y="882"/>
                      <a:pt x="5113" y="921"/>
                    </a:cubicBezTo>
                    <a:cubicBezTo>
                      <a:pt x="5113" y="961"/>
                      <a:pt x="5081" y="993"/>
                      <a:pt x="5041" y="993"/>
                    </a:cubicBezTo>
                    <a:lnTo>
                      <a:pt x="5017" y="993"/>
                    </a:lnTo>
                    <a:lnTo>
                      <a:pt x="4993" y="993"/>
                    </a:lnTo>
                    <a:cubicBezTo>
                      <a:pt x="4986" y="993"/>
                      <a:pt x="4978" y="992"/>
                      <a:pt x="4971" y="990"/>
                    </a:cubicBezTo>
                    <a:lnTo>
                      <a:pt x="4947" y="982"/>
                    </a:lnTo>
                    <a:lnTo>
                      <a:pt x="4969" y="985"/>
                    </a:lnTo>
                    <a:lnTo>
                      <a:pt x="4945" y="985"/>
                    </a:lnTo>
                    <a:lnTo>
                      <a:pt x="4921" y="985"/>
                    </a:lnTo>
                    <a:cubicBezTo>
                      <a:pt x="4916" y="985"/>
                      <a:pt x="4910" y="985"/>
                      <a:pt x="4904" y="983"/>
                    </a:cubicBezTo>
                    <a:lnTo>
                      <a:pt x="4872" y="975"/>
                    </a:lnTo>
                    <a:lnTo>
                      <a:pt x="4889" y="977"/>
                    </a:lnTo>
                    <a:lnTo>
                      <a:pt x="4865" y="977"/>
                    </a:lnTo>
                    <a:lnTo>
                      <a:pt x="4841" y="977"/>
                    </a:lnTo>
                    <a:cubicBezTo>
                      <a:pt x="4834" y="977"/>
                      <a:pt x="4826" y="976"/>
                      <a:pt x="4819" y="974"/>
                    </a:cubicBezTo>
                    <a:lnTo>
                      <a:pt x="4795" y="966"/>
                    </a:lnTo>
                    <a:lnTo>
                      <a:pt x="4817" y="969"/>
                    </a:lnTo>
                    <a:lnTo>
                      <a:pt x="4793" y="969"/>
                    </a:lnTo>
                    <a:lnTo>
                      <a:pt x="4769" y="969"/>
                    </a:lnTo>
                    <a:lnTo>
                      <a:pt x="4745" y="969"/>
                    </a:lnTo>
                    <a:lnTo>
                      <a:pt x="4721" y="969"/>
                    </a:lnTo>
                    <a:lnTo>
                      <a:pt x="4697" y="969"/>
                    </a:lnTo>
                    <a:lnTo>
                      <a:pt x="4673" y="969"/>
                    </a:lnTo>
                    <a:lnTo>
                      <a:pt x="4691" y="967"/>
                    </a:lnTo>
                    <a:lnTo>
                      <a:pt x="4659" y="975"/>
                    </a:lnTo>
                    <a:cubicBezTo>
                      <a:pt x="4653" y="977"/>
                      <a:pt x="4647" y="977"/>
                      <a:pt x="4641" y="977"/>
                    </a:cubicBezTo>
                    <a:lnTo>
                      <a:pt x="4617" y="977"/>
                    </a:lnTo>
                    <a:lnTo>
                      <a:pt x="4593" y="977"/>
                    </a:lnTo>
                    <a:lnTo>
                      <a:pt x="4616" y="974"/>
                    </a:lnTo>
                    <a:lnTo>
                      <a:pt x="4592" y="982"/>
                    </a:lnTo>
                    <a:cubicBezTo>
                      <a:pt x="4585" y="984"/>
                      <a:pt x="4577" y="985"/>
                      <a:pt x="4569" y="985"/>
                    </a:cubicBezTo>
                    <a:lnTo>
                      <a:pt x="4545" y="985"/>
                    </a:lnTo>
                    <a:lnTo>
                      <a:pt x="4568" y="982"/>
                    </a:lnTo>
                    <a:lnTo>
                      <a:pt x="4544" y="990"/>
                    </a:lnTo>
                    <a:cubicBezTo>
                      <a:pt x="4537" y="992"/>
                      <a:pt x="4529" y="993"/>
                      <a:pt x="4521" y="993"/>
                    </a:cubicBezTo>
                    <a:lnTo>
                      <a:pt x="4497" y="993"/>
                    </a:lnTo>
                    <a:lnTo>
                      <a:pt x="4473" y="993"/>
                    </a:lnTo>
                    <a:lnTo>
                      <a:pt x="4496" y="990"/>
                    </a:lnTo>
                    <a:lnTo>
                      <a:pt x="4472" y="998"/>
                    </a:lnTo>
                    <a:cubicBezTo>
                      <a:pt x="4465" y="1000"/>
                      <a:pt x="4457" y="1001"/>
                      <a:pt x="4449" y="1001"/>
                    </a:cubicBezTo>
                    <a:lnTo>
                      <a:pt x="4425" y="1001"/>
                    </a:lnTo>
                    <a:lnTo>
                      <a:pt x="4401" y="1001"/>
                    </a:lnTo>
                    <a:lnTo>
                      <a:pt x="4369" y="1001"/>
                    </a:lnTo>
                    <a:lnTo>
                      <a:pt x="4345" y="1001"/>
                    </a:lnTo>
                    <a:lnTo>
                      <a:pt x="4368" y="998"/>
                    </a:lnTo>
                    <a:lnTo>
                      <a:pt x="4344" y="1006"/>
                    </a:lnTo>
                    <a:cubicBezTo>
                      <a:pt x="4337" y="1008"/>
                      <a:pt x="4329" y="1009"/>
                      <a:pt x="4321" y="1009"/>
                    </a:cubicBezTo>
                    <a:lnTo>
                      <a:pt x="4297" y="1009"/>
                    </a:lnTo>
                    <a:lnTo>
                      <a:pt x="4273" y="1009"/>
                    </a:lnTo>
                    <a:lnTo>
                      <a:pt x="4249" y="1009"/>
                    </a:lnTo>
                    <a:lnTo>
                      <a:pt x="4225" y="1009"/>
                    </a:lnTo>
                    <a:cubicBezTo>
                      <a:pt x="4218" y="1009"/>
                      <a:pt x="4210" y="1008"/>
                      <a:pt x="4203" y="1006"/>
                    </a:cubicBezTo>
                    <a:lnTo>
                      <a:pt x="4179" y="998"/>
                    </a:lnTo>
                    <a:lnTo>
                      <a:pt x="4201" y="1001"/>
                    </a:lnTo>
                    <a:lnTo>
                      <a:pt x="4177" y="1001"/>
                    </a:lnTo>
                    <a:lnTo>
                      <a:pt x="4153" y="1001"/>
                    </a:lnTo>
                    <a:cubicBezTo>
                      <a:pt x="4148" y="1001"/>
                      <a:pt x="4142" y="1001"/>
                      <a:pt x="4136" y="999"/>
                    </a:cubicBezTo>
                    <a:lnTo>
                      <a:pt x="4104" y="991"/>
                    </a:lnTo>
                    <a:lnTo>
                      <a:pt x="4121" y="993"/>
                    </a:lnTo>
                    <a:lnTo>
                      <a:pt x="4097" y="993"/>
                    </a:lnTo>
                    <a:cubicBezTo>
                      <a:pt x="4090" y="993"/>
                      <a:pt x="4082" y="992"/>
                      <a:pt x="4075" y="990"/>
                    </a:cubicBezTo>
                    <a:lnTo>
                      <a:pt x="4051" y="982"/>
                    </a:lnTo>
                    <a:lnTo>
                      <a:pt x="4073" y="985"/>
                    </a:lnTo>
                    <a:lnTo>
                      <a:pt x="4049" y="985"/>
                    </a:lnTo>
                    <a:cubicBezTo>
                      <a:pt x="4042" y="985"/>
                      <a:pt x="4034" y="984"/>
                      <a:pt x="4027" y="982"/>
                    </a:cubicBezTo>
                    <a:lnTo>
                      <a:pt x="4003" y="974"/>
                    </a:lnTo>
                    <a:lnTo>
                      <a:pt x="3979" y="966"/>
                    </a:lnTo>
                    <a:lnTo>
                      <a:pt x="3955" y="958"/>
                    </a:lnTo>
                    <a:lnTo>
                      <a:pt x="3931" y="950"/>
                    </a:lnTo>
                    <a:lnTo>
                      <a:pt x="3907" y="942"/>
                    </a:lnTo>
                    <a:cubicBezTo>
                      <a:pt x="3901" y="940"/>
                      <a:pt x="3895" y="937"/>
                      <a:pt x="3890" y="933"/>
                    </a:cubicBezTo>
                    <a:lnTo>
                      <a:pt x="3866" y="917"/>
                    </a:lnTo>
                    <a:lnTo>
                      <a:pt x="3888" y="927"/>
                    </a:lnTo>
                    <a:lnTo>
                      <a:pt x="3851" y="918"/>
                    </a:lnTo>
                    <a:lnTo>
                      <a:pt x="3827" y="910"/>
                    </a:lnTo>
                    <a:cubicBezTo>
                      <a:pt x="3821" y="908"/>
                      <a:pt x="3815" y="905"/>
                      <a:pt x="3810" y="901"/>
                    </a:cubicBezTo>
                    <a:lnTo>
                      <a:pt x="3786" y="885"/>
                    </a:lnTo>
                    <a:lnTo>
                      <a:pt x="3803" y="894"/>
                    </a:lnTo>
                    <a:lnTo>
                      <a:pt x="3779" y="886"/>
                    </a:lnTo>
                    <a:lnTo>
                      <a:pt x="3755" y="878"/>
                    </a:lnTo>
                    <a:cubicBezTo>
                      <a:pt x="3749" y="876"/>
                      <a:pt x="3743" y="873"/>
                      <a:pt x="3738" y="869"/>
                    </a:cubicBezTo>
                    <a:lnTo>
                      <a:pt x="3714" y="853"/>
                    </a:lnTo>
                    <a:lnTo>
                      <a:pt x="3731" y="862"/>
                    </a:lnTo>
                    <a:lnTo>
                      <a:pt x="3707" y="854"/>
                    </a:lnTo>
                    <a:lnTo>
                      <a:pt x="3683" y="846"/>
                    </a:lnTo>
                    <a:lnTo>
                      <a:pt x="3659" y="838"/>
                    </a:lnTo>
                    <a:lnTo>
                      <a:pt x="3640" y="831"/>
                    </a:lnTo>
                    <a:lnTo>
                      <a:pt x="3603" y="822"/>
                    </a:lnTo>
                    <a:lnTo>
                      <a:pt x="3579" y="814"/>
                    </a:lnTo>
                    <a:lnTo>
                      <a:pt x="3555" y="806"/>
                    </a:lnTo>
                    <a:lnTo>
                      <a:pt x="3531" y="798"/>
                    </a:lnTo>
                    <a:lnTo>
                      <a:pt x="3507" y="790"/>
                    </a:lnTo>
                    <a:lnTo>
                      <a:pt x="3483" y="782"/>
                    </a:lnTo>
                    <a:lnTo>
                      <a:pt x="3459" y="774"/>
                    </a:lnTo>
                    <a:lnTo>
                      <a:pt x="3435" y="766"/>
                    </a:lnTo>
                    <a:cubicBezTo>
                      <a:pt x="3429" y="764"/>
                      <a:pt x="3423" y="761"/>
                      <a:pt x="3418" y="757"/>
                    </a:cubicBezTo>
                    <a:lnTo>
                      <a:pt x="3394" y="741"/>
                    </a:lnTo>
                    <a:lnTo>
                      <a:pt x="3377" y="730"/>
                    </a:lnTo>
                    <a:lnTo>
                      <a:pt x="3338" y="709"/>
                    </a:lnTo>
                    <a:lnTo>
                      <a:pt x="3314" y="693"/>
                    </a:lnTo>
                    <a:cubicBezTo>
                      <a:pt x="3310" y="691"/>
                      <a:pt x="3306" y="688"/>
                      <a:pt x="3303" y="684"/>
                    </a:cubicBezTo>
                    <a:lnTo>
                      <a:pt x="3279" y="660"/>
                    </a:lnTo>
                    <a:lnTo>
                      <a:pt x="3255" y="636"/>
                    </a:lnTo>
                    <a:lnTo>
                      <a:pt x="3231" y="612"/>
                    </a:lnTo>
                    <a:cubicBezTo>
                      <a:pt x="3228" y="610"/>
                      <a:pt x="3226" y="607"/>
                      <a:pt x="3224" y="605"/>
                    </a:cubicBezTo>
                    <a:lnTo>
                      <a:pt x="3200" y="573"/>
                    </a:lnTo>
                    <a:lnTo>
                      <a:pt x="3207" y="580"/>
                    </a:lnTo>
                    <a:lnTo>
                      <a:pt x="3183" y="556"/>
                    </a:lnTo>
                    <a:cubicBezTo>
                      <a:pt x="3180" y="554"/>
                      <a:pt x="3178" y="551"/>
                      <a:pt x="3176" y="549"/>
                    </a:cubicBezTo>
                    <a:lnTo>
                      <a:pt x="3152" y="517"/>
                    </a:lnTo>
                    <a:lnTo>
                      <a:pt x="3159" y="524"/>
                    </a:lnTo>
                    <a:lnTo>
                      <a:pt x="3135" y="500"/>
                    </a:lnTo>
                    <a:cubicBezTo>
                      <a:pt x="3132" y="498"/>
                      <a:pt x="3130" y="495"/>
                      <a:pt x="3128" y="493"/>
                    </a:cubicBezTo>
                    <a:lnTo>
                      <a:pt x="3104" y="461"/>
                    </a:lnTo>
                    <a:lnTo>
                      <a:pt x="3118" y="475"/>
                    </a:lnTo>
                    <a:lnTo>
                      <a:pt x="3090" y="453"/>
                    </a:lnTo>
                    <a:lnTo>
                      <a:pt x="3066" y="437"/>
                    </a:lnTo>
                    <a:cubicBezTo>
                      <a:pt x="3062" y="435"/>
                      <a:pt x="3058" y="432"/>
                      <a:pt x="3055" y="428"/>
                    </a:cubicBezTo>
                    <a:lnTo>
                      <a:pt x="3031" y="404"/>
                    </a:lnTo>
                    <a:lnTo>
                      <a:pt x="3042" y="413"/>
                    </a:lnTo>
                    <a:lnTo>
                      <a:pt x="3018" y="397"/>
                    </a:lnTo>
                    <a:lnTo>
                      <a:pt x="3035" y="406"/>
                    </a:lnTo>
                    <a:lnTo>
                      <a:pt x="3011" y="398"/>
                    </a:lnTo>
                    <a:lnTo>
                      <a:pt x="2987" y="390"/>
                    </a:lnTo>
                    <a:lnTo>
                      <a:pt x="2963" y="382"/>
                    </a:lnTo>
                    <a:lnTo>
                      <a:pt x="2939" y="374"/>
                    </a:lnTo>
                    <a:lnTo>
                      <a:pt x="2961" y="377"/>
                    </a:lnTo>
                    <a:lnTo>
                      <a:pt x="2937" y="377"/>
                    </a:lnTo>
                    <a:lnTo>
                      <a:pt x="2913" y="377"/>
                    </a:lnTo>
                    <a:lnTo>
                      <a:pt x="2881" y="377"/>
                    </a:lnTo>
                    <a:lnTo>
                      <a:pt x="2857" y="377"/>
                    </a:lnTo>
                    <a:lnTo>
                      <a:pt x="2833" y="377"/>
                    </a:lnTo>
                    <a:lnTo>
                      <a:pt x="2856" y="374"/>
                    </a:lnTo>
                    <a:lnTo>
                      <a:pt x="2832" y="382"/>
                    </a:lnTo>
                    <a:cubicBezTo>
                      <a:pt x="2825" y="384"/>
                      <a:pt x="2817" y="385"/>
                      <a:pt x="2809" y="385"/>
                    </a:cubicBezTo>
                    <a:lnTo>
                      <a:pt x="2785" y="385"/>
                    </a:lnTo>
                    <a:lnTo>
                      <a:pt x="2808" y="382"/>
                    </a:lnTo>
                    <a:lnTo>
                      <a:pt x="2784" y="390"/>
                    </a:lnTo>
                    <a:cubicBezTo>
                      <a:pt x="2777" y="392"/>
                      <a:pt x="2769" y="393"/>
                      <a:pt x="2761" y="393"/>
                    </a:cubicBezTo>
                    <a:lnTo>
                      <a:pt x="2737" y="393"/>
                    </a:lnTo>
                    <a:lnTo>
                      <a:pt x="2713" y="393"/>
                    </a:lnTo>
                    <a:lnTo>
                      <a:pt x="2736" y="390"/>
                    </a:lnTo>
                    <a:lnTo>
                      <a:pt x="2712" y="398"/>
                    </a:lnTo>
                    <a:cubicBezTo>
                      <a:pt x="2705" y="400"/>
                      <a:pt x="2697" y="401"/>
                      <a:pt x="2689" y="401"/>
                    </a:cubicBezTo>
                    <a:lnTo>
                      <a:pt x="2665" y="401"/>
                    </a:lnTo>
                    <a:lnTo>
                      <a:pt x="2683" y="399"/>
                    </a:lnTo>
                    <a:lnTo>
                      <a:pt x="2651" y="407"/>
                    </a:lnTo>
                    <a:cubicBezTo>
                      <a:pt x="2645" y="409"/>
                      <a:pt x="2639" y="409"/>
                      <a:pt x="2633" y="409"/>
                    </a:cubicBezTo>
                    <a:lnTo>
                      <a:pt x="2609" y="409"/>
                    </a:lnTo>
                    <a:lnTo>
                      <a:pt x="2632" y="406"/>
                    </a:lnTo>
                    <a:lnTo>
                      <a:pt x="2608" y="414"/>
                    </a:lnTo>
                    <a:cubicBezTo>
                      <a:pt x="2601" y="416"/>
                      <a:pt x="2593" y="417"/>
                      <a:pt x="2585" y="417"/>
                    </a:cubicBezTo>
                    <a:lnTo>
                      <a:pt x="2561" y="417"/>
                    </a:lnTo>
                    <a:lnTo>
                      <a:pt x="2584" y="414"/>
                    </a:lnTo>
                    <a:lnTo>
                      <a:pt x="2560" y="422"/>
                    </a:lnTo>
                    <a:cubicBezTo>
                      <a:pt x="2553" y="424"/>
                      <a:pt x="2545" y="425"/>
                      <a:pt x="2537" y="425"/>
                    </a:cubicBezTo>
                    <a:lnTo>
                      <a:pt x="2513" y="425"/>
                    </a:lnTo>
                    <a:lnTo>
                      <a:pt x="2489" y="425"/>
                    </a:lnTo>
                    <a:lnTo>
                      <a:pt x="2512" y="422"/>
                    </a:lnTo>
                    <a:lnTo>
                      <a:pt x="2488" y="430"/>
                    </a:lnTo>
                    <a:cubicBezTo>
                      <a:pt x="2481" y="432"/>
                      <a:pt x="2473" y="433"/>
                      <a:pt x="2465" y="433"/>
                    </a:cubicBezTo>
                    <a:lnTo>
                      <a:pt x="2441" y="433"/>
                    </a:lnTo>
                    <a:lnTo>
                      <a:pt x="2417" y="433"/>
                    </a:lnTo>
                    <a:lnTo>
                      <a:pt x="2435" y="431"/>
                    </a:lnTo>
                    <a:lnTo>
                      <a:pt x="2403" y="439"/>
                    </a:lnTo>
                    <a:cubicBezTo>
                      <a:pt x="2397" y="441"/>
                      <a:pt x="2391" y="441"/>
                      <a:pt x="2385" y="441"/>
                    </a:cubicBezTo>
                    <a:lnTo>
                      <a:pt x="2361" y="441"/>
                    </a:lnTo>
                    <a:lnTo>
                      <a:pt x="2337" y="441"/>
                    </a:lnTo>
                    <a:lnTo>
                      <a:pt x="2313" y="441"/>
                    </a:lnTo>
                    <a:lnTo>
                      <a:pt x="2289" y="441"/>
                    </a:lnTo>
                    <a:lnTo>
                      <a:pt x="2265" y="441"/>
                    </a:lnTo>
                    <a:lnTo>
                      <a:pt x="2288" y="438"/>
                    </a:lnTo>
                    <a:lnTo>
                      <a:pt x="2264" y="446"/>
                    </a:lnTo>
                    <a:cubicBezTo>
                      <a:pt x="2257" y="448"/>
                      <a:pt x="2249" y="449"/>
                      <a:pt x="2241" y="449"/>
                    </a:cubicBezTo>
                    <a:lnTo>
                      <a:pt x="2217" y="449"/>
                    </a:lnTo>
                    <a:lnTo>
                      <a:pt x="2193" y="449"/>
                    </a:lnTo>
                    <a:lnTo>
                      <a:pt x="2216" y="446"/>
                    </a:lnTo>
                    <a:lnTo>
                      <a:pt x="2192" y="454"/>
                    </a:lnTo>
                    <a:cubicBezTo>
                      <a:pt x="2185" y="456"/>
                      <a:pt x="2177" y="457"/>
                      <a:pt x="2169" y="457"/>
                    </a:cubicBezTo>
                    <a:lnTo>
                      <a:pt x="2137" y="457"/>
                    </a:lnTo>
                    <a:lnTo>
                      <a:pt x="2160" y="454"/>
                    </a:lnTo>
                    <a:lnTo>
                      <a:pt x="2136" y="462"/>
                    </a:lnTo>
                    <a:lnTo>
                      <a:pt x="2112" y="470"/>
                    </a:lnTo>
                    <a:lnTo>
                      <a:pt x="2088" y="478"/>
                    </a:lnTo>
                    <a:lnTo>
                      <a:pt x="2064" y="486"/>
                    </a:lnTo>
                    <a:lnTo>
                      <a:pt x="2081" y="477"/>
                    </a:lnTo>
                    <a:lnTo>
                      <a:pt x="2057" y="493"/>
                    </a:lnTo>
                    <a:lnTo>
                      <a:pt x="2033" y="509"/>
                    </a:lnTo>
                    <a:cubicBezTo>
                      <a:pt x="2028" y="513"/>
                      <a:pt x="2022" y="516"/>
                      <a:pt x="2016" y="518"/>
                    </a:cubicBezTo>
                    <a:lnTo>
                      <a:pt x="1992" y="526"/>
                    </a:lnTo>
                    <a:lnTo>
                      <a:pt x="2009" y="517"/>
                    </a:lnTo>
                    <a:lnTo>
                      <a:pt x="1985" y="533"/>
                    </a:lnTo>
                    <a:lnTo>
                      <a:pt x="1954" y="554"/>
                    </a:lnTo>
                    <a:lnTo>
                      <a:pt x="1929" y="565"/>
                    </a:lnTo>
                    <a:lnTo>
                      <a:pt x="1905" y="581"/>
                    </a:lnTo>
                    <a:lnTo>
                      <a:pt x="1881" y="597"/>
                    </a:lnTo>
                    <a:lnTo>
                      <a:pt x="1892" y="588"/>
                    </a:lnTo>
                    <a:lnTo>
                      <a:pt x="1868" y="612"/>
                    </a:lnTo>
                    <a:cubicBezTo>
                      <a:pt x="1865" y="616"/>
                      <a:pt x="1861" y="619"/>
                      <a:pt x="1857" y="621"/>
                    </a:cubicBezTo>
                    <a:lnTo>
                      <a:pt x="1833" y="637"/>
                    </a:lnTo>
                    <a:cubicBezTo>
                      <a:pt x="1828" y="641"/>
                      <a:pt x="1822" y="644"/>
                      <a:pt x="1816" y="646"/>
                    </a:cubicBezTo>
                    <a:lnTo>
                      <a:pt x="1792" y="654"/>
                    </a:lnTo>
                    <a:lnTo>
                      <a:pt x="1809" y="645"/>
                    </a:lnTo>
                    <a:lnTo>
                      <a:pt x="1785" y="661"/>
                    </a:lnTo>
                    <a:lnTo>
                      <a:pt x="1761" y="677"/>
                    </a:lnTo>
                    <a:cubicBezTo>
                      <a:pt x="1756" y="681"/>
                      <a:pt x="1750" y="684"/>
                      <a:pt x="1744" y="686"/>
                    </a:cubicBezTo>
                    <a:lnTo>
                      <a:pt x="1720" y="694"/>
                    </a:lnTo>
                    <a:lnTo>
                      <a:pt x="1737" y="685"/>
                    </a:lnTo>
                    <a:lnTo>
                      <a:pt x="1713" y="701"/>
                    </a:lnTo>
                    <a:cubicBezTo>
                      <a:pt x="1708" y="705"/>
                      <a:pt x="1702" y="708"/>
                      <a:pt x="1696" y="710"/>
                    </a:cubicBezTo>
                    <a:lnTo>
                      <a:pt x="1667" y="719"/>
                    </a:lnTo>
                    <a:lnTo>
                      <a:pt x="1640" y="726"/>
                    </a:lnTo>
                    <a:lnTo>
                      <a:pt x="1616" y="734"/>
                    </a:lnTo>
                    <a:lnTo>
                      <a:pt x="1592" y="742"/>
                    </a:lnTo>
                    <a:lnTo>
                      <a:pt x="1568" y="750"/>
                    </a:lnTo>
                    <a:cubicBezTo>
                      <a:pt x="1561" y="752"/>
                      <a:pt x="1553" y="753"/>
                      <a:pt x="1545" y="753"/>
                    </a:cubicBezTo>
                    <a:lnTo>
                      <a:pt x="1521" y="753"/>
                    </a:lnTo>
                    <a:lnTo>
                      <a:pt x="1544" y="750"/>
                    </a:lnTo>
                    <a:lnTo>
                      <a:pt x="1520" y="758"/>
                    </a:lnTo>
                    <a:cubicBezTo>
                      <a:pt x="1513" y="760"/>
                      <a:pt x="1505" y="761"/>
                      <a:pt x="1497" y="761"/>
                    </a:cubicBezTo>
                    <a:lnTo>
                      <a:pt x="1473" y="761"/>
                    </a:lnTo>
                    <a:lnTo>
                      <a:pt x="1496" y="758"/>
                    </a:lnTo>
                    <a:lnTo>
                      <a:pt x="1472" y="766"/>
                    </a:lnTo>
                    <a:cubicBezTo>
                      <a:pt x="1465" y="768"/>
                      <a:pt x="1457" y="769"/>
                      <a:pt x="1449" y="769"/>
                    </a:cubicBezTo>
                    <a:lnTo>
                      <a:pt x="1425" y="769"/>
                    </a:lnTo>
                    <a:lnTo>
                      <a:pt x="1401" y="769"/>
                    </a:lnTo>
                    <a:lnTo>
                      <a:pt x="1369" y="769"/>
                    </a:lnTo>
                    <a:lnTo>
                      <a:pt x="1392" y="766"/>
                    </a:lnTo>
                    <a:lnTo>
                      <a:pt x="1368" y="774"/>
                    </a:lnTo>
                    <a:cubicBezTo>
                      <a:pt x="1361" y="776"/>
                      <a:pt x="1353" y="777"/>
                      <a:pt x="1345" y="777"/>
                    </a:cubicBezTo>
                    <a:lnTo>
                      <a:pt x="1321" y="777"/>
                    </a:lnTo>
                    <a:lnTo>
                      <a:pt x="1297" y="777"/>
                    </a:lnTo>
                    <a:lnTo>
                      <a:pt x="1320" y="774"/>
                    </a:lnTo>
                    <a:lnTo>
                      <a:pt x="1296" y="782"/>
                    </a:lnTo>
                    <a:cubicBezTo>
                      <a:pt x="1289" y="784"/>
                      <a:pt x="1281" y="785"/>
                      <a:pt x="1273" y="785"/>
                    </a:cubicBezTo>
                    <a:lnTo>
                      <a:pt x="1249" y="785"/>
                    </a:lnTo>
                    <a:lnTo>
                      <a:pt x="1272" y="782"/>
                    </a:lnTo>
                    <a:lnTo>
                      <a:pt x="1248" y="790"/>
                    </a:lnTo>
                    <a:cubicBezTo>
                      <a:pt x="1241" y="792"/>
                      <a:pt x="1233" y="793"/>
                      <a:pt x="1225" y="793"/>
                    </a:cubicBezTo>
                    <a:lnTo>
                      <a:pt x="1201" y="793"/>
                    </a:lnTo>
                    <a:lnTo>
                      <a:pt x="1224" y="790"/>
                    </a:lnTo>
                    <a:lnTo>
                      <a:pt x="1200" y="798"/>
                    </a:lnTo>
                    <a:lnTo>
                      <a:pt x="1171" y="807"/>
                    </a:lnTo>
                    <a:lnTo>
                      <a:pt x="1144" y="814"/>
                    </a:lnTo>
                    <a:lnTo>
                      <a:pt x="1120" y="822"/>
                    </a:lnTo>
                    <a:lnTo>
                      <a:pt x="1096" y="830"/>
                    </a:lnTo>
                    <a:lnTo>
                      <a:pt x="1113" y="821"/>
                    </a:lnTo>
                    <a:lnTo>
                      <a:pt x="1089" y="837"/>
                    </a:lnTo>
                    <a:cubicBezTo>
                      <a:pt x="1084" y="841"/>
                      <a:pt x="1078" y="844"/>
                      <a:pt x="1072" y="846"/>
                    </a:cubicBezTo>
                    <a:lnTo>
                      <a:pt x="1048" y="854"/>
                    </a:lnTo>
                    <a:lnTo>
                      <a:pt x="1065" y="845"/>
                    </a:lnTo>
                    <a:lnTo>
                      <a:pt x="1041" y="861"/>
                    </a:lnTo>
                    <a:cubicBezTo>
                      <a:pt x="1036" y="865"/>
                      <a:pt x="1030" y="868"/>
                      <a:pt x="1024" y="870"/>
                    </a:cubicBezTo>
                    <a:lnTo>
                      <a:pt x="1000" y="878"/>
                    </a:lnTo>
                    <a:lnTo>
                      <a:pt x="976" y="886"/>
                    </a:lnTo>
                    <a:lnTo>
                      <a:pt x="993" y="877"/>
                    </a:lnTo>
                    <a:lnTo>
                      <a:pt x="969" y="893"/>
                    </a:lnTo>
                    <a:cubicBezTo>
                      <a:pt x="958" y="901"/>
                      <a:pt x="944" y="905"/>
                      <a:pt x="929" y="905"/>
                    </a:cubicBezTo>
                    <a:lnTo>
                      <a:pt x="905" y="905"/>
                    </a:lnTo>
                    <a:lnTo>
                      <a:pt x="873" y="905"/>
                    </a:lnTo>
                    <a:lnTo>
                      <a:pt x="849" y="905"/>
                    </a:lnTo>
                    <a:cubicBezTo>
                      <a:pt x="842" y="905"/>
                      <a:pt x="834" y="904"/>
                      <a:pt x="827" y="902"/>
                    </a:cubicBezTo>
                    <a:lnTo>
                      <a:pt x="803" y="894"/>
                    </a:lnTo>
                    <a:cubicBezTo>
                      <a:pt x="797" y="892"/>
                      <a:pt x="791" y="889"/>
                      <a:pt x="786" y="885"/>
                    </a:cubicBezTo>
                    <a:lnTo>
                      <a:pt x="762" y="869"/>
                    </a:lnTo>
                    <a:lnTo>
                      <a:pt x="738" y="853"/>
                    </a:lnTo>
                    <a:cubicBezTo>
                      <a:pt x="734" y="851"/>
                      <a:pt x="730" y="848"/>
                      <a:pt x="727" y="844"/>
                    </a:cubicBezTo>
                    <a:lnTo>
                      <a:pt x="703" y="820"/>
                    </a:lnTo>
                    <a:lnTo>
                      <a:pt x="679" y="796"/>
                    </a:lnTo>
                    <a:cubicBezTo>
                      <a:pt x="676" y="794"/>
                      <a:pt x="674" y="791"/>
                      <a:pt x="672" y="789"/>
                    </a:cubicBezTo>
                    <a:lnTo>
                      <a:pt x="648" y="757"/>
                    </a:lnTo>
                    <a:lnTo>
                      <a:pt x="655" y="764"/>
                    </a:lnTo>
                    <a:lnTo>
                      <a:pt x="631" y="740"/>
                    </a:lnTo>
                    <a:cubicBezTo>
                      <a:pt x="628" y="738"/>
                      <a:pt x="626" y="735"/>
                      <a:pt x="624" y="733"/>
                    </a:cubicBezTo>
                    <a:lnTo>
                      <a:pt x="600" y="701"/>
                    </a:lnTo>
                    <a:lnTo>
                      <a:pt x="607" y="708"/>
                    </a:lnTo>
                    <a:lnTo>
                      <a:pt x="575" y="676"/>
                    </a:lnTo>
                    <a:lnTo>
                      <a:pt x="551" y="652"/>
                    </a:lnTo>
                    <a:cubicBezTo>
                      <a:pt x="548" y="650"/>
                      <a:pt x="546" y="647"/>
                      <a:pt x="544" y="645"/>
                    </a:cubicBezTo>
                    <a:lnTo>
                      <a:pt x="520" y="613"/>
                    </a:lnTo>
                    <a:lnTo>
                      <a:pt x="527" y="620"/>
                    </a:lnTo>
                    <a:lnTo>
                      <a:pt x="503" y="596"/>
                    </a:lnTo>
                    <a:cubicBezTo>
                      <a:pt x="500" y="594"/>
                      <a:pt x="498" y="591"/>
                      <a:pt x="496" y="589"/>
                    </a:cubicBezTo>
                    <a:lnTo>
                      <a:pt x="472" y="557"/>
                    </a:lnTo>
                    <a:lnTo>
                      <a:pt x="479" y="564"/>
                    </a:lnTo>
                    <a:lnTo>
                      <a:pt x="455" y="540"/>
                    </a:lnTo>
                    <a:lnTo>
                      <a:pt x="431" y="516"/>
                    </a:lnTo>
                    <a:cubicBezTo>
                      <a:pt x="428" y="514"/>
                      <a:pt x="426" y="511"/>
                      <a:pt x="424" y="509"/>
                    </a:cubicBezTo>
                    <a:lnTo>
                      <a:pt x="400" y="477"/>
                    </a:lnTo>
                    <a:lnTo>
                      <a:pt x="407" y="484"/>
                    </a:lnTo>
                    <a:lnTo>
                      <a:pt x="383" y="460"/>
                    </a:lnTo>
                    <a:lnTo>
                      <a:pt x="359" y="436"/>
                    </a:lnTo>
                    <a:lnTo>
                      <a:pt x="366" y="443"/>
                    </a:lnTo>
                    <a:lnTo>
                      <a:pt x="334" y="419"/>
                    </a:lnTo>
                    <a:cubicBezTo>
                      <a:pt x="332" y="417"/>
                      <a:pt x="329" y="415"/>
                      <a:pt x="327" y="412"/>
                    </a:cubicBezTo>
                    <a:lnTo>
                      <a:pt x="303" y="388"/>
                    </a:lnTo>
                    <a:lnTo>
                      <a:pt x="279" y="364"/>
                    </a:lnTo>
                    <a:cubicBezTo>
                      <a:pt x="276" y="362"/>
                      <a:pt x="274" y="359"/>
                      <a:pt x="272" y="357"/>
                    </a:cubicBezTo>
                    <a:lnTo>
                      <a:pt x="248" y="325"/>
                    </a:lnTo>
                    <a:lnTo>
                      <a:pt x="255" y="332"/>
                    </a:lnTo>
                    <a:lnTo>
                      <a:pt x="231" y="308"/>
                    </a:lnTo>
                    <a:lnTo>
                      <a:pt x="207" y="284"/>
                    </a:lnTo>
                    <a:lnTo>
                      <a:pt x="183" y="260"/>
                    </a:lnTo>
                    <a:lnTo>
                      <a:pt x="159" y="236"/>
                    </a:lnTo>
                    <a:lnTo>
                      <a:pt x="135" y="212"/>
                    </a:lnTo>
                    <a:lnTo>
                      <a:pt x="111" y="188"/>
                    </a:lnTo>
                    <a:lnTo>
                      <a:pt x="118" y="195"/>
                    </a:lnTo>
                    <a:lnTo>
                      <a:pt x="90" y="173"/>
                    </a:lnTo>
                    <a:lnTo>
                      <a:pt x="66" y="157"/>
                    </a:lnTo>
                    <a:lnTo>
                      <a:pt x="42" y="141"/>
                    </a:lnTo>
                    <a:cubicBezTo>
                      <a:pt x="8" y="119"/>
                      <a:pt x="0" y="75"/>
                      <a:pt x="22" y="42"/>
                    </a:cubicBezTo>
                    <a:cubicBezTo>
                      <a:pt x="44" y="8"/>
                      <a:pt x="88" y="0"/>
                      <a:pt x="121" y="22"/>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120"/>
              <p:cNvSpPr>
                <a:spLocks/>
              </p:cNvSpPr>
              <p:nvPr/>
            </p:nvSpPr>
            <p:spPr bwMode="auto">
              <a:xfrm>
                <a:off x="5180013" y="2570163"/>
                <a:ext cx="500063" cy="50800"/>
              </a:xfrm>
              <a:custGeom>
                <a:avLst/>
                <a:gdLst>
                  <a:gd name="T0" fmla="*/ 336 w 5248"/>
                  <a:gd name="T1" fmla="*/ 229 h 546"/>
                  <a:gd name="T2" fmla="*/ 480 w 5248"/>
                  <a:gd name="T3" fmla="*/ 229 h 546"/>
                  <a:gd name="T4" fmla="*/ 608 w 5248"/>
                  <a:gd name="T5" fmla="*/ 229 h 546"/>
                  <a:gd name="T6" fmla="*/ 768 w 5248"/>
                  <a:gd name="T7" fmla="*/ 229 h 546"/>
                  <a:gd name="T8" fmla="*/ 864 w 5248"/>
                  <a:gd name="T9" fmla="*/ 261 h 546"/>
                  <a:gd name="T10" fmla="*/ 1136 w 5248"/>
                  <a:gd name="T11" fmla="*/ 229 h 546"/>
                  <a:gd name="T12" fmla="*/ 1360 w 5248"/>
                  <a:gd name="T13" fmla="*/ 229 h 546"/>
                  <a:gd name="T14" fmla="*/ 1504 w 5248"/>
                  <a:gd name="T15" fmla="*/ 229 h 546"/>
                  <a:gd name="T16" fmla="*/ 1648 w 5248"/>
                  <a:gd name="T17" fmla="*/ 229 h 546"/>
                  <a:gd name="T18" fmla="*/ 1872 w 5248"/>
                  <a:gd name="T19" fmla="*/ 229 h 546"/>
                  <a:gd name="T20" fmla="*/ 2041 w 5248"/>
                  <a:gd name="T21" fmla="*/ 86 h 546"/>
                  <a:gd name="T22" fmla="*/ 2050 w 5248"/>
                  <a:gd name="T23" fmla="*/ 228 h 546"/>
                  <a:gd name="T24" fmla="*/ 2352 w 5248"/>
                  <a:gd name="T25" fmla="*/ 229 h 546"/>
                  <a:gd name="T26" fmla="*/ 2448 w 5248"/>
                  <a:gd name="T27" fmla="*/ 229 h 546"/>
                  <a:gd name="T28" fmla="*/ 2733 w 5248"/>
                  <a:gd name="T29" fmla="*/ 198 h 546"/>
                  <a:gd name="T30" fmla="*/ 2861 w 5248"/>
                  <a:gd name="T31" fmla="*/ 342 h 546"/>
                  <a:gd name="T32" fmla="*/ 2944 w 5248"/>
                  <a:gd name="T33" fmla="*/ 214 h 546"/>
                  <a:gd name="T34" fmla="*/ 2944 w 5248"/>
                  <a:gd name="T35" fmla="*/ 85 h 546"/>
                  <a:gd name="T36" fmla="*/ 2897 w 5248"/>
                  <a:gd name="T37" fmla="*/ 214 h 546"/>
                  <a:gd name="T38" fmla="*/ 3168 w 5248"/>
                  <a:gd name="T39" fmla="*/ 85 h 546"/>
                  <a:gd name="T40" fmla="*/ 3296 w 5248"/>
                  <a:gd name="T41" fmla="*/ 85 h 546"/>
                  <a:gd name="T42" fmla="*/ 3520 w 5248"/>
                  <a:gd name="T43" fmla="*/ 85 h 546"/>
                  <a:gd name="T44" fmla="*/ 3853 w 5248"/>
                  <a:gd name="T45" fmla="*/ 342 h 546"/>
                  <a:gd name="T46" fmla="*/ 3888 w 5248"/>
                  <a:gd name="T47" fmla="*/ 85 h 546"/>
                  <a:gd name="T48" fmla="*/ 4112 w 5248"/>
                  <a:gd name="T49" fmla="*/ 85 h 546"/>
                  <a:gd name="T50" fmla="*/ 4336 w 5248"/>
                  <a:gd name="T51" fmla="*/ 85 h 546"/>
                  <a:gd name="T52" fmla="*/ 4560 w 5248"/>
                  <a:gd name="T53" fmla="*/ 85 h 546"/>
                  <a:gd name="T54" fmla="*/ 4720 w 5248"/>
                  <a:gd name="T55" fmla="*/ 5 h 546"/>
                  <a:gd name="T56" fmla="*/ 4896 w 5248"/>
                  <a:gd name="T57" fmla="*/ 85 h 546"/>
                  <a:gd name="T58" fmla="*/ 5248 w 5248"/>
                  <a:gd name="T59" fmla="*/ 229 h 546"/>
                  <a:gd name="T60" fmla="*/ 4896 w 5248"/>
                  <a:gd name="T61" fmla="*/ 373 h 546"/>
                  <a:gd name="T62" fmla="*/ 4720 w 5248"/>
                  <a:gd name="T63" fmla="*/ 293 h 546"/>
                  <a:gd name="T64" fmla="*/ 4560 w 5248"/>
                  <a:gd name="T65" fmla="*/ 373 h 546"/>
                  <a:gd name="T66" fmla="*/ 4336 w 5248"/>
                  <a:gd name="T67" fmla="*/ 373 h 546"/>
                  <a:gd name="T68" fmla="*/ 4112 w 5248"/>
                  <a:gd name="T69" fmla="*/ 373 h 546"/>
                  <a:gd name="T70" fmla="*/ 3888 w 5248"/>
                  <a:gd name="T71" fmla="*/ 373 h 546"/>
                  <a:gd name="T72" fmla="*/ 3720 w 5248"/>
                  <a:gd name="T73" fmla="*/ 517 h 546"/>
                  <a:gd name="T74" fmla="*/ 3536 w 5248"/>
                  <a:gd name="T75" fmla="*/ 373 h 546"/>
                  <a:gd name="T76" fmla="*/ 3312 w 5248"/>
                  <a:gd name="T77" fmla="*/ 373 h 546"/>
                  <a:gd name="T78" fmla="*/ 3025 w 5248"/>
                  <a:gd name="T79" fmla="*/ 245 h 546"/>
                  <a:gd name="T80" fmla="*/ 3072 w 5248"/>
                  <a:gd name="T81" fmla="*/ 373 h 546"/>
                  <a:gd name="T82" fmla="*/ 2953 w 5248"/>
                  <a:gd name="T83" fmla="*/ 517 h 546"/>
                  <a:gd name="T84" fmla="*/ 2848 w 5248"/>
                  <a:gd name="T85" fmla="*/ 517 h 546"/>
                  <a:gd name="T86" fmla="*/ 2893 w 5248"/>
                  <a:gd name="T87" fmla="*/ 261 h 546"/>
                  <a:gd name="T88" fmla="*/ 2624 w 5248"/>
                  <a:gd name="T89" fmla="*/ 517 h 546"/>
                  <a:gd name="T90" fmla="*/ 2496 w 5248"/>
                  <a:gd name="T91" fmla="*/ 517 h 546"/>
                  <a:gd name="T92" fmla="*/ 2496 w 5248"/>
                  <a:gd name="T93" fmla="*/ 389 h 546"/>
                  <a:gd name="T94" fmla="*/ 2335 w 5248"/>
                  <a:gd name="T95" fmla="*/ 263 h 546"/>
                  <a:gd name="T96" fmla="*/ 2192 w 5248"/>
                  <a:gd name="T97" fmla="*/ 245 h 546"/>
                  <a:gd name="T98" fmla="*/ 1856 w 5248"/>
                  <a:gd name="T99" fmla="*/ 517 h 546"/>
                  <a:gd name="T100" fmla="*/ 1750 w 5248"/>
                  <a:gd name="T101" fmla="*/ 475 h 546"/>
                  <a:gd name="T102" fmla="*/ 1472 w 5248"/>
                  <a:gd name="T103" fmla="*/ 517 h 546"/>
                  <a:gd name="T104" fmla="*/ 1328 w 5248"/>
                  <a:gd name="T105" fmla="*/ 517 h 546"/>
                  <a:gd name="T106" fmla="*/ 1104 w 5248"/>
                  <a:gd name="T107" fmla="*/ 517 h 546"/>
                  <a:gd name="T108" fmla="*/ 827 w 5248"/>
                  <a:gd name="T109" fmla="*/ 491 h 546"/>
                  <a:gd name="T110" fmla="*/ 736 w 5248"/>
                  <a:gd name="T111" fmla="*/ 517 h 546"/>
                  <a:gd name="T112" fmla="*/ 592 w 5248"/>
                  <a:gd name="T113" fmla="*/ 517 h 546"/>
                  <a:gd name="T114" fmla="*/ 464 w 5248"/>
                  <a:gd name="T115" fmla="*/ 517 h 546"/>
                  <a:gd name="T116" fmla="*/ 320 w 5248"/>
                  <a:gd name="T117" fmla="*/ 517 h 546"/>
                  <a:gd name="T118" fmla="*/ 144 w 5248"/>
                  <a:gd name="T119" fmla="*/ 229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48" h="546">
                    <a:moveTo>
                      <a:pt x="144" y="229"/>
                    </a:moveTo>
                    <a:lnTo>
                      <a:pt x="160" y="229"/>
                    </a:lnTo>
                    <a:lnTo>
                      <a:pt x="192" y="229"/>
                    </a:lnTo>
                    <a:lnTo>
                      <a:pt x="208" y="229"/>
                    </a:lnTo>
                    <a:lnTo>
                      <a:pt x="240" y="229"/>
                    </a:lnTo>
                    <a:lnTo>
                      <a:pt x="272" y="229"/>
                    </a:lnTo>
                    <a:lnTo>
                      <a:pt x="288" y="229"/>
                    </a:lnTo>
                    <a:lnTo>
                      <a:pt x="320" y="229"/>
                    </a:lnTo>
                    <a:lnTo>
                      <a:pt x="336" y="229"/>
                    </a:lnTo>
                    <a:lnTo>
                      <a:pt x="368" y="229"/>
                    </a:lnTo>
                    <a:lnTo>
                      <a:pt x="384" y="229"/>
                    </a:lnTo>
                    <a:lnTo>
                      <a:pt x="416" y="229"/>
                    </a:lnTo>
                    <a:cubicBezTo>
                      <a:pt x="455" y="229"/>
                      <a:pt x="491" y="245"/>
                      <a:pt x="518" y="272"/>
                    </a:cubicBezTo>
                    <a:lnTo>
                      <a:pt x="534" y="288"/>
                    </a:lnTo>
                    <a:lnTo>
                      <a:pt x="368" y="261"/>
                    </a:lnTo>
                    <a:lnTo>
                      <a:pt x="400" y="245"/>
                    </a:lnTo>
                    <a:cubicBezTo>
                      <a:pt x="420" y="235"/>
                      <a:pt x="442" y="229"/>
                      <a:pt x="464" y="229"/>
                    </a:cubicBezTo>
                    <a:lnTo>
                      <a:pt x="480" y="229"/>
                    </a:lnTo>
                    <a:lnTo>
                      <a:pt x="512" y="229"/>
                    </a:lnTo>
                    <a:cubicBezTo>
                      <a:pt x="535" y="229"/>
                      <a:pt x="557" y="235"/>
                      <a:pt x="577" y="245"/>
                    </a:cubicBezTo>
                    <a:lnTo>
                      <a:pt x="609" y="261"/>
                    </a:lnTo>
                    <a:lnTo>
                      <a:pt x="544" y="245"/>
                    </a:lnTo>
                    <a:lnTo>
                      <a:pt x="560" y="245"/>
                    </a:lnTo>
                    <a:lnTo>
                      <a:pt x="496" y="261"/>
                    </a:lnTo>
                    <a:lnTo>
                      <a:pt x="528" y="245"/>
                    </a:lnTo>
                    <a:cubicBezTo>
                      <a:pt x="548" y="235"/>
                      <a:pt x="570" y="229"/>
                      <a:pt x="592" y="229"/>
                    </a:cubicBezTo>
                    <a:lnTo>
                      <a:pt x="608" y="229"/>
                    </a:lnTo>
                    <a:lnTo>
                      <a:pt x="640" y="229"/>
                    </a:lnTo>
                    <a:lnTo>
                      <a:pt x="656" y="229"/>
                    </a:lnTo>
                    <a:cubicBezTo>
                      <a:pt x="679" y="229"/>
                      <a:pt x="701" y="235"/>
                      <a:pt x="721" y="245"/>
                    </a:cubicBezTo>
                    <a:lnTo>
                      <a:pt x="753" y="261"/>
                    </a:lnTo>
                    <a:lnTo>
                      <a:pt x="587" y="288"/>
                    </a:lnTo>
                    <a:lnTo>
                      <a:pt x="603" y="272"/>
                    </a:lnTo>
                    <a:cubicBezTo>
                      <a:pt x="630" y="245"/>
                      <a:pt x="666" y="229"/>
                      <a:pt x="704" y="229"/>
                    </a:cubicBezTo>
                    <a:lnTo>
                      <a:pt x="736" y="229"/>
                    </a:lnTo>
                    <a:lnTo>
                      <a:pt x="768" y="229"/>
                    </a:lnTo>
                    <a:lnTo>
                      <a:pt x="784" y="229"/>
                    </a:lnTo>
                    <a:lnTo>
                      <a:pt x="816" y="229"/>
                    </a:lnTo>
                    <a:lnTo>
                      <a:pt x="832" y="229"/>
                    </a:lnTo>
                    <a:lnTo>
                      <a:pt x="864" y="229"/>
                    </a:lnTo>
                    <a:lnTo>
                      <a:pt x="880" y="229"/>
                    </a:lnTo>
                    <a:lnTo>
                      <a:pt x="912" y="229"/>
                    </a:lnTo>
                    <a:cubicBezTo>
                      <a:pt x="951" y="229"/>
                      <a:pt x="987" y="245"/>
                      <a:pt x="1014" y="272"/>
                    </a:cubicBezTo>
                    <a:lnTo>
                      <a:pt x="1030" y="288"/>
                    </a:lnTo>
                    <a:lnTo>
                      <a:pt x="864" y="261"/>
                    </a:lnTo>
                    <a:lnTo>
                      <a:pt x="896" y="245"/>
                    </a:lnTo>
                    <a:cubicBezTo>
                      <a:pt x="916" y="235"/>
                      <a:pt x="938" y="229"/>
                      <a:pt x="960" y="229"/>
                    </a:cubicBezTo>
                    <a:lnTo>
                      <a:pt x="976" y="229"/>
                    </a:lnTo>
                    <a:lnTo>
                      <a:pt x="1008" y="229"/>
                    </a:lnTo>
                    <a:lnTo>
                      <a:pt x="1040" y="229"/>
                    </a:lnTo>
                    <a:lnTo>
                      <a:pt x="1056" y="229"/>
                    </a:lnTo>
                    <a:lnTo>
                      <a:pt x="1088" y="229"/>
                    </a:lnTo>
                    <a:lnTo>
                      <a:pt x="1104" y="229"/>
                    </a:lnTo>
                    <a:lnTo>
                      <a:pt x="1136" y="229"/>
                    </a:lnTo>
                    <a:lnTo>
                      <a:pt x="1152" y="229"/>
                    </a:lnTo>
                    <a:lnTo>
                      <a:pt x="1184" y="229"/>
                    </a:lnTo>
                    <a:lnTo>
                      <a:pt x="1200" y="229"/>
                    </a:lnTo>
                    <a:lnTo>
                      <a:pt x="1232" y="229"/>
                    </a:lnTo>
                    <a:lnTo>
                      <a:pt x="1264" y="229"/>
                    </a:lnTo>
                    <a:lnTo>
                      <a:pt x="1280" y="229"/>
                    </a:lnTo>
                    <a:lnTo>
                      <a:pt x="1312" y="229"/>
                    </a:lnTo>
                    <a:lnTo>
                      <a:pt x="1328" y="229"/>
                    </a:lnTo>
                    <a:lnTo>
                      <a:pt x="1360" y="229"/>
                    </a:lnTo>
                    <a:cubicBezTo>
                      <a:pt x="1399" y="229"/>
                      <a:pt x="1435" y="245"/>
                      <a:pt x="1462" y="272"/>
                    </a:cubicBezTo>
                    <a:lnTo>
                      <a:pt x="1478" y="288"/>
                    </a:lnTo>
                    <a:lnTo>
                      <a:pt x="1312" y="261"/>
                    </a:lnTo>
                    <a:lnTo>
                      <a:pt x="1344" y="245"/>
                    </a:lnTo>
                    <a:cubicBezTo>
                      <a:pt x="1364" y="235"/>
                      <a:pt x="1386" y="229"/>
                      <a:pt x="1408" y="229"/>
                    </a:cubicBezTo>
                    <a:lnTo>
                      <a:pt x="1424" y="229"/>
                    </a:lnTo>
                    <a:lnTo>
                      <a:pt x="1456" y="229"/>
                    </a:lnTo>
                    <a:lnTo>
                      <a:pt x="1472" y="229"/>
                    </a:lnTo>
                    <a:lnTo>
                      <a:pt x="1504" y="229"/>
                    </a:lnTo>
                    <a:lnTo>
                      <a:pt x="1536" y="229"/>
                    </a:lnTo>
                    <a:lnTo>
                      <a:pt x="1552" y="229"/>
                    </a:lnTo>
                    <a:lnTo>
                      <a:pt x="1584" y="229"/>
                    </a:lnTo>
                    <a:lnTo>
                      <a:pt x="1600" y="229"/>
                    </a:lnTo>
                    <a:cubicBezTo>
                      <a:pt x="1623" y="229"/>
                      <a:pt x="1645" y="235"/>
                      <a:pt x="1665" y="245"/>
                    </a:cubicBezTo>
                    <a:lnTo>
                      <a:pt x="1697" y="261"/>
                    </a:lnTo>
                    <a:lnTo>
                      <a:pt x="1531" y="288"/>
                    </a:lnTo>
                    <a:lnTo>
                      <a:pt x="1547" y="272"/>
                    </a:lnTo>
                    <a:cubicBezTo>
                      <a:pt x="1574" y="245"/>
                      <a:pt x="1610" y="229"/>
                      <a:pt x="1648" y="229"/>
                    </a:cubicBezTo>
                    <a:lnTo>
                      <a:pt x="1680" y="229"/>
                    </a:lnTo>
                    <a:lnTo>
                      <a:pt x="1696" y="229"/>
                    </a:lnTo>
                    <a:lnTo>
                      <a:pt x="1728" y="229"/>
                    </a:lnTo>
                    <a:lnTo>
                      <a:pt x="1760" y="229"/>
                    </a:lnTo>
                    <a:lnTo>
                      <a:pt x="1776" y="229"/>
                    </a:lnTo>
                    <a:lnTo>
                      <a:pt x="1808" y="229"/>
                    </a:lnTo>
                    <a:lnTo>
                      <a:pt x="1824" y="229"/>
                    </a:lnTo>
                    <a:lnTo>
                      <a:pt x="1856" y="229"/>
                    </a:lnTo>
                    <a:lnTo>
                      <a:pt x="1872" y="229"/>
                    </a:lnTo>
                    <a:lnTo>
                      <a:pt x="1904" y="229"/>
                    </a:lnTo>
                    <a:lnTo>
                      <a:pt x="1920" y="229"/>
                    </a:lnTo>
                    <a:lnTo>
                      <a:pt x="1952" y="229"/>
                    </a:lnTo>
                    <a:lnTo>
                      <a:pt x="1968" y="229"/>
                    </a:lnTo>
                    <a:lnTo>
                      <a:pt x="2000" y="229"/>
                    </a:lnTo>
                    <a:lnTo>
                      <a:pt x="2032" y="229"/>
                    </a:lnTo>
                    <a:lnTo>
                      <a:pt x="1889" y="358"/>
                    </a:lnTo>
                    <a:lnTo>
                      <a:pt x="1905" y="214"/>
                    </a:lnTo>
                    <a:cubicBezTo>
                      <a:pt x="1913" y="144"/>
                      <a:pt x="1970" y="89"/>
                      <a:pt x="2041" y="86"/>
                    </a:cubicBezTo>
                    <a:cubicBezTo>
                      <a:pt x="2111" y="82"/>
                      <a:pt x="2174" y="129"/>
                      <a:pt x="2189" y="198"/>
                    </a:cubicBezTo>
                    <a:lnTo>
                      <a:pt x="2221" y="342"/>
                    </a:lnTo>
                    <a:lnTo>
                      <a:pt x="2080" y="229"/>
                    </a:lnTo>
                    <a:lnTo>
                      <a:pt x="2096" y="229"/>
                    </a:lnTo>
                    <a:lnTo>
                      <a:pt x="2128" y="229"/>
                    </a:lnTo>
                    <a:lnTo>
                      <a:pt x="2144" y="229"/>
                    </a:lnTo>
                    <a:lnTo>
                      <a:pt x="2176" y="229"/>
                    </a:lnTo>
                    <a:lnTo>
                      <a:pt x="2034" y="356"/>
                    </a:lnTo>
                    <a:lnTo>
                      <a:pt x="2050" y="228"/>
                    </a:lnTo>
                    <a:cubicBezTo>
                      <a:pt x="2058" y="159"/>
                      <a:pt x="2115" y="106"/>
                      <a:pt x="2184" y="102"/>
                    </a:cubicBezTo>
                    <a:cubicBezTo>
                      <a:pt x="2253" y="98"/>
                      <a:pt x="2315" y="143"/>
                      <a:pt x="2332" y="211"/>
                    </a:cubicBezTo>
                    <a:lnTo>
                      <a:pt x="2364" y="339"/>
                    </a:lnTo>
                    <a:lnTo>
                      <a:pt x="2224" y="229"/>
                    </a:lnTo>
                    <a:lnTo>
                      <a:pt x="2256" y="229"/>
                    </a:lnTo>
                    <a:lnTo>
                      <a:pt x="2272" y="229"/>
                    </a:lnTo>
                    <a:lnTo>
                      <a:pt x="2304" y="229"/>
                    </a:lnTo>
                    <a:lnTo>
                      <a:pt x="2320" y="229"/>
                    </a:lnTo>
                    <a:lnTo>
                      <a:pt x="2352" y="229"/>
                    </a:lnTo>
                    <a:lnTo>
                      <a:pt x="2209" y="358"/>
                    </a:lnTo>
                    <a:lnTo>
                      <a:pt x="2225" y="214"/>
                    </a:lnTo>
                    <a:cubicBezTo>
                      <a:pt x="2227" y="201"/>
                      <a:pt x="2230" y="188"/>
                      <a:pt x="2235" y="176"/>
                    </a:cubicBezTo>
                    <a:lnTo>
                      <a:pt x="2267" y="96"/>
                    </a:lnTo>
                    <a:cubicBezTo>
                      <a:pt x="2290" y="37"/>
                      <a:pt x="2350" y="0"/>
                      <a:pt x="2414" y="6"/>
                    </a:cubicBezTo>
                    <a:cubicBezTo>
                      <a:pt x="2477" y="12"/>
                      <a:pt x="2529" y="59"/>
                      <a:pt x="2542" y="121"/>
                    </a:cubicBezTo>
                    <a:lnTo>
                      <a:pt x="2558" y="201"/>
                    </a:lnTo>
                    <a:lnTo>
                      <a:pt x="2589" y="342"/>
                    </a:lnTo>
                    <a:lnTo>
                      <a:pt x="2448" y="229"/>
                    </a:lnTo>
                    <a:lnTo>
                      <a:pt x="2464" y="229"/>
                    </a:lnTo>
                    <a:lnTo>
                      <a:pt x="2496" y="229"/>
                    </a:lnTo>
                    <a:lnTo>
                      <a:pt x="2356" y="342"/>
                    </a:lnTo>
                    <a:lnTo>
                      <a:pt x="2388" y="198"/>
                    </a:lnTo>
                    <a:cubicBezTo>
                      <a:pt x="2403" y="132"/>
                      <a:pt x="2461" y="85"/>
                      <a:pt x="2528" y="85"/>
                    </a:cubicBezTo>
                    <a:lnTo>
                      <a:pt x="2544" y="85"/>
                    </a:lnTo>
                    <a:lnTo>
                      <a:pt x="2576" y="85"/>
                    </a:lnTo>
                    <a:lnTo>
                      <a:pt x="2592" y="85"/>
                    </a:lnTo>
                    <a:cubicBezTo>
                      <a:pt x="2660" y="85"/>
                      <a:pt x="2718" y="132"/>
                      <a:pt x="2733" y="198"/>
                    </a:cubicBezTo>
                    <a:lnTo>
                      <a:pt x="2765" y="342"/>
                    </a:lnTo>
                    <a:lnTo>
                      <a:pt x="2624" y="229"/>
                    </a:lnTo>
                    <a:lnTo>
                      <a:pt x="2640" y="229"/>
                    </a:lnTo>
                    <a:lnTo>
                      <a:pt x="2672" y="229"/>
                    </a:lnTo>
                    <a:lnTo>
                      <a:pt x="2529" y="358"/>
                    </a:lnTo>
                    <a:lnTo>
                      <a:pt x="2545" y="214"/>
                    </a:lnTo>
                    <a:cubicBezTo>
                      <a:pt x="2553" y="144"/>
                      <a:pt x="2610" y="89"/>
                      <a:pt x="2681" y="86"/>
                    </a:cubicBezTo>
                    <a:cubicBezTo>
                      <a:pt x="2751" y="82"/>
                      <a:pt x="2814" y="129"/>
                      <a:pt x="2829" y="198"/>
                    </a:cubicBezTo>
                    <a:lnTo>
                      <a:pt x="2861" y="342"/>
                    </a:lnTo>
                    <a:lnTo>
                      <a:pt x="2580" y="342"/>
                    </a:lnTo>
                    <a:lnTo>
                      <a:pt x="2612" y="198"/>
                    </a:lnTo>
                    <a:cubicBezTo>
                      <a:pt x="2627" y="129"/>
                      <a:pt x="2690" y="82"/>
                      <a:pt x="2760" y="86"/>
                    </a:cubicBezTo>
                    <a:cubicBezTo>
                      <a:pt x="2831" y="89"/>
                      <a:pt x="2888" y="144"/>
                      <a:pt x="2896" y="214"/>
                    </a:cubicBezTo>
                    <a:lnTo>
                      <a:pt x="2912" y="358"/>
                    </a:lnTo>
                    <a:lnTo>
                      <a:pt x="2628" y="342"/>
                    </a:lnTo>
                    <a:lnTo>
                      <a:pt x="2660" y="198"/>
                    </a:lnTo>
                    <a:cubicBezTo>
                      <a:pt x="2675" y="129"/>
                      <a:pt x="2738" y="82"/>
                      <a:pt x="2808" y="86"/>
                    </a:cubicBezTo>
                    <a:cubicBezTo>
                      <a:pt x="2879" y="89"/>
                      <a:pt x="2936" y="144"/>
                      <a:pt x="2944" y="214"/>
                    </a:cubicBezTo>
                    <a:lnTo>
                      <a:pt x="2960" y="358"/>
                    </a:lnTo>
                    <a:lnTo>
                      <a:pt x="2816" y="229"/>
                    </a:lnTo>
                    <a:lnTo>
                      <a:pt x="2848" y="229"/>
                    </a:lnTo>
                    <a:lnTo>
                      <a:pt x="2705" y="358"/>
                    </a:lnTo>
                    <a:lnTo>
                      <a:pt x="2721" y="214"/>
                    </a:lnTo>
                    <a:cubicBezTo>
                      <a:pt x="2729" y="141"/>
                      <a:pt x="2791" y="85"/>
                      <a:pt x="2864" y="85"/>
                    </a:cubicBezTo>
                    <a:lnTo>
                      <a:pt x="2896" y="85"/>
                    </a:lnTo>
                    <a:lnTo>
                      <a:pt x="2912" y="85"/>
                    </a:lnTo>
                    <a:lnTo>
                      <a:pt x="2944" y="85"/>
                    </a:lnTo>
                    <a:cubicBezTo>
                      <a:pt x="3018" y="85"/>
                      <a:pt x="3079" y="141"/>
                      <a:pt x="3088" y="214"/>
                    </a:cubicBezTo>
                    <a:lnTo>
                      <a:pt x="3104" y="358"/>
                    </a:lnTo>
                    <a:lnTo>
                      <a:pt x="2820" y="342"/>
                    </a:lnTo>
                    <a:lnTo>
                      <a:pt x="2852" y="198"/>
                    </a:lnTo>
                    <a:cubicBezTo>
                      <a:pt x="2867" y="132"/>
                      <a:pt x="2925" y="85"/>
                      <a:pt x="2992" y="85"/>
                    </a:cubicBezTo>
                    <a:cubicBezTo>
                      <a:pt x="3060" y="85"/>
                      <a:pt x="3118" y="132"/>
                      <a:pt x="3133" y="198"/>
                    </a:cubicBezTo>
                    <a:lnTo>
                      <a:pt x="3165" y="342"/>
                    </a:lnTo>
                    <a:lnTo>
                      <a:pt x="2881" y="358"/>
                    </a:lnTo>
                    <a:lnTo>
                      <a:pt x="2897" y="214"/>
                    </a:lnTo>
                    <a:cubicBezTo>
                      <a:pt x="2905" y="141"/>
                      <a:pt x="2967" y="85"/>
                      <a:pt x="3040" y="85"/>
                    </a:cubicBezTo>
                    <a:lnTo>
                      <a:pt x="3072" y="85"/>
                    </a:lnTo>
                    <a:cubicBezTo>
                      <a:pt x="3146" y="85"/>
                      <a:pt x="3207" y="141"/>
                      <a:pt x="3216" y="214"/>
                    </a:cubicBezTo>
                    <a:lnTo>
                      <a:pt x="3232" y="358"/>
                    </a:lnTo>
                    <a:lnTo>
                      <a:pt x="2948" y="342"/>
                    </a:lnTo>
                    <a:lnTo>
                      <a:pt x="2980" y="198"/>
                    </a:lnTo>
                    <a:cubicBezTo>
                      <a:pt x="2995" y="132"/>
                      <a:pt x="3053" y="85"/>
                      <a:pt x="3120" y="85"/>
                    </a:cubicBezTo>
                    <a:lnTo>
                      <a:pt x="3136" y="85"/>
                    </a:lnTo>
                    <a:lnTo>
                      <a:pt x="3168" y="85"/>
                    </a:lnTo>
                    <a:cubicBezTo>
                      <a:pt x="3242" y="85"/>
                      <a:pt x="3303" y="141"/>
                      <a:pt x="3312" y="214"/>
                    </a:cubicBezTo>
                    <a:lnTo>
                      <a:pt x="3328" y="358"/>
                    </a:lnTo>
                    <a:lnTo>
                      <a:pt x="3184" y="229"/>
                    </a:lnTo>
                    <a:lnTo>
                      <a:pt x="3216" y="229"/>
                    </a:lnTo>
                    <a:lnTo>
                      <a:pt x="3073" y="358"/>
                    </a:lnTo>
                    <a:lnTo>
                      <a:pt x="3089" y="214"/>
                    </a:lnTo>
                    <a:cubicBezTo>
                      <a:pt x="3097" y="141"/>
                      <a:pt x="3159" y="85"/>
                      <a:pt x="3232" y="85"/>
                    </a:cubicBezTo>
                    <a:lnTo>
                      <a:pt x="3264" y="85"/>
                    </a:lnTo>
                    <a:lnTo>
                      <a:pt x="3296" y="85"/>
                    </a:lnTo>
                    <a:lnTo>
                      <a:pt x="3312" y="85"/>
                    </a:lnTo>
                    <a:lnTo>
                      <a:pt x="3344" y="85"/>
                    </a:lnTo>
                    <a:lnTo>
                      <a:pt x="3360" y="85"/>
                    </a:lnTo>
                    <a:lnTo>
                      <a:pt x="3392" y="85"/>
                    </a:lnTo>
                    <a:lnTo>
                      <a:pt x="3408" y="85"/>
                    </a:lnTo>
                    <a:lnTo>
                      <a:pt x="3440" y="85"/>
                    </a:lnTo>
                    <a:lnTo>
                      <a:pt x="3456" y="85"/>
                    </a:lnTo>
                    <a:lnTo>
                      <a:pt x="3488" y="85"/>
                    </a:lnTo>
                    <a:lnTo>
                      <a:pt x="3520" y="85"/>
                    </a:lnTo>
                    <a:lnTo>
                      <a:pt x="3536" y="85"/>
                    </a:lnTo>
                    <a:lnTo>
                      <a:pt x="3568" y="85"/>
                    </a:lnTo>
                    <a:lnTo>
                      <a:pt x="3584" y="85"/>
                    </a:lnTo>
                    <a:lnTo>
                      <a:pt x="3616" y="85"/>
                    </a:lnTo>
                    <a:lnTo>
                      <a:pt x="3632" y="85"/>
                    </a:lnTo>
                    <a:lnTo>
                      <a:pt x="3664" y="85"/>
                    </a:lnTo>
                    <a:lnTo>
                      <a:pt x="3680" y="85"/>
                    </a:lnTo>
                    <a:cubicBezTo>
                      <a:pt x="3748" y="85"/>
                      <a:pt x="3806" y="132"/>
                      <a:pt x="3821" y="198"/>
                    </a:cubicBezTo>
                    <a:lnTo>
                      <a:pt x="3853" y="342"/>
                    </a:lnTo>
                    <a:lnTo>
                      <a:pt x="3569" y="358"/>
                    </a:lnTo>
                    <a:lnTo>
                      <a:pt x="3585" y="214"/>
                    </a:lnTo>
                    <a:cubicBezTo>
                      <a:pt x="3593" y="141"/>
                      <a:pt x="3655" y="85"/>
                      <a:pt x="3728" y="85"/>
                    </a:cubicBezTo>
                    <a:lnTo>
                      <a:pt x="3760" y="85"/>
                    </a:lnTo>
                    <a:lnTo>
                      <a:pt x="3792" y="85"/>
                    </a:lnTo>
                    <a:lnTo>
                      <a:pt x="3808" y="85"/>
                    </a:lnTo>
                    <a:lnTo>
                      <a:pt x="3840" y="85"/>
                    </a:lnTo>
                    <a:lnTo>
                      <a:pt x="3856" y="85"/>
                    </a:lnTo>
                    <a:lnTo>
                      <a:pt x="3888" y="85"/>
                    </a:lnTo>
                    <a:lnTo>
                      <a:pt x="3904" y="85"/>
                    </a:lnTo>
                    <a:lnTo>
                      <a:pt x="3936" y="85"/>
                    </a:lnTo>
                    <a:lnTo>
                      <a:pt x="3952" y="85"/>
                    </a:lnTo>
                    <a:lnTo>
                      <a:pt x="3984" y="85"/>
                    </a:lnTo>
                    <a:lnTo>
                      <a:pt x="4016" y="85"/>
                    </a:lnTo>
                    <a:lnTo>
                      <a:pt x="4032" y="85"/>
                    </a:lnTo>
                    <a:lnTo>
                      <a:pt x="4064" y="85"/>
                    </a:lnTo>
                    <a:lnTo>
                      <a:pt x="4080" y="85"/>
                    </a:lnTo>
                    <a:lnTo>
                      <a:pt x="4112" y="85"/>
                    </a:lnTo>
                    <a:lnTo>
                      <a:pt x="4128" y="85"/>
                    </a:lnTo>
                    <a:lnTo>
                      <a:pt x="4160" y="85"/>
                    </a:lnTo>
                    <a:lnTo>
                      <a:pt x="4176" y="85"/>
                    </a:lnTo>
                    <a:lnTo>
                      <a:pt x="4208" y="85"/>
                    </a:lnTo>
                    <a:lnTo>
                      <a:pt x="4224" y="85"/>
                    </a:lnTo>
                    <a:lnTo>
                      <a:pt x="4256" y="85"/>
                    </a:lnTo>
                    <a:lnTo>
                      <a:pt x="4288" y="85"/>
                    </a:lnTo>
                    <a:lnTo>
                      <a:pt x="4304" y="85"/>
                    </a:lnTo>
                    <a:lnTo>
                      <a:pt x="4336" y="85"/>
                    </a:lnTo>
                    <a:lnTo>
                      <a:pt x="4352" y="85"/>
                    </a:lnTo>
                    <a:lnTo>
                      <a:pt x="4384" y="85"/>
                    </a:lnTo>
                    <a:lnTo>
                      <a:pt x="4400" y="85"/>
                    </a:lnTo>
                    <a:lnTo>
                      <a:pt x="4432" y="85"/>
                    </a:lnTo>
                    <a:lnTo>
                      <a:pt x="4448" y="85"/>
                    </a:lnTo>
                    <a:lnTo>
                      <a:pt x="4480" y="85"/>
                    </a:lnTo>
                    <a:lnTo>
                      <a:pt x="4512" y="85"/>
                    </a:lnTo>
                    <a:lnTo>
                      <a:pt x="4528" y="85"/>
                    </a:lnTo>
                    <a:lnTo>
                      <a:pt x="4560" y="85"/>
                    </a:lnTo>
                    <a:lnTo>
                      <a:pt x="4576" y="85"/>
                    </a:lnTo>
                    <a:lnTo>
                      <a:pt x="4608" y="85"/>
                    </a:lnTo>
                    <a:lnTo>
                      <a:pt x="4624" y="85"/>
                    </a:lnTo>
                    <a:lnTo>
                      <a:pt x="4656" y="85"/>
                    </a:lnTo>
                    <a:lnTo>
                      <a:pt x="4672" y="85"/>
                    </a:lnTo>
                    <a:lnTo>
                      <a:pt x="4539" y="176"/>
                    </a:lnTo>
                    <a:lnTo>
                      <a:pt x="4571" y="96"/>
                    </a:lnTo>
                    <a:cubicBezTo>
                      <a:pt x="4593" y="41"/>
                      <a:pt x="4646" y="5"/>
                      <a:pt x="4704" y="5"/>
                    </a:cubicBezTo>
                    <a:lnTo>
                      <a:pt x="4720" y="5"/>
                    </a:lnTo>
                    <a:cubicBezTo>
                      <a:pt x="4779" y="5"/>
                      <a:pt x="4832" y="41"/>
                      <a:pt x="4854" y="96"/>
                    </a:cubicBezTo>
                    <a:lnTo>
                      <a:pt x="4886" y="176"/>
                    </a:lnTo>
                    <a:lnTo>
                      <a:pt x="4752" y="85"/>
                    </a:lnTo>
                    <a:lnTo>
                      <a:pt x="4784" y="85"/>
                    </a:lnTo>
                    <a:lnTo>
                      <a:pt x="4800" y="85"/>
                    </a:lnTo>
                    <a:lnTo>
                      <a:pt x="4832" y="85"/>
                    </a:lnTo>
                    <a:lnTo>
                      <a:pt x="4848" y="85"/>
                    </a:lnTo>
                    <a:lnTo>
                      <a:pt x="4880" y="85"/>
                    </a:lnTo>
                    <a:lnTo>
                      <a:pt x="4896" y="85"/>
                    </a:lnTo>
                    <a:lnTo>
                      <a:pt x="4928" y="85"/>
                    </a:lnTo>
                    <a:lnTo>
                      <a:pt x="4944" y="85"/>
                    </a:lnTo>
                    <a:lnTo>
                      <a:pt x="4976" y="85"/>
                    </a:lnTo>
                    <a:lnTo>
                      <a:pt x="5008" y="85"/>
                    </a:lnTo>
                    <a:lnTo>
                      <a:pt x="5024" y="85"/>
                    </a:lnTo>
                    <a:lnTo>
                      <a:pt x="5056" y="85"/>
                    </a:lnTo>
                    <a:lnTo>
                      <a:pt x="5072" y="85"/>
                    </a:lnTo>
                    <a:lnTo>
                      <a:pt x="5104" y="85"/>
                    </a:lnTo>
                    <a:cubicBezTo>
                      <a:pt x="5184" y="85"/>
                      <a:pt x="5248" y="150"/>
                      <a:pt x="5248" y="229"/>
                    </a:cubicBezTo>
                    <a:cubicBezTo>
                      <a:pt x="5248" y="309"/>
                      <a:pt x="5184" y="373"/>
                      <a:pt x="5104" y="373"/>
                    </a:cubicBezTo>
                    <a:lnTo>
                      <a:pt x="5072" y="373"/>
                    </a:lnTo>
                    <a:lnTo>
                      <a:pt x="5056" y="373"/>
                    </a:lnTo>
                    <a:lnTo>
                      <a:pt x="5024" y="373"/>
                    </a:lnTo>
                    <a:lnTo>
                      <a:pt x="5008" y="373"/>
                    </a:lnTo>
                    <a:lnTo>
                      <a:pt x="4976" y="373"/>
                    </a:lnTo>
                    <a:lnTo>
                      <a:pt x="4944" y="373"/>
                    </a:lnTo>
                    <a:lnTo>
                      <a:pt x="4928" y="373"/>
                    </a:lnTo>
                    <a:lnTo>
                      <a:pt x="4896" y="373"/>
                    </a:lnTo>
                    <a:lnTo>
                      <a:pt x="4880" y="373"/>
                    </a:lnTo>
                    <a:lnTo>
                      <a:pt x="4848" y="373"/>
                    </a:lnTo>
                    <a:lnTo>
                      <a:pt x="4832" y="373"/>
                    </a:lnTo>
                    <a:lnTo>
                      <a:pt x="4800" y="373"/>
                    </a:lnTo>
                    <a:lnTo>
                      <a:pt x="4784" y="373"/>
                    </a:lnTo>
                    <a:lnTo>
                      <a:pt x="4752" y="373"/>
                    </a:lnTo>
                    <a:cubicBezTo>
                      <a:pt x="4694" y="373"/>
                      <a:pt x="4641" y="338"/>
                      <a:pt x="4619" y="283"/>
                    </a:cubicBezTo>
                    <a:lnTo>
                      <a:pt x="4587" y="203"/>
                    </a:lnTo>
                    <a:lnTo>
                      <a:pt x="4720" y="293"/>
                    </a:lnTo>
                    <a:lnTo>
                      <a:pt x="4704" y="293"/>
                    </a:lnTo>
                    <a:lnTo>
                      <a:pt x="4838" y="203"/>
                    </a:lnTo>
                    <a:lnTo>
                      <a:pt x="4806" y="283"/>
                    </a:lnTo>
                    <a:cubicBezTo>
                      <a:pt x="4784" y="338"/>
                      <a:pt x="4731" y="373"/>
                      <a:pt x="4672" y="373"/>
                    </a:cubicBezTo>
                    <a:lnTo>
                      <a:pt x="4656" y="373"/>
                    </a:lnTo>
                    <a:lnTo>
                      <a:pt x="4624" y="373"/>
                    </a:lnTo>
                    <a:lnTo>
                      <a:pt x="4608" y="373"/>
                    </a:lnTo>
                    <a:lnTo>
                      <a:pt x="4576" y="373"/>
                    </a:lnTo>
                    <a:lnTo>
                      <a:pt x="4560" y="373"/>
                    </a:lnTo>
                    <a:lnTo>
                      <a:pt x="4528" y="373"/>
                    </a:lnTo>
                    <a:lnTo>
                      <a:pt x="4512" y="373"/>
                    </a:lnTo>
                    <a:lnTo>
                      <a:pt x="4480" y="373"/>
                    </a:lnTo>
                    <a:lnTo>
                      <a:pt x="4448" y="373"/>
                    </a:lnTo>
                    <a:lnTo>
                      <a:pt x="4432" y="373"/>
                    </a:lnTo>
                    <a:lnTo>
                      <a:pt x="4400" y="373"/>
                    </a:lnTo>
                    <a:lnTo>
                      <a:pt x="4384" y="373"/>
                    </a:lnTo>
                    <a:lnTo>
                      <a:pt x="4352" y="373"/>
                    </a:lnTo>
                    <a:lnTo>
                      <a:pt x="4336" y="373"/>
                    </a:lnTo>
                    <a:lnTo>
                      <a:pt x="4304" y="373"/>
                    </a:lnTo>
                    <a:lnTo>
                      <a:pt x="4288" y="373"/>
                    </a:lnTo>
                    <a:lnTo>
                      <a:pt x="4256" y="373"/>
                    </a:lnTo>
                    <a:lnTo>
                      <a:pt x="4224" y="373"/>
                    </a:lnTo>
                    <a:lnTo>
                      <a:pt x="4208" y="373"/>
                    </a:lnTo>
                    <a:lnTo>
                      <a:pt x="4176" y="373"/>
                    </a:lnTo>
                    <a:lnTo>
                      <a:pt x="4160" y="373"/>
                    </a:lnTo>
                    <a:lnTo>
                      <a:pt x="4128" y="373"/>
                    </a:lnTo>
                    <a:lnTo>
                      <a:pt x="4112" y="373"/>
                    </a:lnTo>
                    <a:lnTo>
                      <a:pt x="4080" y="373"/>
                    </a:lnTo>
                    <a:lnTo>
                      <a:pt x="4064" y="373"/>
                    </a:lnTo>
                    <a:lnTo>
                      <a:pt x="4032" y="373"/>
                    </a:lnTo>
                    <a:lnTo>
                      <a:pt x="4016" y="373"/>
                    </a:lnTo>
                    <a:lnTo>
                      <a:pt x="3984" y="373"/>
                    </a:lnTo>
                    <a:lnTo>
                      <a:pt x="3952" y="373"/>
                    </a:lnTo>
                    <a:lnTo>
                      <a:pt x="3936" y="373"/>
                    </a:lnTo>
                    <a:lnTo>
                      <a:pt x="3904" y="373"/>
                    </a:lnTo>
                    <a:lnTo>
                      <a:pt x="3888" y="373"/>
                    </a:lnTo>
                    <a:lnTo>
                      <a:pt x="3856" y="373"/>
                    </a:lnTo>
                    <a:lnTo>
                      <a:pt x="3840" y="373"/>
                    </a:lnTo>
                    <a:lnTo>
                      <a:pt x="3808" y="373"/>
                    </a:lnTo>
                    <a:lnTo>
                      <a:pt x="3792" y="373"/>
                    </a:lnTo>
                    <a:lnTo>
                      <a:pt x="3760" y="373"/>
                    </a:lnTo>
                    <a:lnTo>
                      <a:pt x="3728" y="373"/>
                    </a:lnTo>
                    <a:lnTo>
                      <a:pt x="3872" y="245"/>
                    </a:lnTo>
                    <a:lnTo>
                      <a:pt x="3856" y="389"/>
                    </a:lnTo>
                    <a:cubicBezTo>
                      <a:pt x="3848" y="459"/>
                      <a:pt x="3791" y="513"/>
                      <a:pt x="3720" y="517"/>
                    </a:cubicBezTo>
                    <a:cubicBezTo>
                      <a:pt x="3650" y="521"/>
                      <a:pt x="3587" y="473"/>
                      <a:pt x="3572" y="405"/>
                    </a:cubicBezTo>
                    <a:lnTo>
                      <a:pt x="3540" y="261"/>
                    </a:lnTo>
                    <a:lnTo>
                      <a:pt x="3680" y="373"/>
                    </a:lnTo>
                    <a:lnTo>
                      <a:pt x="3664" y="373"/>
                    </a:lnTo>
                    <a:lnTo>
                      <a:pt x="3632" y="373"/>
                    </a:lnTo>
                    <a:lnTo>
                      <a:pt x="3616" y="373"/>
                    </a:lnTo>
                    <a:lnTo>
                      <a:pt x="3584" y="373"/>
                    </a:lnTo>
                    <a:lnTo>
                      <a:pt x="3568" y="373"/>
                    </a:lnTo>
                    <a:lnTo>
                      <a:pt x="3536" y="373"/>
                    </a:lnTo>
                    <a:lnTo>
                      <a:pt x="3520" y="373"/>
                    </a:lnTo>
                    <a:lnTo>
                      <a:pt x="3488" y="373"/>
                    </a:lnTo>
                    <a:lnTo>
                      <a:pt x="3456" y="373"/>
                    </a:lnTo>
                    <a:lnTo>
                      <a:pt x="3440" y="373"/>
                    </a:lnTo>
                    <a:lnTo>
                      <a:pt x="3408" y="373"/>
                    </a:lnTo>
                    <a:lnTo>
                      <a:pt x="3392" y="373"/>
                    </a:lnTo>
                    <a:lnTo>
                      <a:pt x="3360" y="373"/>
                    </a:lnTo>
                    <a:lnTo>
                      <a:pt x="3344" y="373"/>
                    </a:lnTo>
                    <a:lnTo>
                      <a:pt x="3312" y="373"/>
                    </a:lnTo>
                    <a:lnTo>
                      <a:pt x="3296" y="373"/>
                    </a:lnTo>
                    <a:lnTo>
                      <a:pt x="3264" y="373"/>
                    </a:lnTo>
                    <a:lnTo>
                      <a:pt x="3232" y="373"/>
                    </a:lnTo>
                    <a:lnTo>
                      <a:pt x="3376" y="245"/>
                    </a:lnTo>
                    <a:lnTo>
                      <a:pt x="3360" y="389"/>
                    </a:lnTo>
                    <a:cubicBezTo>
                      <a:pt x="3351" y="462"/>
                      <a:pt x="3290" y="517"/>
                      <a:pt x="3216" y="517"/>
                    </a:cubicBezTo>
                    <a:lnTo>
                      <a:pt x="3184" y="517"/>
                    </a:lnTo>
                    <a:cubicBezTo>
                      <a:pt x="3111" y="517"/>
                      <a:pt x="3049" y="462"/>
                      <a:pt x="3041" y="389"/>
                    </a:cubicBezTo>
                    <a:lnTo>
                      <a:pt x="3025" y="245"/>
                    </a:lnTo>
                    <a:lnTo>
                      <a:pt x="3168" y="373"/>
                    </a:lnTo>
                    <a:lnTo>
                      <a:pt x="3136" y="373"/>
                    </a:lnTo>
                    <a:lnTo>
                      <a:pt x="3120" y="373"/>
                    </a:lnTo>
                    <a:lnTo>
                      <a:pt x="3261" y="261"/>
                    </a:lnTo>
                    <a:lnTo>
                      <a:pt x="3229" y="405"/>
                    </a:lnTo>
                    <a:cubicBezTo>
                      <a:pt x="3214" y="473"/>
                      <a:pt x="3151" y="521"/>
                      <a:pt x="3081" y="517"/>
                    </a:cubicBezTo>
                    <a:cubicBezTo>
                      <a:pt x="3010" y="513"/>
                      <a:pt x="2953" y="459"/>
                      <a:pt x="2945" y="389"/>
                    </a:cubicBezTo>
                    <a:lnTo>
                      <a:pt x="2929" y="245"/>
                    </a:lnTo>
                    <a:lnTo>
                      <a:pt x="3072" y="373"/>
                    </a:lnTo>
                    <a:lnTo>
                      <a:pt x="3040" y="373"/>
                    </a:lnTo>
                    <a:lnTo>
                      <a:pt x="3184" y="245"/>
                    </a:lnTo>
                    <a:lnTo>
                      <a:pt x="3168" y="389"/>
                    </a:lnTo>
                    <a:cubicBezTo>
                      <a:pt x="3160" y="459"/>
                      <a:pt x="3103" y="513"/>
                      <a:pt x="3032" y="517"/>
                    </a:cubicBezTo>
                    <a:cubicBezTo>
                      <a:pt x="2962" y="521"/>
                      <a:pt x="2899" y="473"/>
                      <a:pt x="2884" y="405"/>
                    </a:cubicBezTo>
                    <a:lnTo>
                      <a:pt x="2852" y="261"/>
                    </a:lnTo>
                    <a:lnTo>
                      <a:pt x="3133" y="261"/>
                    </a:lnTo>
                    <a:lnTo>
                      <a:pt x="3101" y="405"/>
                    </a:lnTo>
                    <a:cubicBezTo>
                      <a:pt x="3086" y="473"/>
                      <a:pt x="3023" y="521"/>
                      <a:pt x="2953" y="517"/>
                    </a:cubicBezTo>
                    <a:cubicBezTo>
                      <a:pt x="2882" y="513"/>
                      <a:pt x="2825" y="459"/>
                      <a:pt x="2817" y="389"/>
                    </a:cubicBezTo>
                    <a:lnTo>
                      <a:pt x="2801" y="245"/>
                    </a:lnTo>
                    <a:lnTo>
                      <a:pt x="2944" y="373"/>
                    </a:lnTo>
                    <a:lnTo>
                      <a:pt x="2912" y="373"/>
                    </a:lnTo>
                    <a:lnTo>
                      <a:pt x="2896" y="373"/>
                    </a:lnTo>
                    <a:lnTo>
                      <a:pt x="2864" y="373"/>
                    </a:lnTo>
                    <a:lnTo>
                      <a:pt x="3008" y="245"/>
                    </a:lnTo>
                    <a:lnTo>
                      <a:pt x="2992" y="389"/>
                    </a:lnTo>
                    <a:cubicBezTo>
                      <a:pt x="2983" y="462"/>
                      <a:pt x="2922" y="517"/>
                      <a:pt x="2848" y="517"/>
                    </a:cubicBezTo>
                    <a:lnTo>
                      <a:pt x="2816" y="517"/>
                    </a:lnTo>
                    <a:cubicBezTo>
                      <a:pt x="2743" y="517"/>
                      <a:pt x="2681" y="462"/>
                      <a:pt x="2673" y="389"/>
                    </a:cubicBezTo>
                    <a:lnTo>
                      <a:pt x="2657" y="245"/>
                    </a:lnTo>
                    <a:lnTo>
                      <a:pt x="2941" y="261"/>
                    </a:lnTo>
                    <a:lnTo>
                      <a:pt x="2909" y="405"/>
                    </a:lnTo>
                    <a:cubicBezTo>
                      <a:pt x="2894" y="473"/>
                      <a:pt x="2831" y="521"/>
                      <a:pt x="2761" y="517"/>
                    </a:cubicBezTo>
                    <a:cubicBezTo>
                      <a:pt x="2690" y="513"/>
                      <a:pt x="2633" y="459"/>
                      <a:pt x="2625" y="389"/>
                    </a:cubicBezTo>
                    <a:lnTo>
                      <a:pt x="2609" y="245"/>
                    </a:lnTo>
                    <a:lnTo>
                      <a:pt x="2893" y="261"/>
                    </a:lnTo>
                    <a:lnTo>
                      <a:pt x="2861" y="405"/>
                    </a:lnTo>
                    <a:cubicBezTo>
                      <a:pt x="2846" y="471"/>
                      <a:pt x="2788" y="517"/>
                      <a:pt x="2720" y="517"/>
                    </a:cubicBezTo>
                    <a:cubicBezTo>
                      <a:pt x="2653" y="517"/>
                      <a:pt x="2595" y="471"/>
                      <a:pt x="2580" y="405"/>
                    </a:cubicBezTo>
                    <a:lnTo>
                      <a:pt x="2548" y="261"/>
                    </a:lnTo>
                    <a:lnTo>
                      <a:pt x="2832" y="245"/>
                    </a:lnTo>
                    <a:lnTo>
                      <a:pt x="2816" y="389"/>
                    </a:lnTo>
                    <a:cubicBezTo>
                      <a:pt x="2807" y="462"/>
                      <a:pt x="2746" y="517"/>
                      <a:pt x="2672" y="517"/>
                    </a:cubicBezTo>
                    <a:lnTo>
                      <a:pt x="2640" y="517"/>
                    </a:lnTo>
                    <a:lnTo>
                      <a:pt x="2624" y="517"/>
                    </a:lnTo>
                    <a:cubicBezTo>
                      <a:pt x="2557" y="517"/>
                      <a:pt x="2499" y="471"/>
                      <a:pt x="2484" y="405"/>
                    </a:cubicBezTo>
                    <a:lnTo>
                      <a:pt x="2452" y="261"/>
                    </a:lnTo>
                    <a:lnTo>
                      <a:pt x="2592" y="373"/>
                    </a:lnTo>
                    <a:lnTo>
                      <a:pt x="2576" y="373"/>
                    </a:lnTo>
                    <a:lnTo>
                      <a:pt x="2544" y="373"/>
                    </a:lnTo>
                    <a:lnTo>
                      <a:pt x="2528" y="373"/>
                    </a:lnTo>
                    <a:lnTo>
                      <a:pt x="2669" y="261"/>
                    </a:lnTo>
                    <a:lnTo>
                      <a:pt x="2637" y="405"/>
                    </a:lnTo>
                    <a:cubicBezTo>
                      <a:pt x="2622" y="471"/>
                      <a:pt x="2564" y="517"/>
                      <a:pt x="2496" y="517"/>
                    </a:cubicBezTo>
                    <a:lnTo>
                      <a:pt x="2464" y="517"/>
                    </a:lnTo>
                    <a:lnTo>
                      <a:pt x="2448" y="517"/>
                    </a:lnTo>
                    <a:cubicBezTo>
                      <a:pt x="2381" y="517"/>
                      <a:pt x="2323" y="471"/>
                      <a:pt x="2308" y="405"/>
                    </a:cubicBezTo>
                    <a:lnTo>
                      <a:pt x="2275" y="258"/>
                    </a:lnTo>
                    <a:lnTo>
                      <a:pt x="2259" y="178"/>
                    </a:lnTo>
                    <a:lnTo>
                      <a:pt x="2534" y="203"/>
                    </a:lnTo>
                    <a:lnTo>
                      <a:pt x="2502" y="283"/>
                    </a:lnTo>
                    <a:lnTo>
                      <a:pt x="2512" y="245"/>
                    </a:lnTo>
                    <a:lnTo>
                      <a:pt x="2496" y="389"/>
                    </a:lnTo>
                    <a:cubicBezTo>
                      <a:pt x="2487" y="462"/>
                      <a:pt x="2426" y="517"/>
                      <a:pt x="2352" y="517"/>
                    </a:cubicBezTo>
                    <a:lnTo>
                      <a:pt x="2320" y="517"/>
                    </a:lnTo>
                    <a:lnTo>
                      <a:pt x="2304" y="517"/>
                    </a:lnTo>
                    <a:lnTo>
                      <a:pt x="2272" y="517"/>
                    </a:lnTo>
                    <a:lnTo>
                      <a:pt x="2256" y="517"/>
                    </a:lnTo>
                    <a:lnTo>
                      <a:pt x="2224" y="517"/>
                    </a:lnTo>
                    <a:cubicBezTo>
                      <a:pt x="2158" y="517"/>
                      <a:pt x="2101" y="472"/>
                      <a:pt x="2085" y="408"/>
                    </a:cubicBezTo>
                    <a:lnTo>
                      <a:pt x="2053" y="280"/>
                    </a:lnTo>
                    <a:lnTo>
                      <a:pt x="2335" y="263"/>
                    </a:lnTo>
                    <a:lnTo>
                      <a:pt x="2319" y="391"/>
                    </a:lnTo>
                    <a:cubicBezTo>
                      <a:pt x="2310" y="463"/>
                      <a:pt x="2249" y="517"/>
                      <a:pt x="2176" y="517"/>
                    </a:cubicBezTo>
                    <a:lnTo>
                      <a:pt x="2144" y="517"/>
                    </a:lnTo>
                    <a:lnTo>
                      <a:pt x="2128" y="517"/>
                    </a:lnTo>
                    <a:lnTo>
                      <a:pt x="2096" y="517"/>
                    </a:lnTo>
                    <a:lnTo>
                      <a:pt x="2080" y="517"/>
                    </a:lnTo>
                    <a:cubicBezTo>
                      <a:pt x="2013" y="517"/>
                      <a:pt x="1955" y="471"/>
                      <a:pt x="1940" y="405"/>
                    </a:cubicBezTo>
                    <a:lnTo>
                      <a:pt x="1908" y="261"/>
                    </a:lnTo>
                    <a:lnTo>
                      <a:pt x="2192" y="245"/>
                    </a:lnTo>
                    <a:lnTo>
                      <a:pt x="2176" y="389"/>
                    </a:lnTo>
                    <a:cubicBezTo>
                      <a:pt x="2167" y="462"/>
                      <a:pt x="2106" y="517"/>
                      <a:pt x="2032" y="517"/>
                    </a:cubicBezTo>
                    <a:lnTo>
                      <a:pt x="2000" y="517"/>
                    </a:lnTo>
                    <a:lnTo>
                      <a:pt x="1968" y="517"/>
                    </a:lnTo>
                    <a:lnTo>
                      <a:pt x="1952" y="517"/>
                    </a:lnTo>
                    <a:lnTo>
                      <a:pt x="1920" y="517"/>
                    </a:lnTo>
                    <a:lnTo>
                      <a:pt x="1904" y="517"/>
                    </a:lnTo>
                    <a:lnTo>
                      <a:pt x="1872" y="517"/>
                    </a:lnTo>
                    <a:lnTo>
                      <a:pt x="1856" y="517"/>
                    </a:lnTo>
                    <a:lnTo>
                      <a:pt x="1824" y="517"/>
                    </a:lnTo>
                    <a:lnTo>
                      <a:pt x="1808" y="517"/>
                    </a:lnTo>
                    <a:lnTo>
                      <a:pt x="1776" y="517"/>
                    </a:lnTo>
                    <a:lnTo>
                      <a:pt x="1760" y="517"/>
                    </a:lnTo>
                    <a:lnTo>
                      <a:pt x="1728" y="517"/>
                    </a:lnTo>
                    <a:lnTo>
                      <a:pt x="1696" y="517"/>
                    </a:lnTo>
                    <a:lnTo>
                      <a:pt x="1680" y="517"/>
                    </a:lnTo>
                    <a:lnTo>
                      <a:pt x="1648" y="517"/>
                    </a:lnTo>
                    <a:lnTo>
                      <a:pt x="1750" y="475"/>
                    </a:lnTo>
                    <a:lnTo>
                      <a:pt x="1734" y="491"/>
                    </a:lnTo>
                    <a:cubicBezTo>
                      <a:pt x="1690" y="535"/>
                      <a:pt x="1624" y="546"/>
                      <a:pt x="1568" y="518"/>
                    </a:cubicBezTo>
                    <a:lnTo>
                      <a:pt x="1536" y="502"/>
                    </a:lnTo>
                    <a:lnTo>
                      <a:pt x="1600" y="517"/>
                    </a:lnTo>
                    <a:lnTo>
                      <a:pt x="1584" y="517"/>
                    </a:lnTo>
                    <a:lnTo>
                      <a:pt x="1552" y="517"/>
                    </a:lnTo>
                    <a:lnTo>
                      <a:pt x="1536" y="517"/>
                    </a:lnTo>
                    <a:lnTo>
                      <a:pt x="1504" y="517"/>
                    </a:lnTo>
                    <a:lnTo>
                      <a:pt x="1472" y="517"/>
                    </a:lnTo>
                    <a:lnTo>
                      <a:pt x="1456" y="517"/>
                    </a:lnTo>
                    <a:lnTo>
                      <a:pt x="1424" y="517"/>
                    </a:lnTo>
                    <a:lnTo>
                      <a:pt x="1408" y="517"/>
                    </a:lnTo>
                    <a:lnTo>
                      <a:pt x="1473" y="502"/>
                    </a:lnTo>
                    <a:lnTo>
                      <a:pt x="1441" y="518"/>
                    </a:lnTo>
                    <a:cubicBezTo>
                      <a:pt x="1385" y="546"/>
                      <a:pt x="1318" y="535"/>
                      <a:pt x="1275" y="491"/>
                    </a:cubicBezTo>
                    <a:lnTo>
                      <a:pt x="1259" y="475"/>
                    </a:lnTo>
                    <a:lnTo>
                      <a:pt x="1360" y="517"/>
                    </a:lnTo>
                    <a:lnTo>
                      <a:pt x="1328" y="517"/>
                    </a:lnTo>
                    <a:lnTo>
                      <a:pt x="1312" y="517"/>
                    </a:lnTo>
                    <a:lnTo>
                      <a:pt x="1280" y="517"/>
                    </a:lnTo>
                    <a:lnTo>
                      <a:pt x="1264" y="517"/>
                    </a:lnTo>
                    <a:lnTo>
                      <a:pt x="1232" y="517"/>
                    </a:lnTo>
                    <a:lnTo>
                      <a:pt x="1200" y="517"/>
                    </a:lnTo>
                    <a:lnTo>
                      <a:pt x="1184" y="517"/>
                    </a:lnTo>
                    <a:lnTo>
                      <a:pt x="1152" y="517"/>
                    </a:lnTo>
                    <a:lnTo>
                      <a:pt x="1136" y="517"/>
                    </a:lnTo>
                    <a:lnTo>
                      <a:pt x="1104" y="517"/>
                    </a:lnTo>
                    <a:lnTo>
                      <a:pt x="1088" y="517"/>
                    </a:lnTo>
                    <a:lnTo>
                      <a:pt x="1056" y="517"/>
                    </a:lnTo>
                    <a:lnTo>
                      <a:pt x="1040" y="517"/>
                    </a:lnTo>
                    <a:lnTo>
                      <a:pt x="1008" y="517"/>
                    </a:lnTo>
                    <a:lnTo>
                      <a:pt x="976" y="517"/>
                    </a:lnTo>
                    <a:lnTo>
                      <a:pt x="960" y="517"/>
                    </a:lnTo>
                    <a:lnTo>
                      <a:pt x="1025" y="502"/>
                    </a:lnTo>
                    <a:lnTo>
                      <a:pt x="993" y="518"/>
                    </a:lnTo>
                    <a:cubicBezTo>
                      <a:pt x="937" y="546"/>
                      <a:pt x="870" y="535"/>
                      <a:pt x="827" y="491"/>
                    </a:cubicBezTo>
                    <a:lnTo>
                      <a:pt x="811" y="475"/>
                    </a:lnTo>
                    <a:lnTo>
                      <a:pt x="912" y="517"/>
                    </a:lnTo>
                    <a:lnTo>
                      <a:pt x="880" y="517"/>
                    </a:lnTo>
                    <a:lnTo>
                      <a:pt x="864" y="517"/>
                    </a:lnTo>
                    <a:lnTo>
                      <a:pt x="832" y="517"/>
                    </a:lnTo>
                    <a:lnTo>
                      <a:pt x="816" y="517"/>
                    </a:lnTo>
                    <a:lnTo>
                      <a:pt x="784" y="517"/>
                    </a:lnTo>
                    <a:lnTo>
                      <a:pt x="768" y="517"/>
                    </a:lnTo>
                    <a:lnTo>
                      <a:pt x="736" y="517"/>
                    </a:lnTo>
                    <a:lnTo>
                      <a:pt x="704" y="517"/>
                    </a:lnTo>
                    <a:lnTo>
                      <a:pt x="806" y="475"/>
                    </a:lnTo>
                    <a:lnTo>
                      <a:pt x="790" y="491"/>
                    </a:lnTo>
                    <a:cubicBezTo>
                      <a:pt x="746" y="535"/>
                      <a:pt x="680" y="546"/>
                      <a:pt x="624" y="518"/>
                    </a:cubicBezTo>
                    <a:lnTo>
                      <a:pt x="592" y="502"/>
                    </a:lnTo>
                    <a:lnTo>
                      <a:pt x="656" y="517"/>
                    </a:lnTo>
                    <a:lnTo>
                      <a:pt x="640" y="517"/>
                    </a:lnTo>
                    <a:lnTo>
                      <a:pt x="608" y="517"/>
                    </a:lnTo>
                    <a:lnTo>
                      <a:pt x="592" y="517"/>
                    </a:lnTo>
                    <a:lnTo>
                      <a:pt x="657" y="502"/>
                    </a:lnTo>
                    <a:lnTo>
                      <a:pt x="625" y="518"/>
                    </a:lnTo>
                    <a:cubicBezTo>
                      <a:pt x="605" y="528"/>
                      <a:pt x="583" y="533"/>
                      <a:pt x="560" y="533"/>
                    </a:cubicBezTo>
                    <a:lnTo>
                      <a:pt x="544" y="533"/>
                    </a:lnTo>
                    <a:cubicBezTo>
                      <a:pt x="522" y="533"/>
                      <a:pt x="500" y="528"/>
                      <a:pt x="480" y="518"/>
                    </a:cubicBezTo>
                    <a:lnTo>
                      <a:pt x="448" y="502"/>
                    </a:lnTo>
                    <a:lnTo>
                      <a:pt x="512" y="517"/>
                    </a:lnTo>
                    <a:lnTo>
                      <a:pt x="480" y="517"/>
                    </a:lnTo>
                    <a:lnTo>
                      <a:pt x="464" y="517"/>
                    </a:lnTo>
                    <a:lnTo>
                      <a:pt x="529" y="502"/>
                    </a:lnTo>
                    <a:lnTo>
                      <a:pt x="497" y="518"/>
                    </a:lnTo>
                    <a:cubicBezTo>
                      <a:pt x="441" y="546"/>
                      <a:pt x="374" y="535"/>
                      <a:pt x="331" y="491"/>
                    </a:cubicBezTo>
                    <a:lnTo>
                      <a:pt x="315" y="475"/>
                    </a:lnTo>
                    <a:lnTo>
                      <a:pt x="416" y="517"/>
                    </a:lnTo>
                    <a:lnTo>
                      <a:pt x="384" y="517"/>
                    </a:lnTo>
                    <a:lnTo>
                      <a:pt x="368" y="517"/>
                    </a:lnTo>
                    <a:lnTo>
                      <a:pt x="336" y="517"/>
                    </a:lnTo>
                    <a:lnTo>
                      <a:pt x="320" y="517"/>
                    </a:lnTo>
                    <a:lnTo>
                      <a:pt x="288" y="517"/>
                    </a:lnTo>
                    <a:lnTo>
                      <a:pt x="272" y="517"/>
                    </a:lnTo>
                    <a:lnTo>
                      <a:pt x="240" y="517"/>
                    </a:lnTo>
                    <a:lnTo>
                      <a:pt x="208" y="517"/>
                    </a:lnTo>
                    <a:lnTo>
                      <a:pt x="192" y="517"/>
                    </a:lnTo>
                    <a:lnTo>
                      <a:pt x="160" y="517"/>
                    </a:lnTo>
                    <a:lnTo>
                      <a:pt x="144" y="517"/>
                    </a:lnTo>
                    <a:cubicBezTo>
                      <a:pt x="65" y="517"/>
                      <a:pt x="0" y="453"/>
                      <a:pt x="0" y="373"/>
                    </a:cubicBezTo>
                    <a:cubicBezTo>
                      <a:pt x="0" y="294"/>
                      <a:pt x="65" y="229"/>
                      <a:pt x="144" y="229"/>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121"/>
              <p:cNvSpPr>
                <a:spLocks/>
              </p:cNvSpPr>
              <p:nvPr/>
            </p:nvSpPr>
            <p:spPr bwMode="auto">
              <a:xfrm>
                <a:off x="5653088" y="2570163"/>
                <a:ext cx="500063" cy="34925"/>
              </a:xfrm>
              <a:custGeom>
                <a:avLst/>
                <a:gdLst>
                  <a:gd name="T0" fmla="*/ 227 w 5248"/>
                  <a:gd name="T1" fmla="*/ 201 h 379"/>
                  <a:gd name="T2" fmla="*/ 512 w 5248"/>
                  <a:gd name="T3" fmla="*/ 5 h 379"/>
                  <a:gd name="T4" fmla="*/ 790 w 5248"/>
                  <a:gd name="T5" fmla="*/ 96 h 379"/>
                  <a:gd name="T6" fmla="*/ 816 w 5248"/>
                  <a:gd name="T7" fmla="*/ 85 h 379"/>
                  <a:gd name="T8" fmla="*/ 960 w 5248"/>
                  <a:gd name="T9" fmla="*/ 5 h 379"/>
                  <a:gd name="T10" fmla="*/ 1150 w 5248"/>
                  <a:gd name="T11" fmla="*/ 6 h 379"/>
                  <a:gd name="T12" fmla="*/ 1107 w 5248"/>
                  <a:gd name="T13" fmla="*/ 121 h 379"/>
                  <a:gd name="T14" fmla="*/ 1219 w 5248"/>
                  <a:gd name="T15" fmla="*/ 201 h 379"/>
                  <a:gd name="T16" fmla="*/ 1552 w 5248"/>
                  <a:gd name="T17" fmla="*/ 85 h 379"/>
                  <a:gd name="T18" fmla="*/ 1555 w 5248"/>
                  <a:gd name="T19" fmla="*/ 121 h 379"/>
                  <a:gd name="T20" fmla="*/ 1856 w 5248"/>
                  <a:gd name="T21" fmla="*/ 5 h 379"/>
                  <a:gd name="T22" fmla="*/ 1859 w 5248"/>
                  <a:gd name="T23" fmla="*/ 201 h 379"/>
                  <a:gd name="T24" fmla="*/ 2192 w 5248"/>
                  <a:gd name="T25" fmla="*/ 85 h 379"/>
                  <a:gd name="T26" fmla="*/ 2352 w 5248"/>
                  <a:gd name="T27" fmla="*/ 5 h 379"/>
                  <a:gd name="T28" fmla="*/ 2512 w 5248"/>
                  <a:gd name="T29" fmla="*/ 5 h 379"/>
                  <a:gd name="T30" fmla="*/ 2587 w 5248"/>
                  <a:gd name="T31" fmla="*/ 96 h 379"/>
                  <a:gd name="T32" fmla="*/ 2816 w 5248"/>
                  <a:gd name="T33" fmla="*/ 85 h 379"/>
                  <a:gd name="T34" fmla="*/ 3040 w 5248"/>
                  <a:gd name="T35" fmla="*/ 5 h 379"/>
                  <a:gd name="T36" fmla="*/ 3358 w 5248"/>
                  <a:gd name="T37" fmla="*/ 121 h 379"/>
                  <a:gd name="T38" fmla="*/ 3408 w 5248"/>
                  <a:gd name="T39" fmla="*/ 5 h 379"/>
                  <a:gd name="T40" fmla="*/ 3568 w 5248"/>
                  <a:gd name="T41" fmla="*/ 85 h 379"/>
                  <a:gd name="T42" fmla="*/ 3728 w 5248"/>
                  <a:gd name="T43" fmla="*/ 85 h 379"/>
                  <a:gd name="T44" fmla="*/ 3747 w 5248"/>
                  <a:gd name="T45" fmla="*/ 201 h 379"/>
                  <a:gd name="T46" fmla="*/ 4032 w 5248"/>
                  <a:gd name="T47" fmla="*/ 5 h 379"/>
                  <a:gd name="T48" fmla="*/ 4318 w 5248"/>
                  <a:gd name="T49" fmla="*/ 201 h 379"/>
                  <a:gd name="T50" fmla="*/ 4211 w 5248"/>
                  <a:gd name="T51" fmla="*/ 121 h 379"/>
                  <a:gd name="T52" fmla="*/ 4718 w 5248"/>
                  <a:gd name="T53" fmla="*/ 201 h 379"/>
                  <a:gd name="T54" fmla="*/ 4800 w 5248"/>
                  <a:gd name="T55" fmla="*/ 5 h 379"/>
                  <a:gd name="T56" fmla="*/ 4851 w 5248"/>
                  <a:gd name="T57" fmla="*/ 121 h 379"/>
                  <a:gd name="T58" fmla="*/ 4992 w 5248"/>
                  <a:gd name="T59" fmla="*/ 293 h 379"/>
                  <a:gd name="T60" fmla="*/ 4832 w 5248"/>
                  <a:gd name="T61" fmla="*/ 293 h 379"/>
                  <a:gd name="T62" fmla="*/ 4710 w 5248"/>
                  <a:gd name="T63" fmla="*/ 283 h 379"/>
                  <a:gd name="T64" fmla="*/ 4384 w 5248"/>
                  <a:gd name="T65" fmla="*/ 293 h 379"/>
                  <a:gd name="T66" fmla="*/ 4208 w 5248"/>
                  <a:gd name="T67" fmla="*/ 293 h 379"/>
                  <a:gd name="T68" fmla="*/ 3939 w 5248"/>
                  <a:gd name="T69" fmla="*/ 258 h 379"/>
                  <a:gd name="T70" fmla="*/ 3936 w 5248"/>
                  <a:gd name="T71" fmla="*/ 293 h 379"/>
                  <a:gd name="T72" fmla="*/ 3894 w 5248"/>
                  <a:gd name="T73" fmla="*/ 203 h 379"/>
                  <a:gd name="T74" fmla="*/ 3584 w 5248"/>
                  <a:gd name="T75" fmla="*/ 373 h 379"/>
                  <a:gd name="T76" fmla="*/ 3299 w 5248"/>
                  <a:gd name="T77" fmla="*/ 178 h 379"/>
                  <a:gd name="T78" fmla="*/ 3232 w 5248"/>
                  <a:gd name="T79" fmla="*/ 373 h 379"/>
                  <a:gd name="T80" fmla="*/ 3086 w 5248"/>
                  <a:gd name="T81" fmla="*/ 373 h 379"/>
                  <a:gd name="T82" fmla="*/ 2896 w 5248"/>
                  <a:gd name="T83" fmla="*/ 373 h 379"/>
                  <a:gd name="T84" fmla="*/ 2579 w 5248"/>
                  <a:gd name="T85" fmla="*/ 178 h 379"/>
                  <a:gd name="T86" fmla="*/ 2544 w 5248"/>
                  <a:gd name="T87" fmla="*/ 293 h 379"/>
                  <a:gd name="T88" fmla="*/ 2368 w 5248"/>
                  <a:gd name="T89" fmla="*/ 293 h 379"/>
                  <a:gd name="T90" fmla="*/ 2224 w 5248"/>
                  <a:gd name="T91" fmla="*/ 373 h 379"/>
                  <a:gd name="T92" fmla="*/ 2158 w 5248"/>
                  <a:gd name="T93" fmla="*/ 178 h 379"/>
                  <a:gd name="T94" fmla="*/ 1859 w 5248"/>
                  <a:gd name="T95" fmla="*/ 373 h 379"/>
                  <a:gd name="T96" fmla="*/ 1595 w 5248"/>
                  <a:gd name="T97" fmla="*/ 283 h 379"/>
                  <a:gd name="T98" fmla="*/ 1718 w 5248"/>
                  <a:gd name="T99" fmla="*/ 203 h 379"/>
                  <a:gd name="T100" fmla="*/ 1518 w 5248"/>
                  <a:gd name="T101" fmla="*/ 178 h 379"/>
                  <a:gd name="T102" fmla="*/ 1390 w 5248"/>
                  <a:gd name="T103" fmla="*/ 178 h 379"/>
                  <a:gd name="T104" fmla="*/ 1270 w 5248"/>
                  <a:gd name="T105" fmla="*/ 203 h 379"/>
                  <a:gd name="T106" fmla="*/ 928 w 5248"/>
                  <a:gd name="T107" fmla="*/ 293 h 379"/>
                  <a:gd name="T108" fmla="*/ 816 w 5248"/>
                  <a:gd name="T109" fmla="*/ 373 h 379"/>
                  <a:gd name="T110" fmla="*/ 656 w 5248"/>
                  <a:gd name="T111" fmla="*/ 293 h 379"/>
                  <a:gd name="T112" fmla="*/ 614 w 5248"/>
                  <a:gd name="T113" fmla="*/ 283 h 379"/>
                  <a:gd name="T114" fmla="*/ 320 w 5248"/>
                  <a:gd name="T115" fmla="*/ 37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48" h="379">
                    <a:moveTo>
                      <a:pt x="144" y="85"/>
                    </a:moveTo>
                    <a:lnTo>
                      <a:pt x="160" y="85"/>
                    </a:lnTo>
                    <a:lnTo>
                      <a:pt x="192" y="85"/>
                    </a:lnTo>
                    <a:lnTo>
                      <a:pt x="208" y="85"/>
                    </a:lnTo>
                    <a:lnTo>
                      <a:pt x="240" y="85"/>
                    </a:lnTo>
                    <a:lnTo>
                      <a:pt x="256" y="85"/>
                    </a:lnTo>
                    <a:lnTo>
                      <a:pt x="288" y="85"/>
                    </a:lnTo>
                    <a:lnTo>
                      <a:pt x="320" y="85"/>
                    </a:lnTo>
                    <a:lnTo>
                      <a:pt x="336" y="85"/>
                    </a:lnTo>
                    <a:lnTo>
                      <a:pt x="368" y="85"/>
                    </a:lnTo>
                    <a:lnTo>
                      <a:pt x="227" y="201"/>
                    </a:lnTo>
                    <a:lnTo>
                      <a:pt x="243" y="121"/>
                    </a:lnTo>
                    <a:cubicBezTo>
                      <a:pt x="256" y="59"/>
                      <a:pt x="308" y="12"/>
                      <a:pt x="371" y="6"/>
                    </a:cubicBezTo>
                    <a:cubicBezTo>
                      <a:pt x="435" y="0"/>
                      <a:pt x="495" y="37"/>
                      <a:pt x="518" y="96"/>
                    </a:cubicBezTo>
                    <a:lnTo>
                      <a:pt x="550" y="176"/>
                    </a:lnTo>
                    <a:lnTo>
                      <a:pt x="416" y="85"/>
                    </a:lnTo>
                    <a:lnTo>
                      <a:pt x="432" y="85"/>
                    </a:lnTo>
                    <a:lnTo>
                      <a:pt x="464" y="85"/>
                    </a:lnTo>
                    <a:lnTo>
                      <a:pt x="480" y="85"/>
                    </a:lnTo>
                    <a:lnTo>
                      <a:pt x="347" y="176"/>
                    </a:lnTo>
                    <a:lnTo>
                      <a:pt x="379" y="96"/>
                    </a:lnTo>
                    <a:cubicBezTo>
                      <a:pt x="401" y="41"/>
                      <a:pt x="454" y="5"/>
                      <a:pt x="512" y="5"/>
                    </a:cubicBezTo>
                    <a:cubicBezTo>
                      <a:pt x="571" y="5"/>
                      <a:pt x="624" y="41"/>
                      <a:pt x="646" y="96"/>
                    </a:cubicBezTo>
                    <a:lnTo>
                      <a:pt x="678" y="176"/>
                    </a:lnTo>
                    <a:lnTo>
                      <a:pt x="544" y="85"/>
                    </a:lnTo>
                    <a:lnTo>
                      <a:pt x="560" y="85"/>
                    </a:lnTo>
                    <a:lnTo>
                      <a:pt x="592" y="85"/>
                    </a:lnTo>
                    <a:lnTo>
                      <a:pt x="608" y="85"/>
                    </a:lnTo>
                    <a:lnTo>
                      <a:pt x="475" y="176"/>
                    </a:lnTo>
                    <a:lnTo>
                      <a:pt x="507" y="96"/>
                    </a:lnTo>
                    <a:cubicBezTo>
                      <a:pt x="529" y="41"/>
                      <a:pt x="582" y="5"/>
                      <a:pt x="640" y="5"/>
                    </a:cubicBezTo>
                    <a:lnTo>
                      <a:pt x="656" y="5"/>
                    </a:lnTo>
                    <a:cubicBezTo>
                      <a:pt x="715" y="5"/>
                      <a:pt x="768" y="41"/>
                      <a:pt x="790" y="96"/>
                    </a:cubicBezTo>
                    <a:lnTo>
                      <a:pt x="822" y="176"/>
                    </a:lnTo>
                    <a:lnTo>
                      <a:pt x="688" y="85"/>
                    </a:lnTo>
                    <a:lnTo>
                      <a:pt x="704" y="85"/>
                    </a:lnTo>
                    <a:lnTo>
                      <a:pt x="736" y="85"/>
                    </a:lnTo>
                    <a:lnTo>
                      <a:pt x="752" y="85"/>
                    </a:lnTo>
                    <a:lnTo>
                      <a:pt x="619" y="176"/>
                    </a:lnTo>
                    <a:lnTo>
                      <a:pt x="651" y="96"/>
                    </a:lnTo>
                    <a:cubicBezTo>
                      <a:pt x="673" y="41"/>
                      <a:pt x="726" y="5"/>
                      <a:pt x="784" y="5"/>
                    </a:cubicBezTo>
                    <a:cubicBezTo>
                      <a:pt x="843" y="5"/>
                      <a:pt x="896" y="41"/>
                      <a:pt x="918" y="96"/>
                    </a:cubicBezTo>
                    <a:lnTo>
                      <a:pt x="950" y="176"/>
                    </a:lnTo>
                    <a:lnTo>
                      <a:pt x="816" y="85"/>
                    </a:lnTo>
                    <a:lnTo>
                      <a:pt x="832" y="85"/>
                    </a:lnTo>
                    <a:lnTo>
                      <a:pt x="699" y="176"/>
                    </a:lnTo>
                    <a:lnTo>
                      <a:pt x="731" y="96"/>
                    </a:lnTo>
                    <a:cubicBezTo>
                      <a:pt x="753" y="41"/>
                      <a:pt x="806" y="5"/>
                      <a:pt x="864" y="5"/>
                    </a:cubicBezTo>
                    <a:lnTo>
                      <a:pt x="880" y="5"/>
                    </a:lnTo>
                    <a:cubicBezTo>
                      <a:pt x="939" y="5"/>
                      <a:pt x="992" y="41"/>
                      <a:pt x="1014" y="96"/>
                    </a:cubicBezTo>
                    <a:lnTo>
                      <a:pt x="1046" y="176"/>
                    </a:lnTo>
                    <a:lnTo>
                      <a:pt x="771" y="201"/>
                    </a:lnTo>
                    <a:lnTo>
                      <a:pt x="787" y="121"/>
                    </a:lnTo>
                    <a:cubicBezTo>
                      <a:pt x="801" y="54"/>
                      <a:pt x="860" y="5"/>
                      <a:pt x="928" y="5"/>
                    </a:cubicBezTo>
                    <a:lnTo>
                      <a:pt x="960" y="5"/>
                    </a:lnTo>
                    <a:lnTo>
                      <a:pt x="976" y="5"/>
                    </a:lnTo>
                    <a:lnTo>
                      <a:pt x="1008" y="5"/>
                    </a:lnTo>
                    <a:lnTo>
                      <a:pt x="1024" y="5"/>
                    </a:lnTo>
                    <a:cubicBezTo>
                      <a:pt x="1083" y="5"/>
                      <a:pt x="1136" y="41"/>
                      <a:pt x="1158" y="96"/>
                    </a:cubicBezTo>
                    <a:lnTo>
                      <a:pt x="1190" y="176"/>
                    </a:lnTo>
                    <a:lnTo>
                      <a:pt x="1056" y="85"/>
                    </a:lnTo>
                    <a:lnTo>
                      <a:pt x="1088" y="85"/>
                    </a:lnTo>
                    <a:lnTo>
                      <a:pt x="1104" y="85"/>
                    </a:lnTo>
                    <a:lnTo>
                      <a:pt x="971" y="176"/>
                    </a:lnTo>
                    <a:lnTo>
                      <a:pt x="1003" y="96"/>
                    </a:lnTo>
                    <a:cubicBezTo>
                      <a:pt x="1026" y="37"/>
                      <a:pt x="1086" y="0"/>
                      <a:pt x="1150" y="6"/>
                    </a:cubicBezTo>
                    <a:cubicBezTo>
                      <a:pt x="1213" y="12"/>
                      <a:pt x="1265" y="59"/>
                      <a:pt x="1278" y="121"/>
                    </a:cubicBezTo>
                    <a:lnTo>
                      <a:pt x="1294" y="201"/>
                    </a:lnTo>
                    <a:lnTo>
                      <a:pt x="1152" y="85"/>
                    </a:lnTo>
                    <a:lnTo>
                      <a:pt x="1184" y="85"/>
                    </a:lnTo>
                    <a:lnTo>
                      <a:pt x="1043" y="201"/>
                    </a:lnTo>
                    <a:lnTo>
                      <a:pt x="1059" y="121"/>
                    </a:lnTo>
                    <a:cubicBezTo>
                      <a:pt x="1072" y="59"/>
                      <a:pt x="1124" y="12"/>
                      <a:pt x="1187" y="6"/>
                    </a:cubicBezTo>
                    <a:cubicBezTo>
                      <a:pt x="1251" y="0"/>
                      <a:pt x="1311" y="37"/>
                      <a:pt x="1334" y="96"/>
                    </a:cubicBezTo>
                    <a:lnTo>
                      <a:pt x="1366" y="176"/>
                    </a:lnTo>
                    <a:lnTo>
                      <a:pt x="1091" y="201"/>
                    </a:lnTo>
                    <a:lnTo>
                      <a:pt x="1107" y="121"/>
                    </a:lnTo>
                    <a:cubicBezTo>
                      <a:pt x="1120" y="59"/>
                      <a:pt x="1172" y="12"/>
                      <a:pt x="1235" y="6"/>
                    </a:cubicBezTo>
                    <a:cubicBezTo>
                      <a:pt x="1299" y="0"/>
                      <a:pt x="1359" y="37"/>
                      <a:pt x="1382" y="96"/>
                    </a:cubicBezTo>
                    <a:lnTo>
                      <a:pt x="1414" y="176"/>
                    </a:lnTo>
                    <a:lnTo>
                      <a:pt x="1147" y="176"/>
                    </a:lnTo>
                    <a:lnTo>
                      <a:pt x="1179" y="96"/>
                    </a:lnTo>
                    <a:cubicBezTo>
                      <a:pt x="1202" y="37"/>
                      <a:pt x="1262" y="0"/>
                      <a:pt x="1326" y="6"/>
                    </a:cubicBezTo>
                    <a:cubicBezTo>
                      <a:pt x="1389" y="12"/>
                      <a:pt x="1441" y="59"/>
                      <a:pt x="1454" y="121"/>
                    </a:cubicBezTo>
                    <a:lnTo>
                      <a:pt x="1470" y="201"/>
                    </a:lnTo>
                    <a:lnTo>
                      <a:pt x="1328" y="85"/>
                    </a:lnTo>
                    <a:lnTo>
                      <a:pt x="1360" y="85"/>
                    </a:lnTo>
                    <a:lnTo>
                      <a:pt x="1219" y="201"/>
                    </a:lnTo>
                    <a:lnTo>
                      <a:pt x="1235" y="121"/>
                    </a:lnTo>
                    <a:cubicBezTo>
                      <a:pt x="1248" y="59"/>
                      <a:pt x="1300" y="12"/>
                      <a:pt x="1363" y="6"/>
                    </a:cubicBezTo>
                    <a:cubicBezTo>
                      <a:pt x="1427" y="0"/>
                      <a:pt x="1487" y="37"/>
                      <a:pt x="1510" y="96"/>
                    </a:cubicBezTo>
                    <a:lnTo>
                      <a:pt x="1542" y="176"/>
                    </a:lnTo>
                    <a:lnTo>
                      <a:pt x="1408" y="85"/>
                    </a:lnTo>
                    <a:lnTo>
                      <a:pt x="1424" y="85"/>
                    </a:lnTo>
                    <a:lnTo>
                      <a:pt x="1456" y="85"/>
                    </a:lnTo>
                    <a:lnTo>
                      <a:pt x="1472" y="85"/>
                    </a:lnTo>
                    <a:lnTo>
                      <a:pt x="1504" y="85"/>
                    </a:lnTo>
                    <a:lnTo>
                      <a:pt x="1520" y="85"/>
                    </a:lnTo>
                    <a:lnTo>
                      <a:pt x="1552" y="85"/>
                    </a:lnTo>
                    <a:lnTo>
                      <a:pt x="1419" y="176"/>
                    </a:lnTo>
                    <a:lnTo>
                      <a:pt x="1451" y="96"/>
                    </a:lnTo>
                    <a:cubicBezTo>
                      <a:pt x="1473" y="41"/>
                      <a:pt x="1526" y="5"/>
                      <a:pt x="1584" y="5"/>
                    </a:cubicBezTo>
                    <a:lnTo>
                      <a:pt x="1600" y="5"/>
                    </a:lnTo>
                    <a:cubicBezTo>
                      <a:pt x="1659" y="5"/>
                      <a:pt x="1712" y="41"/>
                      <a:pt x="1734" y="96"/>
                    </a:cubicBezTo>
                    <a:lnTo>
                      <a:pt x="1766" y="176"/>
                    </a:lnTo>
                    <a:lnTo>
                      <a:pt x="1632" y="85"/>
                    </a:lnTo>
                    <a:lnTo>
                      <a:pt x="1648" y="85"/>
                    </a:lnTo>
                    <a:lnTo>
                      <a:pt x="1680" y="85"/>
                    </a:lnTo>
                    <a:lnTo>
                      <a:pt x="1539" y="201"/>
                    </a:lnTo>
                    <a:lnTo>
                      <a:pt x="1555" y="121"/>
                    </a:lnTo>
                    <a:cubicBezTo>
                      <a:pt x="1568" y="59"/>
                      <a:pt x="1620" y="12"/>
                      <a:pt x="1683" y="6"/>
                    </a:cubicBezTo>
                    <a:cubicBezTo>
                      <a:pt x="1747" y="0"/>
                      <a:pt x="1807" y="37"/>
                      <a:pt x="1830" y="96"/>
                    </a:cubicBezTo>
                    <a:lnTo>
                      <a:pt x="1862" y="176"/>
                    </a:lnTo>
                    <a:lnTo>
                      <a:pt x="1728" y="85"/>
                    </a:lnTo>
                    <a:lnTo>
                      <a:pt x="1744" y="85"/>
                    </a:lnTo>
                    <a:lnTo>
                      <a:pt x="1776" y="85"/>
                    </a:lnTo>
                    <a:lnTo>
                      <a:pt x="1808" y="85"/>
                    </a:lnTo>
                    <a:lnTo>
                      <a:pt x="1667" y="201"/>
                    </a:lnTo>
                    <a:lnTo>
                      <a:pt x="1683" y="121"/>
                    </a:lnTo>
                    <a:cubicBezTo>
                      <a:pt x="1697" y="54"/>
                      <a:pt x="1756" y="5"/>
                      <a:pt x="1824" y="5"/>
                    </a:cubicBezTo>
                    <a:lnTo>
                      <a:pt x="1856" y="5"/>
                    </a:lnTo>
                    <a:cubicBezTo>
                      <a:pt x="1925" y="5"/>
                      <a:pt x="1984" y="54"/>
                      <a:pt x="1998" y="121"/>
                    </a:cubicBezTo>
                    <a:lnTo>
                      <a:pt x="2014" y="201"/>
                    </a:lnTo>
                    <a:lnTo>
                      <a:pt x="1739" y="176"/>
                    </a:lnTo>
                    <a:lnTo>
                      <a:pt x="1771" y="96"/>
                    </a:lnTo>
                    <a:cubicBezTo>
                      <a:pt x="1793" y="41"/>
                      <a:pt x="1846" y="5"/>
                      <a:pt x="1904" y="5"/>
                    </a:cubicBezTo>
                    <a:lnTo>
                      <a:pt x="1920" y="5"/>
                    </a:lnTo>
                    <a:lnTo>
                      <a:pt x="1952" y="5"/>
                    </a:lnTo>
                    <a:lnTo>
                      <a:pt x="1968" y="5"/>
                    </a:lnTo>
                    <a:cubicBezTo>
                      <a:pt x="2027" y="5"/>
                      <a:pt x="2080" y="41"/>
                      <a:pt x="2102" y="96"/>
                    </a:cubicBezTo>
                    <a:lnTo>
                      <a:pt x="2134" y="176"/>
                    </a:lnTo>
                    <a:lnTo>
                      <a:pt x="1859" y="201"/>
                    </a:lnTo>
                    <a:lnTo>
                      <a:pt x="1875" y="121"/>
                    </a:lnTo>
                    <a:cubicBezTo>
                      <a:pt x="1889" y="54"/>
                      <a:pt x="1948" y="5"/>
                      <a:pt x="2016" y="5"/>
                    </a:cubicBezTo>
                    <a:lnTo>
                      <a:pt x="2048" y="5"/>
                    </a:lnTo>
                    <a:lnTo>
                      <a:pt x="2080" y="5"/>
                    </a:lnTo>
                    <a:lnTo>
                      <a:pt x="2096" y="5"/>
                    </a:lnTo>
                    <a:lnTo>
                      <a:pt x="2128" y="5"/>
                    </a:lnTo>
                    <a:cubicBezTo>
                      <a:pt x="2197" y="5"/>
                      <a:pt x="2256" y="54"/>
                      <a:pt x="2270" y="121"/>
                    </a:cubicBezTo>
                    <a:lnTo>
                      <a:pt x="2286" y="201"/>
                    </a:lnTo>
                    <a:lnTo>
                      <a:pt x="2144" y="85"/>
                    </a:lnTo>
                    <a:lnTo>
                      <a:pt x="2176" y="85"/>
                    </a:lnTo>
                    <a:lnTo>
                      <a:pt x="2192" y="85"/>
                    </a:lnTo>
                    <a:lnTo>
                      <a:pt x="2224" y="85"/>
                    </a:lnTo>
                    <a:lnTo>
                      <a:pt x="2240" y="85"/>
                    </a:lnTo>
                    <a:lnTo>
                      <a:pt x="2272" y="85"/>
                    </a:lnTo>
                    <a:lnTo>
                      <a:pt x="2139" y="176"/>
                    </a:lnTo>
                    <a:lnTo>
                      <a:pt x="2171" y="96"/>
                    </a:lnTo>
                    <a:cubicBezTo>
                      <a:pt x="2194" y="37"/>
                      <a:pt x="2254" y="0"/>
                      <a:pt x="2318" y="6"/>
                    </a:cubicBezTo>
                    <a:cubicBezTo>
                      <a:pt x="2381" y="12"/>
                      <a:pt x="2433" y="59"/>
                      <a:pt x="2446" y="121"/>
                    </a:cubicBezTo>
                    <a:lnTo>
                      <a:pt x="2462" y="201"/>
                    </a:lnTo>
                    <a:lnTo>
                      <a:pt x="2187" y="176"/>
                    </a:lnTo>
                    <a:lnTo>
                      <a:pt x="2219" y="96"/>
                    </a:lnTo>
                    <a:cubicBezTo>
                      <a:pt x="2241" y="41"/>
                      <a:pt x="2294" y="5"/>
                      <a:pt x="2352" y="5"/>
                    </a:cubicBezTo>
                    <a:lnTo>
                      <a:pt x="2368" y="5"/>
                    </a:lnTo>
                    <a:cubicBezTo>
                      <a:pt x="2427" y="5"/>
                      <a:pt x="2480" y="41"/>
                      <a:pt x="2502" y="96"/>
                    </a:cubicBezTo>
                    <a:lnTo>
                      <a:pt x="2534" y="176"/>
                    </a:lnTo>
                    <a:lnTo>
                      <a:pt x="2400" y="85"/>
                    </a:lnTo>
                    <a:lnTo>
                      <a:pt x="2416" y="85"/>
                    </a:lnTo>
                    <a:lnTo>
                      <a:pt x="2283" y="176"/>
                    </a:lnTo>
                    <a:lnTo>
                      <a:pt x="2315" y="96"/>
                    </a:lnTo>
                    <a:cubicBezTo>
                      <a:pt x="2337" y="41"/>
                      <a:pt x="2390" y="5"/>
                      <a:pt x="2448" y="5"/>
                    </a:cubicBezTo>
                    <a:lnTo>
                      <a:pt x="2464" y="5"/>
                    </a:lnTo>
                    <a:lnTo>
                      <a:pt x="2496" y="5"/>
                    </a:lnTo>
                    <a:lnTo>
                      <a:pt x="2512" y="5"/>
                    </a:lnTo>
                    <a:lnTo>
                      <a:pt x="2544" y="5"/>
                    </a:lnTo>
                    <a:cubicBezTo>
                      <a:pt x="2603" y="5"/>
                      <a:pt x="2656" y="41"/>
                      <a:pt x="2678" y="96"/>
                    </a:cubicBezTo>
                    <a:lnTo>
                      <a:pt x="2710" y="176"/>
                    </a:lnTo>
                    <a:lnTo>
                      <a:pt x="2576" y="85"/>
                    </a:lnTo>
                    <a:lnTo>
                      <a:pt x="2592" y="85"/>
                    </a:lnTo>
                    <a:lnTo>
                      <a:pt x="2624" y="85"/>
                    </a:lnTo>
                    <a:lnTo>
                      <a:pt x="2640" y="85"/>
                    </a:lnTo>
                    <a:lnTo>
                      <a:pt x="2672" y="85"/>
                    </a:lnTo>
                    <a:lnTo>
                      <a:pt x="2688" y="85"/>
                    </a:lnTo>
                    <a:lnTo>
                      <a:pt x="2555" y="176"/>
                    </a:lnTo>
                    <a:lnTo>
                      <a:pt x="2587" y="96"/>
                    </a:lnTo>
                    <a:cubicBezTo>
                      <a:pt x="2610" y="37"/>
                      <a:pt x="2670" y="0"/>
                      <a:pt x="2734" y="6"/>
                    </a:cubicBezTo>
                    <a:cubicBezTo>
                      <a:pt x="2797" y="12"/>
                      <a:pt x="2849" y="59"/>
                      <a:pt x="2862" y="121"/>
                    </a:cubicBezTo>
                    <a:lnTo>
                      <a:pt x="2878" y="201"/>
                    </a:lnTo>
                    <a:lnTo>
                      <a:pt x="2736" y="85"/>
                    </a:lnTo>
                    <a:lnTo>
                      <a:pt x="2768" y="85"/>
                    </a:lnTo>
                    <a:lnTo>
                      <a:pt x="2635" y="176"/>
                    </a:lnTo>
                    <a:lnTo>
                      <a:pt x="2667" y="96"/>
                    </a:lnTo>
                    <a:cubicBezTo>
                      <a:pt x="2690" y="37"/>
                      <a:pt x="2750" y="0"/>
                      <a:pt x="2814" y="6"/>
                    </a:cubicBezTo>
                    <a:cubicBezTo>
                      <a:pt x="2877" y="12"/>
                      <a:pt x="2929" y="59"/>
                      <a:pt x="2942" y="121"/>
                    </a:cubicBezTo>
                    <a:lnTo>
                      <a:pt x="2958" y="201"/>
                    </a:lnTo>
                    <a:lnTo>
                      <a:pt x="2816" y="85"/>
                    </a:lnTo>
                    <a:lnTo>
                      <a:pt x="2848" y="85"/>
                    </a:lnTo>
                    <a:lnTo>
                      <a:pt x="2864" y="85"/>
                    </a:lnTo>
                    <a:lnTo>
                      <a:pt x="2896" y="85"/>
                    </a:lnTo>
                    <a:lnTo>
                      <a:pt x="2912" y="85"/>
                    </a:lnTo>
                    <a:lnTo>
                      <a:pt x="2944" y="85"/>
                    </a:lnTo>
                    <a:lnTo>
                      <a:pt x="2803" y="201"/>
                    </a:lnTo>
                    <a:lnTo>
                      <a:pt x="2819" y="121"/>
                    </a:lnTo>
                    <a:cubicBezTo>
                      <a:pt x="2833" y="54"/>
                      <a:pt x="2892" y="5"/>
                      <a:pt x="2960" y="5"/>
                    </a:cubicBezTo>
                    <a:lnTo>
                      <a:pt x="2992" y="5"/>
                    </a:lnTo>
                    <a:lnTo>
                      <a:pt x="3008" y="5"/>
                    </a:lnTo>
                    <a:lnTo>
                      <a:pt x="3040" y="5"/>
                    </a:lnTo>
                    <a:cubicBezTo>
                      <a:pt x="3099" y="5"/>
                      <a:pt x="3152" y="41"/>
                      <a:pt x="3174" y="96"/>
                    </a:cubicBezTo>
                    <a:lnTo>
                      <a:pt x="3206" y="176"/>
                    </a:lnTo>
                    <a:lnTo>
                      <a:pt x="2931" y="201"/>
                    </a:lnTo>
                    <a:lnTo>
                      <a:pt x="2947" y="121"/>
                    </a:lnTo>
                    <a:cubicBezTo>
                      <a:pt x="2961" y="54"/>
                      <a:pt x="3020" y="5"/>
                      <a:pt x="3088" y="5"/>
                    </a:cubicBezTo>
                    <a:lnTo>
                      <a:pt x="3120" y="5"/>
                    </a:lnTo>
                    <a:lnTo>
                      <a:pt x="3136" y="5"/>
                    </a:lnTo>
                    <a:lnTo>
                      <a:pt x="3168" y="5"/>
                    </a:lnTo>
                    <a:lnTo>
                      <a:pt x="3184" y="5"/>
                    </a:lnTo>
                    <a:lnTo>
                      <a:pt x="3216" y="5"/>
                    </a:lnTo>
                    <a:cubicBezTo>
                      <a:pt x="3285" y="5"/>
                      <a:pt x="3344" y="54"/>
                      <a:pt x="3358" y="121"/>
                    </a:cubicBezTo>
                    <a:lnTo>
                      <a:pt x="3374" y="201"/>
                    </a:lnTo>
                    <a:lnTo>
                      <a:pt x="3232" y="85"/>
                    </a:lnTo>
                    <a:lnTo>
                      <a:pt x="3264" y="85"/>
                    </a:lnTo>
                    <a:lnTo>
                      <a:pt x="3296" y="85"/>
                    </a:lnTo>
                    <a:lnTo>
                      <a:pt x="3312" y="85"/>
                    </a:lnTo>
                    <a:lnTo>
                      <a:pt x="3344" y="85"/>
                    </a:lnTo>
                    <a:lnTo>
                      <a:pt x="3360" y="85"/>
                    </a:lnTo>
                    <a:lnTo>
                      <a:pt x="3227" y="176"/>
                    </a:lnTo>
                    <a:lnTo>
                      <a:pt x="3259" y="96"/>
                    </a:lnTo>
                    <a:cubicBezTo>
                      <a:pt x="3281" y="41"/>
                      <a:pt x="3334" y="5"/>
                      <a:pt x="3392" y="5"/>
                    </a:cubicBezTo>
                    <a:lnTo>
                      <a:pt x="3408" y="5"/>
                    </a:lnTo>
                    <a:lnTo>
                      <a:pt x="3440" y="5"/>
                    </a:lnTo>
                    <a:cubicBezTo>
                      <a:pt x="3509" y="5"/>
                      <a:pt x="3568" y="54"/>
                      <a:pt x="3582" y="121"/>
                    </a:cubicBezTo>
                    <a:lnTo>
                      <a:pt x="3598" y="201"/>
                    </a:lnTo>
                    <a:lnTo>
                      <a:pt x="3323" y="176"/>
                    </a:lnTo>
                    <a:lnTo>
                      <a:pt x="3355" y="96"/>
                    </a:lnTo>
                    <a:cubicBezTo>
                      <a:pt x="3377" y="41"/>
                      <a:pt x="3430" y="5"/>
                      <a:pt x="3488" y="5"/>
                    </a:cubicBezTo>
                    <a:lnTo>
                      <a:pt x="3504" y="5"/>
                    </a:lnTo>
                    <a:lnTo>
                      <a:pt x="3536" y="5"/>
                    </a:lnTo>
                    <a:cubicBezTo>
                      <a:pt x="3595" y="5"/>
                      <a:pt x="3648" y="41"/>
                      <a:pt x="3670" y="96"/>
                    </a:cubicBezTo>
                    <a:lnTo>
                      <a:pt x="3702" y="176"/>
                    </a:lnTo>
                    <a:lnTo>
                      <a:pt x="3568" y="85"/>
                    </a:lnTo>
                    <a:lnTo>
                      <a:pt x="3584" y="85"/>
                    </a:lnTo>
                    <a:lnTo>
                      <a:pt x="3616" y="85"/>
                    </a:lnTo>
                    <a:lnTo>
                      <a:pt x="3632" y="85"/>
                    </a:lnTo>
                    <a:lnTo>
                      <a:pt x="3499" y="176"/>
                    </a:lnTo>
                    <a:lnTo>
                      <a:pt x="3531" y="96"/>
                    </a:lnTo>
                    <a:cubicBezTo>
                      <a:pt x="3554" y="37"/>
                      <a:pt x="3614" y="0"/>
                      <a:pt x="3678" y="6"/>
                    </a:cubicBezTo>
                    <a:cubicBezTo>
                      <a:pt x="3741" y="12"/>
                      <a:pt x="3793" y="59"/>
                      <a:pt x="3806" y="121"/>
                    </a:cubicBezTo>
                    <a:lnTo>
                      <a:pt x="3822" y="201"/>
                    </a:lnTo>
                    <a:lnTo>
                      <a:pt x="3680" y="85"/>
                    </a:lnTo>
                    <a:lnTo>
                      <a:pt x="3712" y="85"/>
                    </a:lnTo>
                    <a:lnTo>
                      <a:pt x="3728" y="85"/>
                    </a:lnTo>
                    <a:lnTo>
                      <a:pt x="3595" y="176"/>
                    </a:lnTo>
                    <a:lnTo>
                      <a:pt x="3627" y="96"/>
                    </a:lnTo>
                    <a:cubicBezTo>
                      <a:pt x="3650" y="37"/>
                      <a:pt x="3710" y="0"/>
                      <a:pt x="3774" y="6"/>
                    </a:cubicBezTo>
                    <a:cubicBezTo>
                      <a:pt x="3837" y="12"/>
                      <a:pt x="3889" y="59"/>
                      <a:pt x="3902" y="121"/>
                    </a:cubicBezTo>
                    <a:lnTo>
                      <a:pt x="3918" y="201"/>
                    </a:lnTo>
                    <a:lnTo>
                      <a:pt x="3776" y="85"/>
                    </a:lnTo>
                    <a:lnTo>
                      <a:pt x="3808" y="85"/>
                    </a:lnTo>
                    <a:lnTo>
                      <a:pt x="3840" y="85"/>
                    </a:lnTo>
                    <a:lnTo>
                      <a:pt x="3856" y="85"/>
                    </a:lnTo>
                    <a:lnTo>
                      <a:pt x="3888" y="85"/>
                    </a:lnTo>
                    <a:lnTo>
                      <a:pt x="3747" y="201"/>
                    </a:lnTo>
                    <a:lnTo>
                      <a:pt x="3763" y="121"/>
                    </a:lnTo>
                    <a:cubicBezTo>
                      <a:pt x="3777" y="54"/>
                      <a:pt x="3836" y="5"/>
                      <a:pt x="3904" y="5"/>
                    </a:cubicBezTo>
                    <a:lnTo>
                      <a:pt x="3936" y="5"/>
                    </a:lnTo>
                    <a:cubicBezTo>
                      <a:pt x="4005" y="5"/>
                      <a:pt x="4064" y="54"/>
                      <a:pt x="4078" y="121"/>
                    </a:cubicBezTo>
                    <a:lnTo>
                      <a:pt x="4094" y="201"/>
                    </a:lnTo>
                    <a:lnTo>
                      <a:pt x="3952" y="85"/>
                    </a:lnTo>
                    <a:lnTo>
                      <a:pt x="3984" y="85"/>
                    </a:lnTo>
                    <a:lnTo>
                      <a:pt x="3843" y="201"/>
                    </a:lnTo>
                    <a:lnTo>
                      <a:pt x="3859" y="121"/>
                    </a:lnTo>
                    <a:cubicBezTo>
                      <a:pt x="3873" y="54"/>
                      <a:pt x="3932" y="5"/>
                      <a:pt x="4000" y="5"/>
                    </a:cubicBezTo>
                    <a:lnTo>
                      <a:pt x="4032" y="5"/>
                    </a:lnTo>
                    <a:lnTo>
                      <a:pt x="4064" y="5"/>
                    </a:lnTo>
                    <a:cubicBezTo>
                      <a:pt x="4133" y="5"/>
                      <a:pt x="4192" y="54"/>
                      <a:pt x="4206" y="121"/>
                    </a:cubicBezTo>
                    <a:lnTo>
                      <a:pt x="4222" y="201"/>
                    </a:lnTo>
                    <a:lnTo>
                      <a:pt x="4080" y="85"/>
                    </a:lnTo>
                    <a:lnTo>
                      <a:pt x="4112" y="85"/>
                    </a:lnTo>
                    <a:lnTo>
                      <a:pt x="4128" y="85"/>
                    </a:lnTo>
                    <a:lnTo>
                      <a:pt x="3995" y="176"/>
                    </a:lnTo>
                    <a:lnTo>
                      <a:pt x="4027" y="96"/>
                    </a:lnTo>
                    <a:cubicBezTo>
                      <a:pt x="4050" y="37"/>
                      <a:pt x="4110" y="0"/>
                      <a:pt x="4174" y="6"/>
                    </a:cubicBezTo>
                    <a:cubicBezTo>
                      <a:pt x="4237" y="12"/>
                      <a:pt x="4289" y="59"/>
                      <a:pt x="4302" y="121"/>
                    </a:cubicBezTo>
                    <a:lnTo>
                      <a:pt x="4318" y="201"/>
                    </a:lnTo>
                    <a:lnTo>
                      <a:pt x="4043" y="176"/>
                    </a:lnTo>
                    <a:lnTo>
                      <a:pt x="4075" y="96"/>
                    </a:lnTo>
                    <a:cubicBezTo>
                      <a:pt x="4097" y="41"/>
                      <a:pt x="4150" y="5"/>
                      <a:pt x="4208" y="5"/>
                    </a:cubicBezTo>
                    <a:lnTo>
                      <a:pt x="4224" y="5"/>
                    </a:lnTo>
                    <a:lnTo>
                      <a:pt x="4256" y="5"/>
                    </a:lnTo>
                    <a:lnTo>
                      <a:pt x="4272" y="5"/>
                    </a:lnTo>
                    <a:lnTo>
                      <a:pt x="4304" y="5"/>
                    </a:lnTo>
                    <a:cubicBezTo>
                      <a:pt x="4363" y="5"/>
                      <a:pt x="4416" y="41"/>
                      <a:pt x="4438" y="96"/>
                    </a:cubicBezTo>
                    <a:lnTo>
                      <a:pt x="4470" y="176"/>
                    </a:lnTo>
                    <a:lnTo>
                      <a:pt x="4195" y="201"/>
                    </a:lnTo>
                    <a:lnTo>
                      <a:pt x="4211" y="121"/>
                    </a:lnTo>
                    <a:cubicBezTo>
                      <a:pt x="4225" y="54"/>
                      <a:pt x="4284" y="5"/>
                      <a:pt x="4352" y="5"/>
                    </a:cubicBezTo>
                    <a:lnTo>
                      <a:pt x="4384" y="5"/>
                    </a:lnTo>
                    <a:lnTo>
                      <a:pt x="4400" y="5"/>
                    </a:lnTo>
                    <a:lnTo>
                      <a:pt x="4432" y="5"/>
                    </a:lnTo>
                    <a:lnTo>
                      <a:pt x="4448" y="5"/>
                    </a:lnTo>
                    <a:lnTo>
                      <a:pt x="4480" y="5"/>
                    </a:lnTo>
                    <a:lnTo>
                      <a:pt x="4496" y="5"/>
                    </a:lnTo>
                    <a:lnTo>
                      <a:pt x="4528" y="5"/>
                    </a:lnTo>
                    <a:lnTo>
                      <a:pt x="4560" y="5"/>
                    </a:lnTo>
                    <a:cubicBezTo>
                      <a:pt x="4629" y="5"/>
                      <a:pt x="4688" y="54"/>
                      <a:pt x="4702" y="121"/>
                    </a:cubicBezTo>
                    <a:lnTo>
                      <a:pt x="4718" y="201"/>
                    </a:lnTo>
                    <a:lnTo>
                      <a:pt x="4443" y="176"/>
                    </a:lnTo>
                    <a:lnTo>
                      <a:pt x="4475" y="96"/>
                    </a:lnTo>
                    <a:cubicBezTo>
                      <a:pt x="4497" y="41"/>
                      <a:pt x="4550" y="5"/>
                      <a:pt x="4608" y="5"/>
                    </a:cubicBezTo>
                    <a:lnTo>
                      <a:pt x="4624" y="5"/>
                    </a:lnTo>
                    <a:lnTo>
                      <a:pt x="4656" y="5"/>
                    </a:lnTo>
                    <a:lnTo>
                      <a:pt x="4672" y="5"/>
                    </a:lnTo>
                    <a:lnTo>
                      <a:pt x="4704" y="5"/>
                    </a:lnTo>
                    <a:lnTo>
                      <a:pt x="4720" y="5"/>
                    </a:lnTo>
                    <a:lnTo>
                      <a:pt x="4752" y="5"/>
                    </a:lnTo>
                    <a:lnTo>
                      <a:pt x="4768" y="5"/>
                    </a:lnTo>
                    <a:lnTo>
                      <a:pt x="4800" y="5"/>
                    </a:lnTo>
                    <a:lnTo>
                      <a:pt x="4832" y="5"/>
                    </a:lnTo>
                    <a:lnTo>
                      <a:pt x="4848" y="5"/>
                    </a:lnTo>
                    <a:lnTo>
                      <a:pt x="4880" y="5"/>
                    </a:lnTo>
                    <a:lnTo>
                      <a:pt x="4896" y="5"/>
                    </a:lnTo>
                    <a:cubicBezTo>
                      <a:pt x="4955" y="5"/>
                      <a:pt x="5008" y="41"/>
                      <a:pt x="5030" y="96"/>
                    </a:cubicBezTo>
                    <a:lnTo>
                      <a:pt x="5062" y="176"/>
                    </a:lnTo>
                    <a:lnTo>
                      <a:pt x="4928" y="85"/>
                    </a:lnTo>
                    <a:lnTo>
                      <a:pt x="4944" y="85"/>
                    </a:lnTo>
                    <a:lnTo>
                      <a:pt x="4976" y="85"/>
                    </a:lnTo>
                    <a:lnTo>
                      <a:pt x="4835" y="201"/>
                    </a:lnTo>
                    <a:lnTo>
                      <a:pt x="4851" y="121"/>
                    </a:lnTo>
                    <a:cubicBezTo>
                      <a:pt x="4865" y="54"/>
                      <a:pt x="4924" y="5"/>
                      <a:pt x="4992" y="5"/>
                    </a:cubicBezTo>
                    <a:lnTo>
                      <a:pt x="5024" y="5"/>
                    </a:lnTo>
                    <a:lnTo>
                      <a:pt x="5056" y="5"/>
                    </a:lnTo>
                    <a:lnTo>
                      <a:pt x="5072" y="5"/>
                    </a:lnTo>
                    <a:lnTo>
                      <a:pt x="5104" y="5"/>
                    </a:lnTo>
                    <a:cubicBezTo>
                      <a:pt x="5184" y="5"/>
                      <a:pt x="5248" y="70"/>
                      <a:pt x="5248" y="149"/>
                    </a:cubicBezTo>
                    <a:cubicBezTo>
                      <a:pt x="5248" y="229"/>
                      <a:pt x="5184" y="293"/>
                      <a:pt x="5104" y="293"/>
                    </a:cubicBezTo>
                    <a:lnTo>
                      <a:pt x="5072" y="293"/>
                    </a:lnTo>
                    <a:lnTo>
                      <a:pt x="5056" y="293"/>
                    </a:lnTo>
                    <a:lnTo>
                      <a:pt x="5024" y="293"/>
                    </a:lnTo>
                    <a:lnTo>
                      <a:pt x="4992" y="293"/>
                    </a:lnTo>
                    <a:lnTo>
                      <a:pt x="5134" y="178"/>
                    </a:lnTo>
                    <a:lnTo>
                      <a:pt x="5118" y="258"/>
                    </a:lnTo>
                    <a:cubicBezTo>
                      <a:pt x="5104" y="325"/>
                      <a:pt x="5045" y="373"/>
                      <a:pt x="4976" y="373"/>
                    </a:cubicBezTo>
                    <a:lnTo>
                      <a:pt x="4944" y="373"/>
                    </a:lnTo>
                    <a:lnTo>
                      <a:pt x="4928" y="373"/>
                    </a:lnTo>
                    <a:cubicBezTo>
                      <a:pt x="4870" y="373"/>
                      <a:pt x="4817" y="338"/>
                      <a:pt x="4795" y="283"/>
                    </a:cubicBezTo>
                    <a:lnTo>
                      <a:pt x="4763" y="203"/>
                    </a:lnTo>
                    <a:lnTo>
                      <a:pt x="4896" y="293"/>
                    </a:lnTo>
                    <a:lnTo>
                      <a:pt x="4880" y="293"/>
                    </a:lnTo>
                    <a:lnTo>
                      <a:pt x="4848" y="293"/>
                    </a:lnTo>
                    <a:lnTo>
                      <a:pt x="4832" y="293"/>
                    </a:lnTo>
                    <a:lnTo>
                      <a:pt x="4800" y="293"/>
                    </a:lnTo>
                    <a:lnTo>
                      <a:pt x="4768" y="293"/>
                    </a:lnTo>
                    <a:lnTo>
                      <a:pt x="4752" y="293"/>
                    </a:lnTo>
                    <a:lnTo>
                      <a:pt x="4720" y="293"/>
                    </a:lnTo>
                    <a:lnTo>
                      <a:pt x="4704" y="293"/>
                    </a:lnTo>
                    <a:lnTo>
                      <a:pt x="4672" y="293"/>
                    </a:lnTo>
                    <a:lnTo>
                      <a:pt x="4656" y="293"/>
                    </a:lnTo>
                    <a:lnTo>
                      <a:pt x="4624" y="293"/>
                    </a:lnTo>
                    <a:lnTo>
                      <a:pt x="4608" y="293"/>
                    </a:lnTo>
                    <a:lnTo>
                      <a:pt x="4742" y="203"/>
                    </a:lnTo>
                    <a:lnTo>
                      <a:pt x="4710" y="283"/>
                    </a:lnTo>
                    <a:cubicBezTo>
                      <a:pt x="4687" y="342"/>
                      <a:pt x="4627" y="379"/>
                      <a:pt x="4563" y="373"/>
                    </a:cubicBezTo>
                    <a:cubicBezTo>
                      <a:pt x="4500" y="367"/>
                      <a:pt x="4448" y="320"/>
                      <a:pt x="4435" y="258"/>
                    </a:cubicBezTo>
                    <a:lnTo>
                      <a:pt x="4419" y="178"/>
                    </a:lnTo>
                    <a:lnTo>
                      <a:pt x="4560" y="293"/>
                    </a:lnTo>
                    <a:lnTo>
                      <a:pt x="4528" y="293"/>
                    </a:lnTo>
                    <a:lnTo>
                      <a:pt x="4496" y="293"/>
                    </a:lnTo>
                    <a:lnTo>
                      <a:pt x="4480" y="293"/>
                    </a:lnTo>
                    <a:lnTo>
                      <a:pt x="4448" y="293"/>
                    </a:lnTo>
                    <a:lnTo>
                      <a:pt x="4432" y="293"/>
                    </a:lnTo>
                    <a:lnTo>
                      <a:pt x="4400" y="293"/>
                    </a:lnTo>
                    <a:lnTo>
                      <a:pt x="4384" y="293"/>
                    </a:lnTo>
                    <a:lnTo>
                      <a:pt x="4352" y="293"/>
                    </a:lnTo>
                    <a:lnTo>
                      <a:pt x="4494" y="178"/>
                    </a:lnTo>
                    <a:lnTo>
                      <a:pt x="4478" y="258"/>
                    </a:lnTo>
                    <a:cubicBezTo>
                      <a:pt x="4465" y="320"/>
                      <a:pt x="4413" y="367"/>
                      <a:pt x="4350" y="373"/>
                    </a:cubicBezTo>
                    <a:cubicBezTo>
                      <a:pt x="4286" y="379"/>
                      <a:pt x="4226" y="342"/>
                      <a:pt x="4203" y="283"/>
                    </a:cubicBezTo>
                    <a:lnTo>
                      <a:pt x="4171" y="203"/>
                    </a:lnTo>
                    <a:lnTo>
                      <a:pt x="4304" y="293"/>
                    </a:lnTo>
                    <a:lnTo>
                      <a:pt x="4272" y="293"/>
                    </a:lnTo>
                    <a:lnTo>
                      <a:pt x="4256" y="293"/>
                    </a:lnTo>
                    <a:lnTo>
                      <a:pt x="4224" y="293"/>
                    </a:lnTo>
                    <a:lnTo>
                      <a:pt x="4208" y="293"/>
                    </a:lnTo>
                    <a:lnTo>
                      <a:pt x="4342" y="203"/>
                    </a:lnTo>
                    <a:lnTo>
                      <a:pt x="4310" y="283"/>
                    </a:lnTo>
                    <a:cubicBezTo>
                      <a:pt x="4287" y="342"/>
                      <a:pt x="4227" y="379"/>
                      <a:pt x="4163" y="373"/>
                    </a:cubicBezTo>
                    <a:cubicBezTo>
                      <a:pt x="4100" y="367"/>
                      <a:pt x="4048" y="320"/>
                      <a:pt x="4035" y="258"/>
                    </a:cubicBezTo>
                    <a:lnTo>
                      <a:pt x="4019" y="178"/>
                    </a:lnTo>
                    <a:lnTo>
                      <a:pt x="4294" y="203"/>
                    </a:lnTo>
                    <a:lnTo>
                      <a:pt x="4262" y="283"/>
                    </a:lnTo>
                    <a:cubicBezTo>
                      <a:pt x="4240" y="338"/>
                      <a:pt x="4187" y="373"/>
                      <a:pt x="4128" y="373"/>
                    </a:cubicBezTo>
                    <a:lnTo>
                      <a:pt x="4112" y="373"/>
                    </a:lnTo>
                    <a:lnTo>
                      <a:pt x="4080" y="373"/>
                    </a:lnTo>
                    <a:cubicBezTo>
                      <a:pt x="4012" y="373"/>
                      <a:pt x="3953" y="325"/>
                      <a:pt x="3939" y="258"/>
                    </a:cubicBezTo>
                    <a:lnTo>
                      <a:pt x="3923" y="178"/>
                    </a:lnTo>
                    <a:lnTo>
                      <a:pt x="4064" y="293"/>
                    </a:lnTo>
                    <a:lnTo>
                      <a:pt x="4032" y="293"/>
                    </a:lnTo>
                    <a:lnTo>
                      <a:pt x="4000" y="293"/>
                    </a:lnTo>
                    <a:lnTo>
                      <a:pt x="4142" y="178"/>
                    </a:lnTo>
                    <a:lnTo>
                      <a:pt x="4126" y="258"/>
                    </a:lnTo>
                    <a:cubicBezTo>
                      <a:pt x="4112" y="325"/>
                      <a:pt x="4053" y="373"/>
                      <a:pt x="3984" y="373"/>
                    </a:cubicBezTo>
                    <a:lnTo>
                      <a:pt x="3952" y="373"/>
                    </a:lnTo>
                    <a:cubicBezTo>
                      <a:pt x="3884" y="373"/>
                      <a:pt x="3825" y="325"/>
                      <a:pt x="3811" y="258"/>
                    </a:cubicBezTo>
                    <a:lnTo>
                      <a:pt x="3795" y="178"/>
                    </a:lnTo>
                    <a:lnTo>
                      <a:pt x="3936" y="293"/>
                    </a:lnTo>
                    <a:lnTo>
                      <a:pt x="3904" y="293"/>
                    </a:lnTo>
                    <a:lnTo>
                      <a:pt x="4046" y="178"/>
                    </a:lnTo>
                    <a:lnTo>
                      <a:pt x="4030" y="258"/>
                    </a:lnTo>
                    <a:cubicBezTo>
                      <a:pt x="4016" y="325"/>
                      <a:pt x="3957" y="373"/>
                      <a:pt x="3888" y="373"/>
                    </a:cubicBezTo>
                    <a:lnTo>
                      <a:pt x="3856" y="373"/>
                    </a:lnTo>
                    <a:lnTo>
                      <a:pt x="3840" y="373"/>
                    </a:lnTo>
                    <a:lnTo>
                      <a:pt x="3808" y="373"/>
                    </a:lnTo>
                    <a:lnTo>
                      <a:pt x="3776" y="373"/>
                    </a:lnTo>
                    <a:cubicBezTo>
                      <a:pt x="3708" y="373"/>
                      <a:pt x="3649" y="325"/>
                      <a:pt x="3635" y="258"/>
                    </a:cubicBezTo>
                    <a:lnTo>
                      <a:pt x="3619" y="178"/>
                    </a:lnTo>
                    <a:lnTo>
                      <a:pt x="3894" y="203"/>
                    </a:lnTo>
                    <a:lnTo>
                      <a:pt x="3862" y="283"/>
                    </a:lnTo>
                    <a:cubicBezTo>
                      <a:pt x="3840" y="338"/>
                      <a:pt x="3787" y="373"/>
                      <a:pt x="3728" y="373"/>
                    </a:cubicBezTo>
                    <a:lnTo>
                      <a:pt x="3712" y="373"/>
                    </a:lnTo>
                    <a:lnTo>
                      <a:pt x="3680" y="373"/>
                    </a:lnTo>
                    <a:cubicBezTo>
                      <a:pt x="3612" y="373"/>
                      <a:pt x="3553" y="325"/>
                      <a:pt x="3539" y="258"/>
                    </a:cubicBezTo>
                    <a:lnTo>
                      <a:pt x="3523" y="178"/>
                    </a:lnTo>
                    <a:lnTo>
                      <a:pt x="3798" y="203"/>
                    </a:lnTo>
                    <a:lnTo>
                      <a:pt x="3766" y="283"/>
                    </a:lnTo>
                    <a:cubicBezTo>
                      <a:pt x="3744" y="338"/>
                      <a:pt x="3691" y="373"/>
                      <a:pt x="3632" y="373"/>
                    </a:cubicBezTo>
                    <a:lnTo>
                      <a:pt x="3616" y="373"/>
                    </a:lnTo>
                    <a:lnTo>
                      <a:pt x="3584" y="373"/>
                    </a:lnTo>
                    <a:lnTo>
                      <a:pt x="3568" y="373"/>
                    </a:lnTo>
                    <a:cubicBezTo>
                      <a:pt x="3510" y="373"/>
                      <a:pt x="3457" y="338"/>
                      <a:pt x="3435" y="283"/>
                    </a:cubicBezTo>
                    <a:lnTo>
                      <a:pt x="3403" y="203"/>
                    </a:lnTo>
                    <a:lnTo>
                      <a:pt x="3536" y="293"/>
                    </a:lnTo>
                    <a:lnTo>
                      <a:pt x="3504" y="293"/>
                    </a:lnTo>
                    <a:lnTo>
                      <a:pt x="3488" y="293"/>
                    </a:lnTo>
                    <a:lnTo>
                      <a:pt x="3622" y="203"/>
                    </a:lnTo>
                    <a:lnTo>
                      <a:pt x="3590" y="283"/>
                    </a:lnTo>
                    <a:cubicBezTo>
                      <a:pt x="3567" y="342"/>
                      <a:pt x="3507" y="379"/>
                      <a:pt x="3443" y="373"/>
                    </a:cubicBezTo>
                    <a:cubicBezTo>
                      <a:pt x="3380" y="367"/>
                      <a:pt x="3328" y="320"/>
                      <a:pt x="3315" y="258"/>
                    </a:cubicBezTo>
                    <a:lnTo>
                      <a:pt x="3299" y="178"/>
                    </a:lnTo>
                    <a:lnTo>
                      <a:pt x="3440" y="293"/>
                    </a:lnTo>
                    <a:lnTo>
                      <a:pt x="3408" y="293"/>
                    </a:lnTo>
                    <a:lnTo>
                      <a:pt x="3392" y="293"/>
                    </a:lnTo>
                    <a:lnTo>
                      <a:pt x="3526" y="203"/>
                    </a:lnTo>
                    <a:lnTo>
                      <a:pt x="3494" y="283"/>
                    </a:lnTo>
                    <a:cubicBezTo>
                      <a:pt x="3472" y="338"/>
                      <a:pt x="3419" y="373"/>
                      <a:pt x="3360" y="373"/>
                    </a:cubicBezTo>
                    <a:lnTo>
                      <a:pt x="3344" y="373"/>
                    </a:lnTo>
                    <a:lnTo>
                      <a:pt x="3312" y="373"/>
                    </a:lnTo>
                    <a:lnTo>
                      <a:pt x="3296" y="373"/>
                    </a:lnTo>
                    <a:lnTo>
                      <a:pt x="3264" y="373"/>
                    </a:lnTo>
                    <a:lnTo>
                      <a:pt x="3232" y="373"/>
                    </a:lnTo>
                    <a:cubicBezTo>
                      <a:pt x="3164" y="373"/>
                      <a:pt x="3105" y="325"/>
                      <a:pt x="3091" y="258"/>
                    </a:cubicBezTo>
                    <a:lnTo>
                      <a:pt x="3075" y="178"/>
                    </a:lnTo>
                    <a:lnTo>
                      <a:pt x="3216" y="293"/>
                    </a:lnTo>
                    <a:lnTo>
                      <a:pt x="3184" y="293"/>
                    </a:lnTo>
                    <a:lnTo>
                      <a:pt x="3168" y="293"/>
                    </a:lnTo>
                    <a:lnTo>
                      <a:pt x="3136" y="293"/>
                    </a:lnTo>
                    <a:lnTo>
                      <a:pt x="3120" y="293"/>
                    </a:lnTo>
                    <a:lnTo>
                      <a:pt x="3088" y="293"/>
                    </a:lnTo>
                    <a:lnTo>
                      <a:pt x="3230" y="178"/>
                    </a:lnTo>
                    <a:lnTo>
                      <a:pt x="3214" y="258"/>
                    </a:lnTo>
                    <a:cubicBezTo>
                      <a:pt x="3201" y="320"/>
                      <a:pt x="3149" y="367"/>
                      <a:pt x="3086" y="373"/>
                    </a:cubicBezTo>
                    <a:cubicBezTo>
                      <a:pt x="3022" y="379"/>
                      <a:pt x="2962" y="342"/>
                      <a:pt x="2939" y="283"/>
                    </a:cubicBezTo>
                    <a:lnTo>
                      <a:pt x="2907" y="203"/>
                    </a:lnTo>
                    <a:lnTo>
                      <a:pt x="3040" y="293"/>
                    </a:lnTo>
                    <a:lnTo>
                      <a:pt x="3008" y="293"/>
                    </a:lnTo>
                    <a:lnTo>
                      <a:pt x="2992" y="293"/>
                    </a:lnTo>
                    <a:lnTo>
                      <a:pt x="2960" y="293"/>
                    </a:lnTo>
                    <a:lnTo>
                      <a:pt x="3102" y="178"/>
                    </a:lnTo>
                    <a:lnTo>
                      <a:pt x="3086" y="258"/>
                    </a:lnTo>
                    <a:cubicBezTo>
                      <a:pt x="3072" y="325"/>
                      <a:pt x="3013" y="373"/>
                      <a:pt x="2944" y="373"/>
                    </a:cubicBezTo>
                    <a:lnTo>
                      <a:pt x="2912" y="373"/>
                    </a:lnTo>
                    <a:lnTo>
                      <a:pt x="2896" y="373"/>
                    </a:lnTo>
                    <a:lnTo>
                      <a:pt x="2864" y="373"/>
                    </a:lnTo>
                    <a:lnTo>
                      <a:pt x="2848" y="373"/>
                    </a:lnTo>
                    <a:lnTo>
                      <a:pt x="2816" y="373"/>
                    </a:lnTo>
                    <a:cubicBezTo>
                      <a:pt x="2748" y="373"/>
                      <a:pt x="2689" y="325"/>
                      <a:pt x="2675" y="258"/>
                    </a:cubicBezTo>
                    <a:lnTo>
                      <a:pt x="2659" y="178"/>
                    </a:lnTo>
                    <a:lnTo>
                      <a:pt x="2934" y="203"/>
                    </a:lnTo>
                    <a:lnTo>
                      <a:pt x="2902" y="283"/>
                    </a:lnTo>
                    <a:cubicBezTo>
                      <a:pt x="2880" y="338"/>
                      <a:pt x="2827" y="373"/>
                      <a:pt x="2768" y="373"/>
                    </a:cubicBezTo>
                    <a:lnTo>
                      <a:pt x="2736" y="373"/>
                    </a:lnTo>
                    <a:cubicBezTo>
                      <a:pt x="2668" y="373"/>
                      <a:pt x="2609" y="325"/>
                      <a:pt x="2595" y="258"/>
                    </a:cubicBezTo>
                    <a:lnTo>
                      <a:pt x="2579" y="178"/>
                    </a:lnTo>
                    <a:lnTo>
                      <a:pt x="2854" y="203"/>
                    </a:lnTo>
                    <a:lnTo>
                      <a:pt x="2822" y="283"/>
                    </a:lnTo>
                    <a:cubicBezTo>
                      <a:pt x="2800" y="338"/>
                      <a:pt x="2747" y="373"/>
                      <a:pt x="2688" y="373"/>
                    </a:cubicBezTo>
                    <a:lnTo>
                      <a:pt x="2672" y="373"/>
                    </a:lnTo>
                    <a:lnTo>
                      <a:pt x="2640" y="373"/>
                    </a:lnTo>
                    <a:lnTo>
                      <a:pt x="2624" y="373"/>
                    </a:lnTo>
                    <a:lnTo>
                      <a:pt x="2592" y="373"/>
                    </a:lnTo>
                    <a:lnTo>
                      <a:pt x="2576" y="373"/>
                    </a:lnTo>
                    <a:cubicBezTo>
                      <a:pt x="2518" y="373"/>
                      <a:pt x="2465" y="338"/>
                      <a:pt x="2443" y="283"/>
                    </a:cubicBezTo>
                    <a:lnTo>
                      <a:pt x="2411" y="203"/>
                    </a:lnTo>
                    <a:lnTo>
                      <a:pt x="2544" y="293"/>
                    </a:lnTo>
                    <a:lnTo>
                      <a:pt x="2512" y="293"/>
                    </a:lnTo>
                    <a:lnTo>
                      <a:pt x="2496" y="293"/>
                    </a:lnTo>
                    <a:lnTo>
                      <a:pt x="2464" y="293"/>
                    </a:lnTo>
                    <a:lnTo>
                      <a:pt x="2448" y="293"/>
                    </a:lnTo>
                    <a:lnTo>
                      <a:pt x="2582" y="203"/>
                    </a:lnTo>
                    <a:lnTo>
                      <a:pt x="2550" y="283"/>
                    </a:lnTo>
                    <a:cubicBezTo>
                      <a:pt x="2528" y="338"/>
                      <a:pt x="2475" y="373"/>
                      <a:pt x="2416" y="373"/>
                    </a:cubicBezTo>
                    <a:lnTo>
                      <a:pt x="2400" y="373"/>
                    </a:lnTo>
                    <a:cubicBezTo>
                      <a:pt x="2342" y="373"/>
                      <a:pt x="2289" y="338"/>
                      <a:pt x="2267" y="283"/>
                    </a:cubicBezTo>
                    <a:lnTo>
                      <a:pt x="2235" y="203"/>
                    </a:lnTo>
                    <a:lnTo>
                      <a:pt x="2368" y="293"/>
                    </a:lnTo>
                    <a:lnTo>
                      <a:pt x="2352" y="293"/>
                    </a:lnTo>
                    <a:lnTo>
                      <a:pt x="2486" y="203"/>
                    </a:lnTo>
                    <a:lnTo>
                      <a:pt x="2454" y="283"/>
                    </a:lnTo>
                    <a:cubicBezTo>
                      <a:pt x="2431" y="342"/>
                      <a:pt x="2371" y="379"/>
                      <a:pt x="2307" y="373"/>
                    </a:cubicBezTo>
                    <a:cubicBezTo>
                      <a:pt x="2244" y="367"/>
                      <a:pt x="2192" y="320"/>
                      <a:pt x="2179" y="258"/>
                    </a:cubicBezTo>
                    <a:lnTo>
                      <a:pt x="2163" y="178"/>
                    </a:lnTo>
                    <a:lnTo>
                      <a:pt x="2438" y="203"/>
                    </a:lnTo>
                    <a:lnTo>
                      <a:pt x="2406" y="283"/>
                    </a:lnTo>
                    <a:cubicBezTo>
                      <a:pt x="2384" y="338"/>
                      <a:pt x="2331" y="373"/>
                      <a:pt x="2272" y="373"/>
                    </a:cubicBezTo>
                    <a:lnTo>
                      <a:pt x="2240" y="373"/>
                    </a:lnTo>
                    <a:lnTo>
                      <a:pt x="2224" y="373"/>
                    </a:lnTo>
                    <a:lnTo>
                      <a:pt x="2192" y="373"/>
                    </a:lnTo>
                    <a:lnTo>
                      <a:pt x="2176" y="373"/>
                    </a:lnTo>
                    <a:lnTo>
                      <a:pt x="2144" y="373"/>
                    </a:lnTo>
                    <a:cubicBezTo>
                      <a:pt x="2076" y="373"/>
                      <a:pt x="2017" y="325"/>
                      <a:pt x="2003" y="258"/>
                    </a:cubicBezTo>
                    <a:lnTo>
                      <a:pt x="1987" y="178"/>
                    </a:lnTo>
                    <a:lnTo>
                      <a:pt x="2128" y="293"/>
                    </a:lnTo>
                    <a:lnTo>
                      <a:pt x="2096" y="293"/>
                    </a:lnTo>
                    <a:lnTo>
                      <a:pt x="2080" y="293"/>
                    </a:lnTo>
                    <a:lnTo>
                      <a:pt x="2048" y="293"/>
                    </a:lnTo>
                    <a:lnTo>
                      <a:pt x="2016" y="293"/>
                    </a:lnTo>
                    <a:lnTo>
                      <a:pt x="2158" y="178"/>
                    </a:lnTo>
                    <a:lnTo>
                      <a:pt x="2142" y="258"/>
                    </a:lnTo>
                    <a:cubicBezTo>
                      <a:pt x="2129" y="320"/>
                      <a:pt x="2077" y="367"/>
                      <a:pt x="2014" y="373"/>
                    </a:cubicBezTo>
                    <a:cubicBezTo>
                      <a:pt x="1950" y="379"/>
                      <a:pt x="1890" y="342"/>
                      <a:pt x="1867" y="283"/>
                    </a:cubicBezTo>
                    <a:lnTo>
                      <a:pt x="1835" y="203"/>
                    </a:lnTo>
                    <a:lnTo>
                      <a:pt x="1968" y="293"/>
                    </a:lnTo>
                    <a:lnTo>
                      <a:pt x="1952" y="293"/>
                    </a:lnTo>
                    <a:lnTo>
                      <a:pt x="1920" y="293"/>
                    </a:lnTo>
                    <a:lnTo>
                      <a:pt x="1904" y="293"/>
                    </a:lnTo>
                    <a:lnTo>
                      <a:pt x="2038" y="203"/>
                    </a:lnTo>
                    <a:lnTo>
                      <a:pt x="2006" y="283"/>
                    </a:lnTo>
                    <a:cubicBezTo>
                      <a:pt x="1983" y="342"/>
                      <a:pt x="1923" y="379"/>
                      <a:pt x="1859" y="373"/>
                    </a:cubicBezTo>
                    <a:cubicBezTo>
                      <a:pt x="1796" y="367"/>
                      <a:pt x="1744" y="320"/>
                      <a:pt x="1731" y="258"/>
                    </a:cubicBezTo>
                    <a:lnTo>
                      <a:pt x="1715" y="178"/>
                    </a:lnTo>
                    <a:lnTo>
                      <a:pt x="1856" y="293"/>
                    </a:lnTo>
                    <a:lnTo>
                      <a:pt x="1824" y="293"/>
                    </a:lnTo>
                    <a:lnTo>
                      <a:pt x="1966" y="178"/>
                    </a:lnTo>
                    <a:lnTo>
                      <a:pt x="1950" y="258"/>
                    </a:lnTo>
                    <a:cubicBezTo>
                      <a:pt x="1936" y="325"/>
                      <a:pt x="1877" y="373"/>
                      <a:pt x="1808" y="373"/>
                    </a:cubicBezTo>
                    <a:lnTo>
                      <a:pt x="1776" y="373"/>
                    </a:lnTo>
                    <a:lnTo>
                      <a:pt x="1744" y="373"/>
                    </a:lnTo>
                    <a:lnTo>
                      <a:pt x="1728" y="373"/>
                    </a:lnTo>
                    <a:cubicBezTo>
                      <a:pt x="1670" y="373"/>
                      <a:pt x="1617" y="338"/>
                      <a:pt x="1595" y="283"/>
                    </a:cubicBezTo>
                    <a:lnTo>
                      <a:pt x="1563" y="203"/>
                    </a:lnTo>
                    <a:lnTo>
                      <a:pt x="1838" y="178"/>
                    </a:lnTo>
                    <a:lnTo>
                      <a:pt x="1822" y="258"/>
                    </a:lnTo>
                    <a:cubicBezTo>
                      <a:pt x="1808" y="325"/>
                      <a:pt x="1749" y="373"/>
                      <a:pt x="1680" y="373"/>
                    </a:cubicBezTo>
                    <a:lnTo>
                      <a:pt x="1648" y="373"/>
                    </a:lnTo>
                    <a:lnTo>
                      <a:pt x="1632" y="373"/>
                    </a:lnTo>
                    <a:cubicBezTo>
                      <a:pt x="1574" y="373"/>
                      <a:pt x="1521" y="338"/>
                      <a:pt x="1499" y="283"/>
                    </a:cubicBezTo>
                    <a:lnTo>
                      <a:pt x="1467" y="203"/>
                    </a:lnTo>
                    <a:lnTo>
                      <a:pt x="1600" y="293"/>
                    </a:lnTo>
                    <a:lnTo>
                      <a:pt x="1584" y="293"/>
                    </a:lnTo>
                    <a:lnTo>
                      <a:pt x="1718" y="203"/>
                    </a:lnTo>
                    <a:lnTo>
                      <a:pt x="1686" y="283"/>
                    </a:lnTo>
                    <a:cubicBezTo>
                      <a:pt x="1664" y="338"/>
                      <a:pt x="1611" y="373"/>
                      <a:pt x="1552" y="373"/>
                    </a:cubicBezTo>
                    <a:lnTo>
                      <a:pt x="1520" y="373"/>
                    </a:lnTo>
                    <a:lnTo>
                      <a:pt x="1504" y="373"/>
                    </a:lnTo>
                    <a:lnTo>
                      <a:pt x="1472" y="373"/>
                    </a:lnTo>
                    <a:lnTo>
                      <a:pt x="1456" y="373"/>
                    </a:lnTo>
                    <a:lnTo>
                      <a:pt x="1424" y="373"/>
                    </a:lnTo>
                    <a:lnTo>
                      <a:pt x="1408" y="373"/>
                    </a:lnTo>
                    <a:cubicBezTo>
                      <a:pt x="1350" y="373"/>
                      <a:pt x="1297" y="338"/>
                      <a:pt x="1275" y="283"/>
                    </a:cubicBezTo>
                    <a:lnTo>
                      <a:pt x="1243" y="203"/>
                    </a:lnTo>
                    <a:lnTo>
                      <a:pt x="1518" y="178"/>
                    </a:lnTo>
                    <a:lnTo>
                      <a:pt x="1502" y="258"/>
                    </a:lnTo>
                    <a:cubicBezTo>
                      <a:pt x="1488" y="325"/>
                      <a:pt x="1429" y="373"/>
                      <a:pt x="1360" y="373"/>
                    </a:cubicBezTo>
                    <a:lnTo>
                      <a:pt x="1328" y="373"/>
                    </a:lnTo>
                    <a:cubicBezTo>
                      <a:pt x="1260" y="373"/>
                      <a:pt x="1201" y="325"/>
                      <a:pt x="1187" y="258"/>
                    </a:cubicBezTo>
                    <a:lnTo>
                      <a:pt x="1171" y="178"/>
                    </a:lnTo>
                    <a:lnTo>
                      <a:pt x="1446" y="203"/>
                    </a:lnTo>
                    <a:lnTo>
                      <a:pt x="1414" y="283"/>
                    </a:lnTo>
                    <a:cubicBezTo>
                      <a:pt x="1392" y="338"/>
                      <a:pt x="1339" y="373"/>
                      <a:pt x="1280" y="373"/>
                    </a:cubicBezTo>
                    <a:cubicBezTo>
                      <a:pt x="1222" y="373"/>
                      <a:pt x="1169" y="338"/>
                      <a:pt x="1147" y="283"/>
                    </a:cubicBezTo>
                    <a:lnTo>
                      <a:pt x="1115" y="203"/>
                    </a:lnTo>
                    <a:lnTo>
                      <a:pt x="1390" y="178"/>
                    </a:lnTo>
                    <a:lnTo>
                      <a:pt x="1374" y="258"/>
                    </a:lnTo>
                    <a:cubicBezTo>
                      <a:pt x="1361" y="320"/>
                      <a:pt x="1309" y="367"/>
                      <a:pt x="1246" y="373"/>
                    </a:cubicBezTo>
                    <a:cubicBezTo>
                      <a:pt x="1182" y="379"/>
                      <a:pt x="1122" y="342"/>
                      <a:pt x="1099" y="283"/>
                    </a:cubicBezTo>
                    <a:lnTo>
                      <a:pt x="1067" y="203"/>
                    </a:lnTo>
                    <a:lnTo>
                      <a:pt x="1342" y="178"/>
                    </a:lnTo>
                    <a:lnTo>
                      <a:pt x="1326" y="258"/>
                    </a:lnTo>
                    <a:cubicBezTo>
                      <a:pt x="1312" y="325"/>
                      <a:pt x="1253" y="373"/>
                      <a:pt x="1184" y="373"/>
                    </a:cubicBezTo>
                    <a:lnTo>
                      <a:pt x="1152" y="373"/>
                    </a:lnTo>
                    <a:cubicBezTo>
                      <a:pt x="1084" y="373"/>
                      <a:pt x="1025" y="325"/>
                      <a:pt x="1011" y="258"/>
                    </a:cubicBezTo>
                    <a:lnTo>
                      <a:pt x="995" y="178"/>
                    </a:lnTo>
                    <a:lnTo>
                      <a:pt x="1270" y="203"/>
                    </a:lnTo>
                    <a:lnTo>
                      <a:pt x="1238" y="283"/>
                    </a:lnTo>
                    <a:cubicBezTo>
                      <a:pt x="1216" y="338"/>
                      <a:pt x="1163" y="373"/>
                      <a:pt x="1104" y="373"/>
                    </a:cubicBezTo>
                    <a:lnTo>
                      <a:pt x="1088" y="373"/>
                    </a:lnTo>
                    <a:lnTo>
                      <a:pt x="1056" y="373"/>
                    </a:lnTo>
                    <a:cubicBezTo>
                      <a:pt x="998" y="373"/>
                      <a:pt x="945" y="338"/>
                      <a:pt x="923" y="283"/>
                    </a:cubicBezTo>
                    <a:lnTo>
                      <a:pt x="891" y="203"/>
                    </a:lnTo>
                    <a:lnTo>
                      <a:pt x="1024" y="293"/>
                    </a:lnTo>
                    <a:lnTo>
                      <a:pt x="1008" y="293"/>
                    </a:lnTo>
                    <a:lnTo>
                      <a:pt x="976" y="293"/>
                    </a:lnTo>
                    <a:lnTo>
                      <a:pt x="960" y="293"/>
                    </a:lnTo>
                    <a:lnTo>
                      <a:pt x="928" y="293"/>
                    </a:lnTo>
                    <a:lnTo>
                      <a:pt x="1070" y="178"/>
                    </a:lnTo>
                    <a:lnTo>
                      <a:pt x="1054" y="258"/>
                    </a:lnTo>
                    <a:cubicBezTo>
                      <a:pt x="1041" y="320"/>
                      <a:pt x="989" y="367"/>
                      <a:pt x="926" y="373"/>
                    </a:cubicBezTo>
                    <a:cubicBezTo>
                      <a:pt x="862" y="379"/>
                      <a:pt x="802" y="342"/>
                      <a:pt x="779" y="283"/>
                    </a:cubicBezTo>
                    <a:lnTo>
                      <a:pt x="747" y="203"/>
                    </a:lnTo>
                    <a:lnTo>
                      <a:pt x="880" y="293"/>
                    </a:lnTo>
                    <a:lnTo>
                      <a:pt x="864" y="293"/>
                    </a:lnTo>
                    <a:lnTo>
                      <a:pt x="998" y="203"/>
                    </a:lnTo>
                    <a:lnTo>
                      <a:pt x="966" y="283"/>
                    </a:lnTo>
                    <a:cubicBezTo>
                      <a:pt x="944" y="338"/>
                      <a:pt x="891" y="373"/>
                      <a:pt x="832" y="373"/>
                    </a:cubicBezTo>
                    <a:lnTo>
                      <a:pt x="816" y="373"/>
                    </a:lnTo>
                    <a:cubicBezTo>
                      <a:pt x="758" y="373"/>
                      <a:pt x="705" y="338"/>
                      <a:pt x="683" y="283"/>
                    </a:cubicBezTo>
                    <a:lnTo>
                      <a:pt x="651" y="203"/>
                    </a:lnTo>
                    <a:lnTo>
                      <a:pt x="918" y="203"/>
                    </a:lnTo>
                    <a:lnTo>
                      <a:pt x="886" y="283"/>
                    </a:lnTo>
                    <a:cubicBezTo>
                      <a:pt x="864" y="338"/>
                      <a:pt x="811" y="373"/>
                      <a:pt x="752" y="373"/>
                    </a:cubicBezTo>
                    <a:lnTo>
                      <a:pt x="736" y="373"/>
                    </a:lnTo>
                    <a:lnTo>
                      <a:pt x="704" y="373"/>
                    </a:lnTo>
                    <a:lnTo>
                      <a:pt x="688" y="373"/>
                    </a:lnTo>
                    <a:cubicBezTo>
                      <a:pt x="630" y="373"/>
                      <a:pt x="577" y="338"/>
                      <a:pt x="555" y="283"/>
                    </a:cubicBezTo>
                    <a:lnTo>
                      <a:pt x="523" y="203"/>
                    </a:lnTo>
                    <a:lnTo>
                      <a:pt x="656" y="293"/>
                    </a:lnTo>
                    <a:lnTo>
                      <a:pt x="640" y="293"/>
                    </a:lnTo>
                    <a:lnTo>
                      <a:pt x="774" y="203"/>
                    </a:lnTo>
                    <a:lnTo>
                      <a:pt x="742" y="283"/>
                    </a:lnTo>
                    <a:cubicBezTo>
                      <a:pt x="720" y="338"/>
                      <a:pt x="667" y="373"/>
                      <a:pt x="608" y="373"/>
                    </a:cubicBezTo>
                    <a:lnTo>
                      <a:pt x="592" y="373"/>
                    </a:lnTo>
                    <a:lnTo>
                      <a:pt x="560" y="373"/>
                    </a:lnTo>
                    <a:lnTo>
                      <a:pt x="544" y="373"/>
                    </a:lnTo>
                    <a:cubicBezTo>
                      <a:pt x="486" y="373"/>
                      <a:pt x="433" y="338"/>
                      <a:pt x="411" y="283"/>
                    </a:cubicBezTo>
                    <a:lnTo>
                      <a:pt x="379" y="203"/>
                    </a:lnTo>
                    <a:lnTo>
                      <a:pt x="646" y="203"/>
                    </a:lnTo>
                    <a:lnTo>
                      <a:pt x="614" y="283"/>
                    </a:lnTo>
                    <a:cubicBezTo>
                      <a:pt x="592" y="338"/>
                      <a:pt x="539" y="373"/>
                      <a:pt x="480" y="373"/>
                    </a:cubicBezTo>
                    <a:lnTo>
                      <a:pt x="464" y="373"/>
                    </a:lnTo>
                    <a:lnTo>
                      <a:pt x="432" y="373"/>
                    </a:lnTo>
                    <a:lnTo>
                      <a:pt x="416" y="373"/>
                    </a:lnTo>
                    <a:cubicBezTo>
                      <a:pt x="358" y="373"/>
                      <a:pt x="305" y="338"/>
                      <a:pt x="283" y="283"/>
                    </a:cubicBezTo>
                    <a:lnTo>
                      <a:pt x="251" y="203"/>
                    </a:lnTo>
                    <a:lnTo>
                      <a:pt x="526" y="178"/>
                    </a:lnTo>
                    <a:lnTo>
                      <a:pt x="510" y="258"/>
                    </a:lnTo>
                    <a:cubicBezTo>
                      <a:pt x="496" y="325"/>
                      <a:pt x="437" y="373"/>
                      <a:pt x="368" y="373"/>
                    </a:cubicBezTo>
                    <a:lnTo>
                      <a:pt x="336" y="373"/>
                    </a:lnTo>
                    <a:lnTo>
                      <a:pt x="320" y="373"/>
                    </a:lnTo>
                    <a:lnTo>
                      <a:pt x="288" y="373"/>
                    </a:lnTo>
                    <a:lnTo>
                      <a:pt x="256" y="373"/>
                    </a:lnTo>
                    <a:lnTo>
                      <a:pt x="240" y="373"/>
                    </a:lnTo>
                    <a:lnTo>
                      <a:pt x="208" y="373"/>
                    </a:lnTo>
                    <a:lnTo>
                      <a:pt x="192" y="373"/>
                    </a:lnTo>
                    <a:lnTo>
                      <a:pt x="160" y="373"/>
                    </a:lnTo>
                    <a:lnTo>
                      <a:pt x="144" y="373"/>
                    </a:lnTo>
                    <a:cubicBezTo>
                      <a:pt x="65" y="373"/>
                      <a:pt x="0" y="309"/>
                      <a:pt x="0" y="229"/>
                    </a:cubicBezTo>
                    <a:cubicBezTo>
                      <a:pt x="0" y="150"/>
                      <a:pt x="65" y="85"/>
                      <a:pt x="144" y="85"/>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122"/>
              <p:cNvSpPr>
                <a:spLocks/>
              </p:cNvSpPr>
              <p:nvPr/>
            </p:nvSpPr>
            <p:spPr bwMode="auto">
              <a:xfrm>
                <a:off x="6126163" y="1560513"/>
                <a:ext cx="500063" cy="1044575"/>
              </a:xfrm>
              <a:custGeom>
                <a:avLst/>
                <a:gdLst>
                  <a:gd name="T0" fmla="*/ 368 w 5260"/>
                  <a:gd name="T1" fmla="*/ 10592 h 10969"/>
                  <a:gd name="T2" fmla="*/ 608 w 5260"/>
                  <a:gd name="T3" fmla="*/ 10592 h 10969"/>
                  <a:gd name="T4" fmla="*/ 651 w 5260"/>
                  <a:gd name="T5" fmla="*/ 10683 h 10969"/>
                  <a:gd name="T6" fmla="*/ 912 w 5260"/>
                  <a:gd name="T7" fmla="*/ 10672 h 10969"/>
                  <a:gd name="T8" fmla="*/ 1104 w 5260"/>
                  <a:gd name="T9" fmla="*/ 10592 h 10969"/>
                  <a:gd name="T10" fmla="*/ 1153 w 5260"/>
                  <a:gd name="T11" fmla="*/ 10613 h 10969"/>
                  <a:gd name="T12" fmla="*/ 1289 w 5260"/>
                  <a:gd name="T13" fmla="*/ 10609 h 10969"/>
                  <a:gd name="T14" fmla="*/ 1504 w 5260"/>
                  <a:gd name="T15" fmla="*/ 10480 h 10969"/>
                  <a:gd name="T16" fmla="*/ 1493 w 5260"/>
                  <a:gd name="T17" fmla="*/ 10654 h 10969"/>
                  <a:gd name="T18" fmla="*/ 1856 w 5260"/>
                  <a:gd name="T19" fmla="*/ 10480 h 10969"/>
                  <a:gd name="T20" fmla="*/ 2096 w 5260"/>
                  <a:gd name="T21" fmla="*/ 10480 h 10969"/>
                  <a:gd name="T22" fmla="*/ 2180 w 5260"/>
                  <a:gd name="T23" fmla="*/ 10449 h 10969"/>
                  <a:gd name="T24" fmla="*/ 2464 w 5260"/>
                  <a:gd name="T25" fmla="*/ 10336 h 10969"/>
                  <a:gd name="T26" fmla="*/ 2456 w 5260"/>
                  <a:gd name="T27" fmla="*/ 10227 h 10969"/>
                  <a:gd name="T28" fmla="*/ 2569 w 5260"/>
                  <a:gd name="T29" fmla="*/ 10193 h 10969"/>
                  <a:gd name="T30" fmla="*/ 2697 w 5260"/>
                  <a:gd name="T31" fmla="*/ 9969 h 10969"/>
                  <a:gd name="T32" fmla="*/ 2944 w 5260"/>
                  <a:gd name="T33" fmla="*/ 9744 h 10969"/>
                  <a:gd name="T34" fmla="*/ 3088 w 5260"/>
                  <a:gd name="T35" fmla="*/ 9904 h 10969"/>
                  <a:gd name="T36" fmla="*/ 3121 w 5260"/>
                  <a:gd name="T37" fmla="*/ 9845 h 10969"/>
                  <a:gd name="T38" fmla="*/ 3250 w 5260"/>
                  <a:gd name="T39" fmla="*/ 9865 h 10969"/>
                  <a:gd name="T40" fmla="*/ 3409 w 5260"/>
                  <a:gd name="T41" fmla="*/ 9301 h 10969"/>
                  <a:gd name="T42" fmla="*/ 3846 w 5260"/>
                  <a:gd name="T43" fmla="*/ 8651 h 10969"/>
                  <a:gd name="T44" fmla="*/ 3697 w 5260"/>
                  <a:gd name="T45" fmla="*/ 8353 h 10969"/>
                  <a:gd name="T46" fmla="*/ 3857 w 5260"/>
                  <a:gd name="T47" fmla="*/ 6716 h 10969"/>
                  <a:gd name="T48" fmla="*/ 4128 w 5260"/>
                  <a:gd name="T49" fmla="*/ 6272 h 10969"/>
                  <a:gd name="T50" fmla="*/ 4129 w 5260"/>
                  <a:gd name="T51" fmla="*/ 5349 h 10969"/>
                  <a:gd name="T52" fmla="*/ 4338 w 5260"/>
                  <a:gd name="T53" fmla="*/ 3401 h 10969"/>
                  <a:gd name="T54" fmla="*/ 4465 w 5260"/>
                  <a:gd name="T55" fmla="*/ 3107 h 10969"/>
                  <a:gd name="T56" fmla="*/ 4629 w 5260"/>
                  <a:gd name="T57" fmla="*/ 574 h 10969"/>
                  <a:gd name="T58" fmla="*/ 4928 w 5260"/>
                  <a:gd name="T59" fmla="*/ 0 h 10969"/>
                  <a:gd name="T60" fmla="*/ 5184 w 5260"/>
                  <a:gd name="T61" fmla="*/ 403 h 10969"/>
                  <a:gd name="T62" fmla="*/ 5120 w 5260"/>
                  <a:gd name="T63" fmla="*/ 744 h 10969"/>
                  <a:gd name="T64" fmla="*/ 4992 w 5260"/>
                  <a:gd name="T65" fmla="*/ 1464 h 10969"/>
                  <a:gd name="T66" fmla="*/ 4848 w 5260"/>
                  <a:gd name="T67" fmla="*/ 1880 h 10969"/>
                  <a:gd name="T68" fmla="*/ 4544 w 5260"/>
                  <a:gd name="T69" fmla="*/ 3488 h 10969"/>
                  <a:gd name="T70" fmla="*/ 4544 w 5260"/>
                  <a:gd name="T71" fmla="*/ 3912 h 10969"/>
                  <a:gd name="T72" fmla="*/ 4313 w 5260"/>
                  <a:gd name="T73" fmla="*/ 6174 h 10969"/>
                  <a:gd name="T74" fmla="*/ 4048 w 5260"/>
                  <a:gd name="T75" fmla="*/ 6576 h 10969"/>
                  <a:gd name="T76" fmla="*/ 4048 w 5260"/>
                  <a:gd name="T77" fmla="*/ 8030 h 10969"/>
                  <a:gd name="T78" fmla="*/ 3904 w 5260"/>
                  <a:gd name="T79" fmla="*/ 8892 h 10969"/>
                  <a:gd name="T80" fmla="*/ 3807 w 5260"/>
                  <a:gd name="T81" fmla="*/ 8648 h 10969"/>
                  <a:gd name="T82" fmla="*/ 3504 w 5260"/>
                  <a:gd name="T83" fmla="*/ 9760 h 10969"/>
                  <a:gd name="T84" fmla="*/ 3360 w 5260"/>
                  <a:gd name="T85" fmla="*/ 10000 h 10969"/>
                  <a:gd name="T86" fmla="*/ 3216 w 5260"/>
                  <a:gd name="T87" fmla="*/ 10000 h 10969"/>
                  <a:gd name="T88" fmla="*/ 3177 w 5260"/>
                  <a:gd name="T89" fmla="*/ 10142 h 10969"/>
                  <a:gd name="T90" fmla="*/ 2912 w 5260"/>
                  <a:gd name="T91" fmla="*/ 10240 h 10969"/>
                  <a:gd name="T92" fmla="*/ 2912 w 5260"/>
                  <a:gd name="T93" fmla="*/ 10286 h 10969"/>
                  <a:gd name="T94" fmla="*/ 2521 w 5260"/>
                  <a:gd name="T95" fmla="*/ 10304 h 10969"/>
                  <a:gd name="T96" fmla="*/ 2646 w 5260"/>
                  <a:gd name="T97" fmla="*/ 10614 h 10969"/>
                  <a:gd name="T98" fmla="*/ 2275 w 5260"/>
                  <a:gd name="T99" fmla="*/ 10589 h 10969"/>
                  <a:gd name="T100" fmla="*/ 2240 w 5260"/>
                  <a:gd name="T101" fmla="*/ 10768 h 10969"/>
                  <a:gd name="T102" fmla="*/ 2000 w 5260"/>
                  <a:gd name="T103" fmla="*/ 10768 h 10969"/>
                  <a:gd name="T104" fmla="*/ 1744 w 5260"/>
                  <a:gd name="T105" fmla="*/ 10768 h 10969"/>
                  <a:gd name="T106" fmla="*/ 1729 w 5260"/>
                  <a:gd name="T107" fmla="*/ 10689 h 10969"/>
                  <a:gd name="T108" fmla="*/ 1472 w 5260"/>
                  <a:gd name="T109" fmla="*/ 10832 h 10969"/>
                  <a:gd name="T110" fmla="*/ 1218 w 5260"/>
                  <a:gd name="T111" fmla="*/ 10645 h 10969"/>
                  <a:gd name="T112" fmla="*/ 1115 w 5260"/>
                  <a:gd name="T113" fmla="*/ 10790 h 10969"/>
                  <a:gd name="T114" fmla="*/ 1024 w 5260"/>
                  <a:gd name="T115" fmla="*/ 10880 h 10969"/>
                  <a:gd name="T116" fmla="*/ 1017 w 5260"/>
                  <a:gd name="T117" fmla="*/ 10734 h 10969"/>
                  <a:gd name="T118" fmla="*/ 603 w 5260"/>
                  <a:gd name="T119" fmla="*/ 10870 h 10969"/>
                  <a:gd name="T120" fmla="*/ 512 w 5260"/>
                  <a:gd name="T121" fmla="*/ 10880 h 10969"/>
                  <a:gd name="T122" fmla="*/ 256 w 5260"/>
                  <a:gd name="T123" fmla="*/ 10880 h 10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60" h="10969">
                    <a:moveTo>
                      <a:pt x="144" y="10592"/>
                    </a:moveTo>
                    <a:lnTo>
                      <a:pt x="160" y="10592"/>
                    </a:lnTo>
                    <a:lnTo>
                      <a:pt x="192" y="10592"/>
                    </a:lnTo>
                    <a:lnTo>
                      <a:pt x="208" y="10592"/>
                    </a:lnTo>
                    <a:lnTo>
                      <a:pt x="240" y="10592"/>
                    </a:lnTo>
                    <a:lnTo>
                      <a:pt x="256" y="10592"/>
                    </a:lnTo>
                    <a:lnTo>
                      <a:pt x="288" y="10592"/>
                    </a:lnTo>
                    <a:lnTo>
                      <a:pt x="304" y="10592"/>
                    </a:lnTo>
                    <a:lnTo>
                      <a:pt x="336" y="10592"/>
                    </a:lnTo>
                    <a:lnTo>
                      <a:pt x="368" y="10592"/>
                    </a:lnTo>
                    <a:lnTo>
                      <a:pt x="384" y="10592"/>
                    </a:lnTo>
                    <a:lnTo>
                      <a:pt x="416" y="10592"/>
                    </a:lnTo>
                    <a:lnTo>
                      <a:pt x="432" y="10592"/>
                    </a:lnTo>
                    <a:lnTo>
                      <a:pt x="464" y="10592"/>
                    </a:lnTo>
                    <a:lnTo>
                      <a:pt x="480" y="10592"/>
                    </a:lnTo>
                    <a:lnTo>
                      <a:pt x="512" y="10592"/>
                    </a:lnTo>
                    <a:lnTo>
                      <a:pt x="528" y="10592"/>
                    </a:lnTo>
                    <a:lnTo>
                      <a:pt x="560" y="10592"/>
                    </a:lnTo>
                    <a:lnTo>
                      <a:pt x="592" y="10592"/>
                    </a:lnTo>
                    <a:lnTo>
                      <a:pt x="608" y="10592"/>
                    </a:lnTo>
                    <a:lnTo>
                      <a:pt x="640" y="10592"/>
                    </a:lnTo>
                    <a:lnTo>
                      <a:pt x="656" y="10592"/>
                    </a:lnTo>
                    <a:lnTo>
                      <a:pt x="688" y="10592"/>
                    </a:lnTo>
                    <a:lnTo>
                      <a:pt x="704" y="10592"/>
                    </a:lnTo>
                    <a:cubicBezTo>
                      <a:pt x="763" y="10592"/>
                      <a:pt x="816" y="10628"/>
                      <a:pt x="838" y="10683"/>
                    </a:cubicBezTo>
                    <a:lnTo>
                      <a:pt x="870" y="10763"/>
                    </a:lnTo>
                    <a:lnTo>
                      <a:pt x="736" y="10672"/>
                    </a:lnTo>
                    <a:lnTo>
                      <a:pt x="752" y="10672"/>
                    </a:lnTo>
                    <a:lnTo>
                      <a:pt x="619" y="10763"/>
                    </a:lnTo>
                    <a:lnTo>
                      <a:pt x="651" y="10683"/>
                    </a:lnTo>
                    <a:cubicBezTo>
                      <a:pt x="673" y="10628"/>
                      <a:pt x="726" y="10592"/>
                      <a:pt x="784" y="10592"/>
                    </a:cubicBezTo>
                    <a:lnTo>
                      <a:pt x="800" y="10592"/>
                    </a:lnTo>
                    <a:lnTo>
                      <a:pt x="832" y="10592"/>
                    </a:lnTo>
                    <a:lnTo>
                      <a:pt x="864" y="10592"/>
                    </a:lnTo>
                    <a:lnTo>
                      <a:pt x="728" y="10691"/>
                    </a:lnTo>
                    <a:lnTo>
                      <a:pt x="744" y="10643"/>
                    </a:lnTo>
                    <a:cubicBezTo>
                      <a:pt x="764" y="10582"/>
                      <a:pt x="822" y="10542"/>
                      <a:pt x="886" y="10545"/>
                    </a:cubicBezTo>
                    <a:cubicBezTo>
                      <a:pt x="950" y="10547"/>
                      <a:pt x="1005" y="10591"/>
                      <a:pt x="1020" y="10654"/>
                    </a:cubicBezTo>
                    <a:lnTo>
                      <a:pt x="1052" y="10782"/>
                    </a:lnTo>
                    <a:lnTo>
                      <a:pt x="912" y="10672"/>
                    </a:lnTo>
                    <a:lnTo>
                      <a:pt x="928" y="10672"/>
                    </a:lnTo>
                    <a:lnTo>
                      <a:pt x="795" y="10763"/>
                    </a:lnTo>
                    <a:lnTo>
                      <a:pt x="827" y="10683"/>
                    </a:lnTo>
                    <a:cubicBezTo>
                      <a:pt x="849" y="10628"/>
                      <a:pt x="902" y="10592"/>
                      <a:pt x="960" y="10592"/>
                    </a:cubicBezTo>
                    <a:lnTo>
                      <a:pt x="976" y="10592"/>
                    </a:lnTo>
                    <a:lnTo>
                      <a:pt x="1008" y="10592"/>
                    </a:lnTo>
                    <a:lnTo>
                      <a:pt x="1024" y="10592"/>
                    </a:lnTo>
                    <a:lnTo>
                      <a:pt x="1056" y="10592"/>
                    </a:lnTo>
                    <a:lnTo>
                      <a:pt x="1088" y="10592"/>
                    </a:lnTo>
                    <a:lnTo>
                      <a:pt x="1104" y="10592"/>
                    </a:lnTo>
                    <a:lnTo>
                      <a:pt x="1136" y="10592"/>
                    </a:lnTo>
                    <a:lnTo>
                      <a:pt x="1152" y="10592"/>
                    </a:lnTo>
                    <a:lnTo>
                      <a:pt x="1184" y="10592"/>
                    </a:lnTo>
                    <a:lnTo>
                      <a:pt x="1200" y="10592"/>
                    </a:lnTo>
                    <a:lnTo>
                      <a:pt x="1232" y="10592"/>
                    </a:lnTo>
                    <a:lnTo>
                      <a:pt x="1248" y="10592"/>
                    </a:lnTo>
                    <a:cubicBezTo>
                      <a:pt x="1307" y="10592"/>
                      <a:pt x="1360" y="10628"/>
                      <a:pt x="1382" y="10683"/>
                    </a:cubicBezTo>
                    <a:lnTo>
                      <a:pt x="1414" y="10763"/>
                    </a:lnTo>
                    <a:lnTo>
                      <a:pt x="1137" y="10805"/>
                    </a:lnTo>
                    <a:lnTo>
                      <a:pt x="1153" y="10613"/>
                    </a:lnTo>
                    <a:cubicBezTo>
                      <a:pt x="1159" y="10543"/>
                      <a:pt x="1213" y="10488"/>
                      <a:pt x="1282" y="10481"/>
                    </a:cubicBezTo>
                    <a:cubicBezTo>
                      <a:pt x="1352" y="10474"/>
                      <a:pt x="1416" y="10518"/>
                      <a:pt x="1435" y="10585"/>
                    </a:cubicBezTo>
                    <a:lnTo>
                      <a:pt x="1467" y="10697"/>
                    </a:lnTo>
                    <a:lnTo>
                      <a:pt x="1190" y="10697"/>
                    </a:lnTo>
                    <a:lnTo>
                      <a:pt x="1222" y="10585"/>
                    </a:lnTo>
                    <a:cubicBezTo>
                      <a:pt x="1241" y="10520"/>
                      <a:pt x="1302" y="10476"/>
                      <a:pt x="1370" y="10481"/>
                    </a:cubicBezTo>
                    <a:cubicBezTo>
                      <a:pt x="1438" y="10485"/>
                      <a:pt x="1493" y="10537"/>
                      <a:pt x="1503" y="10604"/>
                    </a:cubicBezTo>
                    <a:lnTo>
                      <a:pt x="1519" y="10716"/>
                    </a:lnTo>
                    <a:lnTo>
                      <a:pt x="1257" y="10657"/>
                    </a:lnTo>
                    <a:lnTo>
                      <a:pt x="1289" y="10609"/>
                    </a:lnTo>
                    <a:lnTo>
                      <a:pt x="1269" y="10654"/>
                    </a:lnTo>
                    <a:lnTo>
                      <a:pt x="1285" y="10590"/>
                    </a:lnTo>
                    <a:cubicBezTo>
                      <a:pt x="1299" y="10531"/>
                      <a:pt x="1349" y="10488"/>
                      <a:pt x="1409" y="10481"/>
                    </a:cubicBezTo>
                    <a:cubicBezTo>
                      <a:pt x="1469" y="10475"/>
                      <a:pt x="1526" y="10506"/>
                      <a:pt x="1553" y="10560"/>
                    </a:cubicBezTo>
                    <a:lnTo>
                      <a:pt x="1585" y="10624"/>
                    </a:lnTo>
                    <a:lnTo>
                      <a:pt x="1456" y="10544"/>
                    </a:lnTo>
                    <a:lnTo>
                      <a:pt x="1472" y="10544"/>
                    </a:lnTo>
                    <a:lnTo>
                      <a:pt x="1344" y="10624"/>
                    </a:lnTo>
                    <a:lnTo>
                      <a:pt x="1376" y="10560"/>
                    </a:lnTo>
                    <a:cubicBezTo>
                      <a:pt x="1400" y="10511"/>
                      <a:pt x="1450" y="10480"/>
                      <a:pt x="1504" y="10480"/>
                    </a:cubicBezTo>
                    <a:lnTo>
                      <a:pt x="1520" y="10480"/>
                    </a:lnTo>
                    <a:lnTo>
                      <a:pt x="1552" y="10480"/>
                    </a:lnTo>
                    <a:cubicBezTo>
                      <a:pt x="1619" y="10480"/>
                      <a:pt x="1676" y="10525"/>
                      <a:pt x="1692" y="10590"/>
                    </a:cubicBezTo>
                    <a:lnTo>
                      <a:pt x="1708" y="10654"/>
                    </a:lnTo>
                    <a:lnTo>
                      <a:pt x="1440" y="10624"/>
                    </a:lnTo>
                    <a:lnTo>
                      <a:pt x="1472" y="10560"/>
                    </a:lnTo>
                    <a:cubicBezTo>
                      <a:pt x="1496" y="10511"/>
                      <a:pt x="1546" y="10480"/>
                      <a:pt x="1600" y="10480"/>
                    </a:cubicBezTo>
                    <a:cubicBezTo>
                      <a:pt x="1655" y="10480"/>
                      <a:pt x="1705" y="10511"/>
                      <a:pt x="1729" y="10560"/>
                    </a:cubicBezTo>
                    <a:lnTo>
                      <a:pt x="1761" y="10624"/>
                    </a:lnTo>
                    <a:lnTo>
                      <a:pt x="1493" y="10654"/>
                    </a:lnTo>
                    <a:lnTo>
                      <a:pt x="1509" y="10590"/>
                    </a:lnTo>
                    <a:cubicBezTo>
                      <a:pt x="1525" y="10525"/>
                      <a:pt x="1582" y="10480"/>
                      <a:pt x="1648" y="10480"/>
                    </a:cubicBezTo>
                    <a:lnTo>
                      <a:pt x="1680" y="10480"/>
                    </a:lnTo>
                    <a:lnTo>
                      <a:pt x="1696" y="10480"/>
                    </a:lnTo>
                    <a:lnTo>
                      <a:pt x="1728" y="10480"/>
                    </a:lnTo>
                    <a:lnTo>
                      <a:pt x="1744" y="10480"/>
                    </a:lnTo>
                    <a:lnTo>
                      <a:pt x="1776" y="10480"/>
                    </a:lnTo>
                    <a:lnTo>
                      <a:pt x="1792" y="10480"/>
                    </a:lnTo>
                    <a:lnTo>
                      <a:pt x="1824" y="10480"/>
                    </a:lnTo>
                    <a:lnTo>
                      <a:pt x="1856" y="10480"/>
                    </a:lnTo>
                    <a:lnTo>
                      <a:pt x="1872" y="10480"/>
                    </a:lnTo>
                    <a:lnTo>
                      <a:pt x="1904" y="10480"/>
                    </a:lnTo>
                    <a:lnTo>
                      <a:pt x="1920" y="10480"/>
                    </a:lnTo>
                    <a:lnTo>
                      <a:pt x="1952" y="10480"/>
                    </a:lnTo>
                    <a:lnTo>
                      <a:pt x="1968" y="10480"/>
                    </a:lnTo>
                    <a:lnTo>
                      <a:pt x="2000" y="10480"/>
                    </a:lnTo>
                    <a:lnTo>
                      <a:pt x="2016" y="10480"/>
                    </a:lnTo>
                    <a:lnTo>
                      <a:pt x="2048" y="10480"/>
                    </a:lnTo>
                    <a:lnTo>
                      <a:pt x="2064" y="10480"/>
                    </a:lnTo>
                    <a:lnTo>
                      <a:pt x="2096" y="10480"/>
                    </a:lnTo>
                    <a:lnTo>
                      <a:pt x="2128" y="10480"/>
                    </a:lnTo>
                    <a:lnTo>
                      <a:pt x="2144" y="10480"/>
                    </a:lnTo>
                    <a:lnTo>
                      <a:pt x="2176" y="10480"/>
                    </a:lnTo>
                    <a:lnTo>
                      <a:pt x="2192" y="10480"/>
                    </a:lnTo>
                    <a:lnTo>
                      <a:pt x="2224" y="10480"/>
                    </a:lnTo>
                    <a:lnTo>
                      <a:pt x="2240" y="10480"/>
                    </a:lnTo>
                    <a:lnTo>
                      <a:pt x="2272" y="10480"/>
                    </a:lnTo>
                    <a:lnTo>
                      <a:pt x="2288" y="10480"/>
                    </a:lnTo>
                    <a:lnTo>
                      <a:pt x="2148" y="10593"/>
                    </a:lnTo>
                    <a:lnTo>
                      <a:pt x="2180" y="10449"/>
                    </a:lnTo>
                    <a:cubicBezTo>
                      <a:pt x="2195" y="10383"/>
                      <a:pt x="2253" y="10336"/>
                      <a:pt x="2320" y="10336"/>
                    </a:cubicBezTo>
                    <a:lnTo>
                      <a:pt x="2352" y="10336"/>
                    </a:lnTo>
                    <a:lnTo>
                      <a:pt x="2368" y="10336"/>
                    </a:lnTo>
                    <a:lnTo>
                      <a:pt x="2400" y="10336"/>
                    </a:lnTo>
                    <a:cubicBezTo>
                      <a:pt x="2469" y="10336"/>
                      <a:pt x="2528" y="10385"/>
                      <a:pt x="2542" y="10452"/>
                    </a:cubicBezTo>
                    <a:lnTo>
                      <a:pt x="2558" y="10532"/>
                    </a:lnTo>
                    <a:lnTo>
                      <a:pt x="2283" y="10507"/>
                    </a:lnTo>
                    <a:lnTo>
                      <a:pt x="2315" y="10427"/>
                    </a:lnTo>
                    <a:cubicBezTo>
                      <a:pt x="2337" y="10372"/>
                      <a:pt x="2390" y="10336"/>
                      <a:pt x="2448" y="10336"/>
                    </a:cubicBezTo>
                    <a:lnTo>
                      <a:pt x="2464" y="10336"/>
                    </a:lnTo>
                    <a:cubicBezTo>
                      <a:pt x="2523" y="10336"/>
                      <a:pt x="2576" y="10372"/>
                      <a:pt x="2598" y="10427"/>
                    </a:cubicBezTo>
                    <a:lnTo>
                      <a:pt x="2630" y="10507"/>
                    </a:lnTo>
                    <a:lnTo>
                      <a:pt x="2496" y="10416"/>
                    </a:lnTo>
                    <a:lnTo>
                      <a:pt x="2512" y="10416"/>
                    </a:lnTo>
                    <a:lnTo>
                      <a:pt x="2379" y="10507"/>
                    </a:lnTo>
                    <a:lnTo>
                      <a:pt x="2411" y="10427"/>
                    </a:lnTo>
                    <a:lnTo>
                      <a:pt x="2402" y="10460"/>
                    </a:lnTo>
                    <a:lnTo>
                      <a:pt x="2418" y="10348"/>
                    </a:lnTo>
                    <a:cubicBezTo>
                      <a:pt x="2419" y="10340"/>
                      <a:pt x="2421" y="10331"/>
                      <a:pt x="2424" y="10323"/>
                    </a:cubicBezTo>
                    <a:lnTo>
                      <a:pt x="2456" y="10227"/>
                    </a:lnTo>
                    <a:cubicBezTo>
                      <a:pt x="2475" y="10168"/>
                      <a:pt x="2530" y="10128"/>
                      <a:pt x="2592" y="10128"/>
                    </a:cubicBezTo>
                    <a:lnTo>
                      <a:pt x="2624" y="10128"/>
                    </a:lnTo>
                    <a:lnTo>
                      <a:pt x="2488" y="10227"/>
                    </a:lnTo>
                    <a:lnTo>
                      <a:pt x="2504" y="10179"/>
                    </a:lnTo>
                    <a:cubicBezTo>
                      <a:pt x="2521" y="10127"/>
                      <a:pt x="2567" y="10089"/>
                      <a:pt x="2621" y="10082"/>
                    </a:cubicBezTo>
                    <a:cubicBezTo>
                      <a:pt x="2676" y="10074"/>
                      <a:pt x="2730" y="10099"/>
                      <a:pt x="2760" y="10145"/>
                    </a:cubicBezTo>
                    <a:lnTo>
                      <a:pt x="2792" y="10193"/>
                    </a:lnTo>
                    <a:lnTo>
                      <a:pt x="2672" y="10128"/>
                    </a:lnTo>
                    <a:lnTo>
                      <a:pt x="2688" y="10128"/>
                    </a:lnTo>
                    <a:lnTo>
                      <a:pt x="2569" y="10193"/>
                    </a:lnTo>
                    <a:lnTo>
                      <a:pt x="2601" y="10145"/>
                    </a:lnTo>
                    <a:cubicBezTo>
                      <a:pt x="2631" y="10099"/>
                      <a:pt x="2685" y="10074"/>
                      <a:pt x="2740" y="10082"/>
                    </a:cubicBezTo>
                    <a:cubicBezTo>
                      <a:pt x="2794" y="10089"/>
                      <a:pt x="2840" y="10127"/>
                      <a:pt x="2857" y="10179"/>
                    </a:cubicBezTo>
                    <a:lnTo>
                      <a:pt x="2873" y="10227"/>
                    </a:lnTo>
                    <a:lnTo>
                      <a:pt x="2736" y="10128"/>
                    </a:lnTo>
                    <a:lnTo>
                      <a:pt x="2768" y="10128"/>
                    </a:lnTo>
                    <a:lnTo>
                      <a:pt x="2625" y="10259"/>
                    </a:lnTo>
                    <a:lnTo>
                      <a:pt x="2641" y="10083"/>
                    </a:lnTo>
                    <a:cubicBezTo>
                      <a:pt x="2643" y="10060"/>
                      <a:pt x="2651" y="10037"/>
                      <a:pt x="2665" y="10017"/>
                    </a:cubicBezTo>
                    <a:lnTo>
                      <a:pt x="2697" y="9969"/>
                    </a:lnTo>
                    <a:cubicBezTo>
                      <a:pt x="2723" y="9929"/>
                      <a:pt x="2768" y="9904"/>
                      <a:pt x="2816" y="9904"/>
                    </a:cubicBezTo>
                    <a:lnTo>
                      <a:pt x="2848" y="9904"/>
                    </a:lnTo>
                    <a:cubicBezTo>
                      <a:pt x="2910" y="9904"/>
                      <a:pt x="2965" y="9944"/>
                      <a:pt x="2985" y="10003"/>
                    </a:cubicBezTo>
                    <a:lnTo>
                      <a:pt x="3001" y="10051"/>
                    </a:lnTo>
                    <a:lnTo>
                      <a:pt x="2864" y="9952"/>
                    </a:lnTo>
                    <a:lnTo>
                      <a:pt x="2896" y="9952"/>
                    </a:lnTo>
                    <a:lnTo>
                      <a:pt x="2912" y="9952"/>
                    </a:lnTo>
                    <a:lnTo>
                      <a:pt x="2770" y="10075"/>
                    </a:lnTo>
                    <a:lnTo>
                      <a:pt x="2802" y="9867"/>
                    </a:lnTo>
                    <a:cubicBezTo>
                      <a:pt x="2813" y="9796"/>
                      <a:pt x="2873" y="9744"/>
                      <a:pt x="2944" y="9744"/>
                    </a:cubicBezTo>
                    <a:lnTo>
                      <a:pt x="2960" y="9744"/>
                    </a:lnTo>
                    <a:lnTo>
                      <a:pt x="2992" y="9744"/>
                    </a:lnTo>
                    <a:cubicBezTo>
                      <a:pt x="3068" y="9744"/>
                      <a:pt x="3130" y="9802"/>
                      <a:pt x="3136" y="9877"/>
                    </a:cubicBezTo>
                    <a:lnTo>
                      <a:pt x="3152" y="10085"/>
                    </a:lnTo>
                    <a:lnTo>
                      <a:pt x="3008" y="9952"/>
                    </a:lnTo>
                    <a:lnTo>
                      <a:pt x="3040" y="9952"/>
                    </a:lnTo>
                    <a:lnTo>
                      <a:pt x="2904" y="10051"/>
                    </a:lnTo>
                    <a:lnTo>
                      <a:pt x="2920" y="10003"/>
                    </a:lnTo>
                    <a:cubicBezTo>
                      <a:pt x="2939" y="9944"/>
                      <a:pt x="2994" y="9904"/>
                      <a:pt x="3056" y="9904"/>
                    </a:cubicBezTo>
                    <a:lnTo>
                      <a:pt x="3088" y="9904"/>
                    </a:lnTo>
                    <a:lnTo>
                      <a:pt x="3120" y="9904"/>
                    </a:lnTo>
                    <a:lnTo>
                      <a:pt x="3136" y="9904"/>
                    </a:lnTo>
                    <a:lnTo>
                      <a:pt x="3168" y="9904"/>
                    </a:lnTo>
                    <a:lnTo>
                      <a:pt x="3184" y="9904"/>
                    </a:lnTo>
                    <a:lnTo>
                      <a:pt x="3042" y="10025"/>
                    </a:lnTo>
                    <a:lnTo>
                      <a:pt x="3074" y="9833"/>
                    </a:lnTo>
                    <a:cubicBezTo>
                      <a:pt x="3086" y="9763"/>
                      <a:pt x="3146" y="9712"/>
                      <a:pt x="3216" y="9712"/>
                    </a:cubicBezTo>
                    <a:lnTo>
                      <a:pt x="3232" y="9712"/>
                    </a:lnTo>
                    <a:lnTo>
                      <a:pt x="3264" y="9712"/>
                    </a:lnTo>
                    <a:lnTo>
                      <a:pt x="3121" y="9845"/>
                    </a:lnTo>
                    <a:lnTo>
                      <a:pt x="3137" y="9653"/>
                    </a:lnTo>
                    <a:cubicBezTo>
                      <a:pt x="3143" y="9578"/>
                      <a:pt x="3206" y="9520"/>
                      <a:pt x="3280" y="9520"/>
                    </a:cubicBezTo>
                    <a:lnTo>
                      <a:pt x="3312" y="9520"/>
                    </a:lnTo>
                    <a:cubicBezTo>
                      <a:pt x="3383" y="9520"/>
                      <a:pt x="3443" y="9571"/>
                      <a:pt x="3455" y="9641"/>
                    </a:cubicBezTo>
                    <a:lnTo>
                      <a:pt x="3487" y="9833"/>
                    </a:lnTo>
                    <a:lnTo>
                      <a:pt x="3344" y="9712"/>
                    </a:lnTo>
                    <a:lnTo>
                      <a:pt x="3360" y="9712"/>
                    </a:lnTo>
                    <a:cubicBezTo>
                      <a:pt x="3399" y="9712"/>
                      <a:pt x="3435" y="9728"/>
                      <a:pt x="3462" y="9755"/>
                    </a:cubicBezTo>
                    <a:lnTo>
                      <a:pt x="3494" y="9787"/>
                    </a:lnTo>
                    <a:lnTo>
                      <a:pt x="3250" y="9865"/>
                    </a:lnTo>
                    <a:lnTo>
                      <a:pt x="3266" y="9769"/>
                    </a:lnTo>
                    <a:lnTo>
                      <a:pt x="3299" y="9591"/>
                    </a:lnTo>
                    <a:cubicBezTo>
                      <a:pt x="3311" y="9522"/>
                      <a:pt x="3371" y="9472"/>
                      <a:pt x="3440" y="9472"/>
                    </a:cubicBezTo>
                    <a:lnTo>
                      <a:pt x="3456" y="9472"/>
                    </a:lnTo>
                    <a:lnTo>
                      <a:pt x="3488" y="9472"/>
                    </a:lnTo>
                    <a:lnTo>
                      <a:pt x="3504" y="9472"/>
                    </a:lnTo>
                    <a:lnTo>
                      <a:pt x="3366" y="9577"/>
                    </a:lnTo>
                    <a:lnTo>
                      <a:pt x="3398" y="9465"/>
                    </a:lnTo>
                    <a:lnTo>
                      <a:pt x="3393" y="9493"/>
                    </a:lnTo>
                    <a:lnTo>
                      <a:pt x="3409" y="9301"/>
                    </a:lnTo>
                    <a:lnTo>
                      <a:pt x="3441" y="9009"/>
                    </a:lnTo>
                    <a:lnTo>
                      <a:pt x="3474" y="8809"/>
                    </a:lnTo>
                    <a:cubicBezTo>
                      <a:pt x="3479" y="8779"/>
                      <a:pt x="3493" y="8752"/>
                      <a:pt x="3515" y="8731"/>
                    </a:cubicBezTo>
                    <a:lnTo>
                      <a:pt x="3531" y="8715"/>
                    </a:lnTo>
                    <a:lnTo>
                      <a:pt x="3490" y="8793"/>
                    </a:lnTo>
                    <a:lnTo>
                      <a:pt x="3522" y="8601"/>
                    </a:lnTo>
                    <a:cubicBezTo>
                      <a:pt x="3534" y="8531"/>
                      <a:pt x="3594" y="8480"/>
                      <a:pt x="3664" y="8480"/>
                    </a:cubicBezTo>
                    <a:lnTo>
                      <a:pt x="3680" y="8480"/>
                    </a:lnTo>
                    <a:cubicBezTo>
                      <a:pt x="3739" y="8480"/>
                      <a:pt x="3792" y="8516"/>
                      <a:pt x="3814" y="8571"/>
                    </a:cubicBezTo>
                    <a:lnTo>
                      <a:pt x="3846" y="8651"/>
                    </a:lnTo>
                    <a:lnTo>
                      <a:pt x="3712" y="8560"/>
                    </a:lnTo>
                    <a:lnTo>
                      <a:pt x="3728" y="8560"/>
                    </a:lnTo>
                    <a:cubicBezTo>
                      <a:pt x="3798" y="8560"/>
                      <a:pt x="3858" y="8610"/>
                      <a:pt x="3870" y="8679"/>
                    </a:cubicBezTo>
                    <a:lnTo>
                      <a:pt x="3902" y="8855"/>
                    </a:lnTo>
                    <a:lnTo>
                      <a:pt x="3617" y="8869"/>
                    </a:lnTo>
                    <a:lnTo>
                      <a:pt x="3633" y="8661"/>
                    </a:lnTo>
                    <a:cubicBezTo>
                      <a:pt x="3639" y="8586"/>
                      <a:pt x="3701" y="8528"/>
                      <a:pt x="3776" y="8528"/>
                    </a:cubicBezTo>
                    <a:lnTo>
                      <a:pt x="3808" y="8528"/>
                    </a:lnTo>
                    <a:lnTo>
                      <a:pt x="3665" y="8657"/>
                    </a:lnTo>
                    <a:lnTo>
                      <a:pt x="3697" y="8353"/>
                    </a:lnTo>
                    <a:cubicBezTo>
                      <a:pt x="3698" y="8343"/>
                      <a:pt x="3701" y="8333"/>
                      <a:pt x="3704" y="8323"/>
                    </a:cubicBezTo>
                    <a:lnTo>
                      <a:pt x="3720" y="8275"/>
                    </a:lnTo>
                    <a:lnTo>
                      <a:pt x="3749" y="8158"/>
                    </a:lnTo>
                    <a:lnTo>
                      <a:pt x="3745" y="8179"/>
                    </a:lnTo>
                    <a:lnTo>
                      <a:pt x="3761" y="8003"/>
                    </a:lnTo>
                    <a:lnTo>
                      <a:pt x="3793" y="7713"/>
                    </a:lnTo>
                    <a:lnTo>
                      <a:pt x="3809" y="7354"/>
                    </a:lnTo>
                    <a:lnTo>
                      <a:pt x="3843" y="7159"/>
                    </a:lnTo>
                    <a:lnTo>
                      <a:pt x="3841" y="7180"/>
                    </a:lnTo>
                    <a:lnTo>
                      <a:pt x="3857" y="6716"/>
                    </a:lnTo>
                    <a:cubicBezTo>
                      <a:pt x="3859" y="6638"/>
                      <a:pt x="3923" y="6576"/>
                      <a:pt x="4000" y="6576"/>
                    </a:cubicBezTo>
                    <a:lnTo>
                      <a:pt x="4032" y="6576"/>
                    </a:lnTo>
                    <a:lnTo>
                      <a:pt x="3889" y="6712"/>
                    </a:lnTo>
                    <a:lnTo>
                      <a:pt x="3905" y="6424"/>
                    </a:lnTo>
                    <a:cubicBezTo>
                      <a:pt x="3909" y="6348"/>
                      <a:pt x="3972" y="6288"/>
                      <a:pt x="4048" y="6288"/>
                    </a:cubicBezTo>
                    <a:lnTo>
                      <a:pt x="4080" y="6288"/>
                    </a:lnTo>
                    <a:lnTo>
                      <a:pt x="4016" y="6304"/>
                    </a:lnTo>
                    <a:lnTo>
                      <a:pt x="4048" y="6288"/>
                    </a:lnTo>
                    <a:cubicBezTo>
                      <a:pt x="4068" y="6278"/>
                      <a:pt x="4090" y="6272"/>
                      <a:pt x="4112" y="6272"/>
                    </a:cubicBezTo>
                    <a:lnTo>
                      <a:pt x="4128" y="6272"/>
                    </a:lnTo>
                    <a:lnTo>
                      <a:pt x="3992" y="6371"/>
                    </a:lnTo>
                    <a:lnTo>
                      <a:pt x="4024" y="6275"/>
                    </a:lnTo>
                    <a:lnTo>
                      <a:pt x="4017" y="6309"/>
                    </a:lnTo>
                    <a:lnTo>
                      <a:pt x="4033" y="6117"/>
                    </a:lnTo>
                    <a:cubicBezTo>
                      <a:pt x="4034" y="6105"/>
                      <a:pt x="4036" y="6094"/>
                      <a:pt x="4040" y="6083"/>
                    </a:cubicBezTo>
                    <a:lnTo>
                      <a:pt x="4072" y="5987"/>
                    </a:lnTo>
                    <a:lnTo>
                      <a:pt x="4065" y="6021"/>
                    </a:lnTo>
                    <a:lnTo>
                      <a:pt x="4081" y="5829"/>
                    </a:lnTo>
                    <a:lnTo>
                      <a:pt x="4113" y="5537"/>
                    </a:lnTo>
                    <a:lnTo>
                      <a:pt x="4129" y="5349"/>
                    </a:lnTo>
                    <a:lnTo>
                      <a:pt x="4162" y="5145"/>
                    </a:lnTo>
                    <a:lnTo>
                      <a:pt x="4177" y="4872"/>
                    </a:lnTo>
                    <a:lnTo>
                      <a:pt x="4209" y="4391"/>
                    </a:lnTo>
                    <a:lnTo>
                      <a:pt x="4242" y="4171"/>
                    </a:lnTo>
                    <a:lnTo>
                      <a:pt x="4257" y="3896"/>
                    </a:lnTo>
                    <a:lnTo>
                      <a:pt x="4290" y="3689"/>
                    </a:lnTo>
                    <a:lnTo>
                      <a:pt x="4305" y="3509"/>
                    </a:lnTo>
                    <a:cubicBezTo>
                      <a:pt x="4306" y="3497"/>
                      <a:pt x="4308" y="3486"/>
                      <a:pt x="4312" y="3475"/>
                    </a:cubicBezTo>
                    <a:lnTo>
                      <a:pt x="4344" y="3379"/>
                    </a:lnTo>
                    <a:lnTo>
                      <a:pt x="4338" y="3401"/>
                    </a:lnTo>
                    <a:lnTo>
                      <a:pt x="4354" y="3305"/>
                    </a:lnTo>
                    <a:cubicBezTo>
                      <a:pt x="4362" y="3260"/>
                      <a:pt x="4390" y="3221"/>
                      <a:pt x="4431" y="3200"/>
                    </a:cubicBezTo>
                    <a:cubicBezTo>
                      <a:pt x="4472" y="3179"/>
                      <a:pt x="4520" y="3179"/>
                      <a:pt x="4561" y="3200"/>
                    </a:cubicBezTo>
                    <a:lnTo>
                      <a:pt x="4593" y="3216"/>
                    </a:lnTo>
                    <a:lnTo>
                      <a:pt x="4528" y="3200"/>
                    </a:lnTo>
                    <a:lnTo>
                      <a:pt x="4544" y="3200"/>
                    </a:lnTo>
                    <a:lnTo>
                      <a:pt x="4408" y="3299"/>
                    </a:lnTo>
                    <a:lnTo>
                      <a:pt x="4440" y="3203"/>
                    </a:lnTo>
                    <a:lnTo>
                      <a:pt x="4469" y="3086"/>
                    </a:lnTo>
                    <a:lnTo>
                      <a:pt x="4465" y="3107"/>
                    </a:lnTo>
                    <a:lnTo>
                      <a:pt x="4481" y="2931"/>
                    </a:lnTo>
                    <a:cubicBezTo>
                      <a:pt x="4482" y="2920"/>
                      <a:pt x="4484" y="2909"/>
                      <a:pt x="4488" y="2899"/>
                    </a:cubicBezTo>
                    <a:lnTo>
                      <a:pt x="4520" y="2803"/>
                    </a:lnTo>
                    <a:lnTo>
                      <a:pt x="4513" y="2842"/>
                    </a:lnTo>
                    <a:lnTo>
                      <a:pt x="4529" y="2458"/>
                    </a:lnTo>
                    <a:lnTo>
                      <a:pt x="4561" y="1865"/>
                    </a:lnTo>
                    <a:lnTo>
                      <a:pt x="4577" y="1482"/>
                    </a:lnTo>
                    <a:lnTo>
                      <a:pt x="4609" y="999"/>
                    </a:lnTo>
                    <a:lnTo>
                      <a:pt x="4625" y="603"/>
                    </a:lnTo>
                    <a:cubicBezTo>
                      <a:pt x="4625" y="593"/>
                      <a:pt x="4626" y="583"/>
                      <a:pt x="4629" y="574"/>
                    </a:cubicBezTo>
                    <a:lnTo>
                      <a:pt x="4661" y="446"/>
                    </a:lnTo>
                    <a:cubicBezTo>
                      <a:pt x="4678" y="376"/>
                      <a:pt x="4745" y="329"/>
                      <a:pt x="4817" y="337"/>
                    </a:cubicBezTo>
                    <a:cubicBezTo>
                      <a:pt x="4888" y="345"/>
                      <a:pt x="4943" y="405"/>
                      <a:pt x="4944" y="477"/>
                    </a:cubicBezTo>
                    <a:lnTo>
                      <a:pt x="4960" y="1245"/>
                    </a:lnTo>
                    <a:lnTo>
                      <a:pt x="4991" y="1435"/>
                    </a:lnTo>
                    <a:lnTo>
                      <a:pt x="4705" y="1449"/>
                    </a:lnTo>
                    <a:lnTo>
                      <a:pt x="4737" y="809"/>
                    </a:lnTo>
                    <a:lnTo>
                      <a:pt x="4753" y="141"/>
                    </a:lnTo>
                    <a:cubicBezTo>
                      <a:pt x="4754" y="63"/>
                      <a:pt x="4818" y="0"/>
                      <a:pt x="4896" y="0"/>
                    </a:cubicBezTo>
                    <a:lnTo>
                      <a:pt x="4928" y="0"/>
                    </a:lnTo>
                    <a:cubicBezTo>
                      <a:pt x="5006" y="0"/>
                      <a:pt x="5070" y="62"/>
                      <a:pt x="5072" y="140"/>
                    </a:cubicBezTo>
                    <a:lnTo>
                      <a:pt x="5088" y="620"/>
                    </a:lnTo>
                    <a:lnTo>
                      <a:pt x="5083" y="585"/>
                    </a:lnTo>
                    <a:lnTo>
                      <a:pt x="5115" y="697"/>
                    </a:lnTo>
                    <a:lnTo>
                      <a:pt x="4833" y="728"/>
                    </a:lnTo>
                    <a:lnTo>
                      <a:pt x="4849" y="440"/>
                    </a:lnTo>
                    <a:lnTo>
                      <a:pt x="4882" y="219"/>
                    </a:lnTo>
                    <a:cubicBezTo>
                      <a:pt x="4893" y="147"/>
                      <a:pt x="4956" y="94"/>
                      <a:pt x="5029" y="97"/>
                    </a:cubicBezTo>
                    <a:cubicBezTo>
                      <a:pt x="5102" y="99"/>
                      <a:pt x="5161" y="155"/>
                      <a:pt x="5168" y="227"/>
                    </a:cubicBezTo>
                    <a:lnTo>
                      <a:pt x="5184" y="403"/>
                    </a:lnTo>
                    <a:lnTo>
                      <a:pt x="5216" y="968"/>
                    </a:lnTo>
                    <a:lnTo>
                      <a:pt x="5247" y="1145"/>
                    </a:lnTo>
                    <a:cubicBezTo>
                      <a:pt x="5260" y="1223"/>
                      <a:pt x="5207" y="1297"/>
                      <a:pt x="5128" y="1311"/>
                    </a:cubicBezTo>
                    <a:cubicBezTo>
                      <a:pt x="5050" y="1324"/>
                      <a:pt x="4976" y="1271"/>
                      <a:pt x="4962" y="1192"/>
                    </a:cubicBezTo>
                    <a:lnTo>
                      <a:pt x="4929" y="985"/>
                    </a:lnTo>
                    <a:lnTo>
                      <a:pt x="4897" y="430"/>
                    </a:lnTo>
                    <a:lnTo>
                      <a:pt x="4881" y="254"/>
                    </a:lnTo>
                    <a:lnTo>
                      <a:pt x="5167" y="262"/>
                    </a:lnTo>
                    <a:lnTo>
                      <a:pt x="5136" y="456"/>
                    </a:lnTo>
                    <a:lnTo>
                      <a:pt x="5120" y="744"/>
                    </a:lnTo>
                    <a:cubicBezTo>
                      <a:pt x="5116" y="815"/>
                      <a:pt x="5062" y="872"/>
                      <a:pt x="4992" y="880"/>
                    </a:cubicBezTo>
                    <a:cubicBezTo>
                      <a:pt x="4923" y="887"/>
                      <a:pt x="4857" y="844"/>
                      <a:pt x="4838" y="776"/>
                    </a:cubicBezTo>
                    <a:lnTo>
                      <a:pt x="4806" y="664"/>
                    </a:lnTo>
                    <a:cubicBezTo>
                      <a:pt x="4803" y="653"/>
                      <a:pt x="4801" y="641"/>
                      <a:pt x="4801" y="629"/>
                    </a:cubicBezTo>
                    <a:lnTo>
                      <a:pt x="4785" y="149"/>
                    </a:lnTo>
                    <a:lnTo>
                      <a:pt x="4928" y="288"/>
                    </a:lnTo>
                    <a:lnTo>
                      <a:pt x="4896" y="288"/>
                    </a:lnTo>
                    <a:lnTo>
                      <a:pt x="5040" y="148"/>
                    </a:lnTo>
                    <a:lnTo>
                      <a:pt x="5024" y="824"/>
                    </a:lnTo>
                    <a:lnTo>
                      <a:pt x="4992" y="1464"/>
                    </a:lnTo>
                    <a:cubicBezTo>
                      <a:pt x="4989" y="1537"/>
                      <a:pt x="4930" y="1596"/>
                      <a:pt x="4856" y="1600"/>
                    </a:cubicBezTo>
                    <a:cubicBezTo>
                      <a:pt x="4782" y="1604"/>
                      <a:pt x="4717" y="1551"/>
                      <a:pt x="4706" y="1478"/>
                    </a:cubicBezTo>
                    <a:lnTo>
                      <a:pt x="4672" y="1251"/>
                    </a:lnTo>
                    <a:lnTo>
                      <a:pt x="4656" y="483"/>
                    </a:lnTo>
                    <a:lnTo>
                      <a:pt x="4940" y="515"/>
                    </a:lnTo>
                    <a:lnTo>
                      <a:pt x="4908" y="643"/>
                    </a:lnTo>
                    <a:lnTo>
                      <a:pt x="4912" y="614"/>
                    </a:lnTo>
                    <a:lnTo>
                      <a:pt x="4896" y="1018"/>
                    </a:lnTo>
                    <a:lnTo>
                      <a:pt x="4864" y="1494"/>
                    </a:lnTo>
                    <a:lnTo>
                      <a:pt x="4848" y="1880"/>
                    </a:lnTo>
                    <a:lnTo>
                      <a:pt x="4816" y="2470"/>
                    </a:lnTo>
                    <a:lnTo>
                      <a:pt x="4800" y="2854"/>
                    </a:lnTo>
                    <a:cubicBezTo>
                      <a:pt x="4800" y="2868"/>
                      <a:pt x="4797" y="2881"/>
                      <a:pt x="4793" y="2894"/>
                    </a:cubicBezTo>
                    <a:lnTo>
                      <a:pt x="4761" y="2990"/>
                    </a:lnTo>
                    <a:lnTo>
                      <a:pt x="4768" y="2958"/>
                    </a:lnTo>
                    <a:lnTo>
                      <a:pt x="4752" y="3134"/>
                    </a:lnTo>
                    <a:cubicBezTo>
                      <a:pt x="4751" y="3141"/>
                      <a:pt x="4750" y="3148"/>
                      <a:pt x="4748" y="3155"/>
                    </a:cubicBezTo>
                    <a:lnTo>
                      <a:pt x="4713" y="3294"/>
                    </a:lnTo>
                    <a:lnTo>
                      <a:pt x="4681" y="3390"/>
                    </a:lnTo>
                    <a:cubicBezTo>
                      <a:pt x="4661" y="3449"/>
                      <a:pt x="4606" y="3488"/>
                      <a:pt x="4544" y="3488"/>
                    </a:cubicBezTo>
                    <a:lnTo>
                      <a:pt x="4528" y="3488"/>
                    </a:lnTo>
                    <a:cubicBezTo>
                      <a:pt x="4506" y="3488"/>
                      <a:pt x="4484" y="3483"/>
                      <a:pt x="4464" y="3473"/>
                    </a:cubicBezTo>
                    <a:lnTo>
                      <a:pt x="4432" y="3457"/>
                    </a:lnTo>
                    <a:lnTo>
                      <a:pt x="4639" y="3352"/>
                    </a:lnTo>
                    <a:lnTo>
                      <a:pt x="4623" y="3448"/>
                    </a:lnTo>
                    <a:cubicBezTo>
                      <a:pt x="4621" y="3456"/>
                      <a:pt x="4619" y="3463"/>
                      <a:pt x="4617" y="3470"/>
                    </a:cubicBezTo>
                    <a:lnTo>
                      <a:pt x="4585" y="3566"/>
                    </a:lnTo>
                    <a:lnTo>
                      <a:pt x="4592" y="3532"/>
                    </a:lnTo>
                    <a:lnTo>
                      <a:pt x="4575" y="3736"/>
                    </a:lnTo>
                    <a:lnTo>
                      <a:pt x="4544" y="3912"/>
                    </a:lnTo>
                    <a:lnTo>
                      <a:pt x="4527" y="4214"/>
                    </a:lnTo>
                    <a:lnTo>
                      <a:pt x="4496" y="4410"/>
                    </a:lnTo>
                    <a:lnTo>
                      <a:pt x="4464" y="4888"/>
                    </a:lnTo>
                    <a:lnTo>
                      <a:pt x="4447" y="5192"/>
                    </a:lnTo>
                    <a:lnTo>
                      <a:pt x="4416" y="5372"/>
                    </a:lnTo>
                    <a:lnTo>
                      <a:pt x="4400" y="5568"/>
                    </a:lnTo>
                    <a:lnTo>
                      <a:pt x="4368" y="5852"/>
                    </a:lnTo>
                    <a:lnTo>
                      <a:pt x="4352" y="6044"/>
                    </a:lnTo>
                    <a:cubicBezTo>
                      <a:pt x="4351" y="6056"/>
                      <a:pt x="4349" y="6067"/>
                      <a:pt x="4345" y="6078"/>
                    </a:cubicBezTo>
                    <a:lnTo>
                      <a:pt x="4313" y="6174"/>
                    </a:lnTo>
                    <a:lnTo>
                      <a:pt x="4320" y="6140"/>
                    </a:lnTo>
                    <a:lnTo>
                      <a:pt x="4304" y="6332"/>
                    </a:lnTo>
                    <a:cubicBezTo>
                      <a:pt x="4303" y="6344"/>
                      <a:pt x="4301" y="6355"/>
                      <a:pt x="4297" y="6366"/>
                    </a:cubicBezTo>
                    <a:lnTo>
                      <a:pt x="4265" y="6462"/>
                    </a:lnTo>
                    <a:cubicBezTo>
                      <a:pt x="4245" y="6521"/>
                      <a:pt x="4190" y="6560"/>
                      <a:pt x="4128" y="6560"/>
                    </a:cubicBezTo>
                    <a:lnTo>
                      <a:pt x="4112" y="6560"/>
                    </a:lnTo>
                    <a:lnTo>
                      <a:pt x="4177" y="6545"/>
                    </a:lnTo>
                    <a:lnTo>
                      <a:pt x="4145" y="6561"/>
                    </a:lnTo>
                    <a:cubicBezTo>
                      <a:pt x="4125" y="6571"/>
                      <a:pt x="4103" y="6576"/>
                      <a:pt x="4080" y="6576"/>
                    </a:cubicBezTo>
                    <a:lnTo>
                      <a:pt x="4048" y="6576"/>
                    </a:lnTo>
                    <a:lnTo>
                      <a:pt x="4192" y="6440"/>
                    </a:lnTo>
                    <a:lnTo>
                      <a:pt x="4176" y="6728"/>
                    </a:lnTo>
                    <a:cubicBezTo>
                      <a:pt x="4172" y="6805"/>
                      <a:pt x="4109" y="6864"/>
                      <a:pt x="4032" y="6864"/>
                    </a:cubicBezTo>
                    <a:lnTo>
                      <a:pt x="4000" y="6864"/>
                    </a:lnTo>
                    <a:lnTo>
                      <a:pt x="4144" y="6725"/>
                    </a:lnTo>
                    <a:lnTo>
                      <a:pt x="4128" y="7189"/>
                    </a:lnTo>
                    <a:cubicBezTo>
                      <a:pt x="4128" y="7196"/>
                      <a:pt x="4127" y="7203"/>
                      <a:pt x="4126" y="7210"/>
                    </a:cubicBezTo>
                    <a:lnTo>
                      <a:pt x="4096" y="7367"/>
                    </a:lnTo>
                    <a:lnTo>
                      <a:pt x="4080" y="7744"/>
                    </a:lnTo>
                    <a:lnTo>
                      <a:pt x="4048" y="8030"/>
                    </a:lnTo>
                    <a:lnTo>
                      <a:pt x="4032" y="8206"/>
                    </a:lnTo>
                    <a:cubicBezTo>
                      <a:pt x="4031" y="8213"/>
                      <a:pt x="4030" y="8220"/>
                      <a:pt x="4028" y="8227"/>
                    </a:cubicBezTo>
                    <a:lnTo>
                      <a:pt x="3993" y="8366"/>
                    </a:lnTo>
                    <a:lnTo>
                      <a:pt x="3977" y="8414"/>
                    </a:lnTo>
                    <a:lnTo>
                      <a:pt x="3984" y="8384"/>
                    </a:lnTo>
                    <a:lnTo>
                      <a:pt x="3952" y="8688"/>
                    </a:lnTo>
                    <a:cubicBezTo>
                      <a:pt x="3944" y="8761"/>
                      <a:pt x="3882" y="8816"/>
                      <a:pt x="3808" y="8816"/>
                    </a:cubicBezTo>
                    <a:lnTo>
                      <a:pt x="3776" y="8816"/>
                    </a:lnTo>
                    <a:lnTo>
                      <a:pt x="3920" y="8684"/>
                    </a:lnTo>
                    <a:lnTo>
                      <a:pt x="3904" y="8892"/>
                    </a:lnTo>
                    <a:cubicBezTo>
                      <a:pt x="3898" y="8964"/>
                      <a:pt x="3840" y="9021"/>
                      <a:pt x="3768" y="9024"/>
                    </a:cubicBezTo>
                    <a:cubicBezTo>
                      <a:pt x="3696" y="9028"/>
                      <a:pt x="3632" y="8977"/>
                      <a:pt x="3619" y="8906"/>
                    </a:cubicBezTo>
                    <a:lnTo>
                      <a:pt x="3587" y="8730"/>
                    </a:lnTo>
                    <a:lnTo>
                      <a:pt x="3728" y="8848"/>
                    </a:lnTo>
                    <a:lnTo>
                      <a:pt x="3712" y="8848"/>
                    </a:lnTo>
                    <a:cubicBezTo>
                      <a:pt x="3654" y="8848"/>
                      <a:pt x="3601" y="8813"/>
                      <a:pt x="3579" y="8758"/>
                    </a:cubicBezTo>
                    <a:lnTo>
                      <a:pt x="3547" y="8678"/>
                    </a:lnTo>
                    <a:lnTo>
                      <a:pt x="3680" y="8768"/>
                    </a:lnTo>
                    <a:lnTo>
                      <a:pt x="3664" y="8768"/>
                    </a:lnTo>
                    <a:lnTo>
                      <a:pt x="3807" y="8648"/>
                    </a:lnTo>
                    <a:lnTo>
                      <a:pt x="3775" y="8840"/>
                    </a:lnTo>
                    <a:cubicBezTo>
                      <a:pt x="3770" y="8870"/>
                      <a:pt x="3756" y="8897"/>
                      <a:pt x="3734" y="8918"/>
                    </a:cubicBezTo>
                    <a:lnTo>
                      <a:pt x="3718" y="8934"/>
                    </a:lnTo>
                    <a:lnTo>
                      <a:pt x="3759" y="8856"/>
                    </a:lnTo>
                    <a:lnTo>
                      <a:pt x="3728" y="9040"/>
                    </a:lnTo>
                    <a:lnTo>
                      <a:pt x="3696" y="9324"/>
                    </a:lnTo>
                    <a:lnTo>
                      <a:pt x="3680" y="9516"/>
                    </a:lnTo>
                    <a:cubicBezTo>
                      <a:pt x="3679" y="9526"/>
                      <a:pt x="3678" y="9535"/>
                      <a:pt x="3675" y="9544"/>
                    </a:cubicBezTo>
                    <a:lnTo>
                      <a:pt x="3643" y="9656"/>
                    </a:lnTo>
                    <a:cubicBezTo>
                      <a:pt x="3625" y="9718"/>
                      <a:pt x="3569" y="9760"/>
                      <a:pt x="3504" y="9760"/>
                    </a:cubicBezTo>
                    <a:lnTo>
                      <a:pt x="3488" y="9760"/>
                    </a:lnTo>
                    <a:lnTo>
                      <a:pt x="3456" y="9760"/>
                    </a:lnTo>
                    <a:lnTo>
                      <a:pt x="3440" y="9760"/>
                    </a:lnTo>
                    <a:lnTo>
                      <a:pt x="3582" y="9642"/>
                    </a:lnTo>
                    <a:lnTo>
                      <a:pt x="3551" y="9816"/>
                    </a:lnTo>
                    <a:lnTo>
                      <a:pt x="3535" y="9912"/>
                    </a:lnTo>
                    <a:cubicBezTo>
                      <a:pt x="3526" y="9965"/>
                      <a:pt x="3488" y="10009"/>
                      <a:pt x="3436" y="10026"/>
                    </a:cubicBezTo>
                    <a:cubicBezTo>
                      <a:pt x="3385" y="10042"/>
                      <a:pt x="3329" y="10028"/>
                      <a:pt x="3291" y="9990"/>
                    </a:cubicBezTo>
                    <a:lnTo>
                      <a:pt x="3259" y="9958"/>
                    </a:lnTo>
                    <a:lnTo>
                      <a:pt x="3360" y="10000"/>
                    </a:lnTo>
                    <a:lnTo>
                      <a:pt x="3344" y="10000"/>
                    </a:lnTo>
                    <a:cubicBezTo>
                      <a:pt x="3274" y="10000"/>
                      <a:pt x="3214" y="9950"/>
                      <a:pt x="3202" y="9880"/>
                    </a:cubicBezTo>
                    <a:lnTo>
                      <a:pt x="3170" y="9688"/>
                    </a:lnTo>
                    <a:lnTo>
                      <a:pt x="3312" y="9808"/>
                    </a:lnTo>
                    <a:lnTo>
                      <a:pt x="3280" y="9808"/>
                    </a:lnTo>
                    <a:lnTo>
                      <a:pt x="3424" y="9676"/>
                    </a:lnTo>
                    <a:lnTo>
                      <a:pt x="3408" y="9868"/>
                    </a:lnTo>
                    <a:cubicBezTo>
                      <a:pt x="3402" y="9943"/>
                      <a:pt x="3339" y="10000"/>
                      <a:pt x="3264" y="10000"/>
                    </a:cubicBezTo>
                    <a:lnTo>
                      <a:pt x="3232" y="10000"/>
                    </a:lnTo>
                    <a:lnTo>
                      <a:pt x="3216" y="10000"/>
                    </a:lnTo>
                    <a:lnTo>
                      <a:pt x="3359" y="9880"/>
                    </a:lnTo>
                    <a:lnTo>
                      <a:pt x="3327" y="10072"/>
                    </a:lnTo>
                    <a:cubicBezTo>
                      <a:pt x="3315" y="10142"/>
                      <a:pt x="3255" y="10192"/>
                      <a:pt x="3184" y="10192"/>
                    </a:cubicBezTo>
                    <a:lnTo>
                      <a:pt x="3168" y="10192"/>
                    </a:lnTo>
                    <a:lnTo>
                      <a:pt x="3136" y="10192"/>
                    </a:lnTo>
                    <a:lnTo>
                      <a:pt x="3120" y="10192"/>
                    </a:lnTo>
                    <a:lnTo>
                      <a:pt x="3088" y="10192"/>
                    </a:lnTo>
                    <a:lnTo>
                      <a:pt x="3056" y="10192"/>
                    </a:lnTo>
                    <a:lnTo>
                      <a:pt x="3193" y="10094"/>
                    </a:lnTo>
                    <a:lnTo>
                      <a:pt x="3177" y="10142"/>
                    </a:lnTo>
                    <a:cubicBezTo>
                      <a:pt x="3157" y="10201"/>
                      <a:pt x="3102" y="10240"/>
                      <a:pt x="3040" y="10240"/>
                    </a:cubicBezTo>
                    <a:lnTo>
                      <a:pt x="3008" y="10240"/>
                    </a:lnTo>
                    <a:cubicBezTo>
                      <a:pt x="2933" y="10240"/>
                      <a:pt x="2871" y="10183"/>
                      <a:pt x="2865" y="10108"/>
                    </a:cubicBezTo>
                    <a:lnTo>
                      <a:pt x="2849" y="9900"/>
                    </a:lnTo>
                    <a:lnTo>
                      <a:pt x="2992" y="10032"/>
                    </a:lnTo>
                    <a:lnTo>
                      <a:pt x="2960" y="10032"/>
                    </a:lnTo>
                    <a:lnTo>
                      <a:pt x="2944" y="10032"/>
                    </a:lnTo>
                    <a:lnTo>
                      <a:pt x="3087" y="9910"/>
                    </a:lnTo>
                    <a:lnTo>
                      <a:pt x="3055" y="10118"/>
                    </a:lnTo>
                    <a:cubicBezTo>
                      <a:pt x="3044" y="10189"/>
                      <a:pt x="2984" y="10240"/>
                      <a:pt x="2912" y="10240"/>
                    </a:cubicBezTo>
                    <a:lnTo>
                      <a:pt x="2896" y="10240"/>
                    </a:lnTo>
                    <a:lnTo>
                      <a:pt x="2864" y="10240"/>
                    </a:lnTo>
                    <a:cubicBezTo>
                      <a:pt x="2802" y="10240"/>
                      <a:pt x="2747" y="10201"/>
                      <a:pt x="2728" y="10142"/>
                    </a:cubicBezTo>
                    <a:lnTo>
                      <a:pt x="2712" y="10094"/>
                    </a:lnTo>
                    <a:lnTo>
                      <a:pt x="2848" y="10192"/>
                    </a:lnTo>
                    <a:lnTo>
                      <a:pt x="2816" y="10192"/>
                    </a:lnTo>
                    <a:lnTo>
                      <a:pt x="2936" y="10128"/>
                    </a:lnTo>
                    <a:lnTo>
                      <a:pt x="2904" y="10176"/>
                    </a:lnTo>
                    <a:lnTo>
                      <a:pt x="2928" y="10110"/>
                    </a:lnTo>
                    <a:lnTo>
                      <a:pt x="2912" y="10286"/>
                    </a:lnTo>
                    <a:cubicBezTo>
                      <a:pt x="2905" y="10360"/>
                      <a:pt x="2843" y="10416"/>
                      <a:pt x="2768" y="10416"/>
                    </a:cubicBezTo>
                    <a:lnTo>
                      <a:pt x="2736" y="10416"/>
                    </a:lnTo>
                    <a:cubicBezTo>
                      <a:pt x="2674" y="10416"/>
                      <a:pt x="2619" y="10377"/>
                      <a:pt x="2600" y="10318"/>
                    </a:cubicBezTo>
                    <a:lnTo>
                      <a:pt x="2584" y="10270"/>
                    </a:lnTo>
                    <a:lnTo>
                      <a:pt x="2840" y="10304"/>
                    </a:lnTo>
                    <a:lnTo>
                      <a:pt x="2808" y="10352"/>
                    </a:lnTo>
                    <a:cubicBezTo>
                      <a:pt x="2782" y="10392"/>
                      <a:pt x="2737" y="10416"/>
                      <a:pt x="2688" y="10416"/>
                    </a:cubicBezTo>
                    <a:lnTo>
                      <a:pt x="2672" y="10416"/>
                    </a:lnTo>
                    <a:cubicBezTo>
                      <a:pt x="2624" y="10416"/>
                      <a:pt x="2579" y="10392"/>
                      <a:pt x="2553" y="10352"/>
                    </a:cubicBezTo>
                    <a:lnTo>
                      <a:pt x="2521" y="10304"/>
                    </a:lnTo>
                    <a:lnTo>
                      <a:pt x="2777" y="10270"/>
                    </a:lnTo>
                    <a:lnTo>
                      <a:pt x="2761" y="10318"/>
                    </a:lnTo>
                    <a:cubicBezTo>
                      <a:pt x="2741" y="10377"/>
                      <a:pt x="2686" y="10416"/>
                      <a:pt x="2624" y="10416"/>
                    </a:cubicBezTo>
                    <a:lnTo>
                      <a:pt x="2592" y="10416"/>
                    </a:lnTo>
                    <a:lnTo>
                      <a:pt x="2729" y="10318"/>
                    </a:lnTo>
                    <a:lnTo>
                      <a:pt x="2697" y="10414"/>
                    </a:lnTo>
                    <a:lnTo>
                      <a:pt x="2703" y="10389"/>
                    </a:lnTo>
                    <a:lnTo>
                      <a:pt x="2687" y="10501"/>
                    </a:lnTo>
                    <a:cubicBezTo>
                      <a:pt x="2685" y="10512"/>
                      <a:pt x="2682" y="10523"/>
                      <a:pt x="2678" y="10534"/>
                    </a:cubicBezTo>
                    <a:lnTo>
                      <a:pt x="2646" y="10614"/>
                    </a:lnTo>
                    <a:cubicBezTo>
                      <a:pt x="2624" y="10669"/>
                      <a:pt x="2571" y="10704"/>
                      <a:pt x="2512" y="10704"/>
                    </a:cubicBezTo>
                    <a:lnTo>
                      <a:pt x="2496" y="10704"/>
                    </a:lnTo>
                    <a:cubicBezTo>
                      <a:pt x="2438" y="10704"/>
                      <a:pt x="2385" y="10669"/>
                      <a:pt x="2363" y="10614"/>
                    </a:cubicBezTo>
                    <a:lnTo>
                      <a:pt x="2331" y="10534"/>
                    </a:lnTo>
                    <a:lnTo>
                      <a:pt x="2464" y="10624"/>
                    </a:lnTo>
                    <a:lnTo>
                      <a:pt x="2448" y="10624"/>
                    </a:lnTo>
                    <a:lnTo>
                      <a:pt x="2582" y="10534"/>
                    </a:lnTo>
                    <a:lnTo>
                      <a:pt x="2550" y="10614"/>
                    </a:lnTo>
                    <a:cubicBezTo>
                      <a:pt x="2527" y="10673"/>
                      <a:pt x="2467" y="10710"/>
                      <a:pt x="2403" y="10704"/>
                    </a:cubicBezTo>
                    <a:cubicBezTo>
                      <a:pt x="2340" y="10698"/>
                      <a:pt x="2288" y="10651"/>
                      <a:pt x="2275" y="10589"/>
                    </a:cubicBezTo>
                    <a:lnTo>
                      <a:pt x="2259" y="10509"/>
                    </a:lnTo>
                    <a:lnTo>
                      <a:pt x="2400" y="10624"/>
                    </a:lnTo>
                    <a:lnTo>
                      <a:pt x="2368" y="10624"/>
                    </a:lnTo>
                    <a:lnTo>
                      <a:pt x="2352" y="10624"/>
                    </a:lnTo>
                    <a:lnTo>
                      <a:pt x="2320" y="10624"/>
                    </a:lnTo>
                    <a:lnTo>
                      <a:pt x="2461" y="10512"/>
                    </a:lnTo>
                    <a:lnTo>
                      <a:pt x="2429" y="10656"/>
                    </a:lnTo>
                    <a:cubicBezTo>
                      <a:pt x="2414" y="10722"/>
                      <a:pt x="2356" y="10768"/>
                      <a:pt x="2288" y="10768"/>
                    </a:cubicBezTo>
                    <a:lnTo>
                      <a:pt x="2272" y="10768"/>
                    </a:lnTo>
                    <a:lnTo>
                      <a:pt x="2240" y="10768"/>
                    </a:lnTo>
                    <a:lnTo>
                      <a:pt x="2224" y="10768"/>
                    </a:lnTo>
                    <a:lnTo>
                      <a:pt x="2192" y="10768"/>
                    </a:lnTo>
                    <a:lnTo>
                      <a:pt x="2176" y="10768"/>
                    </a:lnTo>
                    <a:lnTo>
                      <a:pt x="2144" y="10768"/>
                    </a:lnTo>
                    <a:lnTo>
                      <a:pt x="2128" y="10768"/>
                    </a:lnTo>
                    <a:lnTo>
                      <a:pt x="2096" y="10768"/>
                    </a:lnTo>
                    <a:lnTo>
                      <a:pt x="2064" y="10768"/>
                    </a:lnTo>
                    <a:lnTo>
                      <a:pt x="2048" y="10768"/>
                    </a:lnTo>
                    <a:lnTo>
                      <a:pt x="2016" y="10768"/>
                    </a:lnTo>
                    <a:lnTo>
                      <a:pt x="2000" y="10768"/>
                    </a:lnTo>
                    <a:lnTo>
                      <a:pt x="1968" y="10768"/>
                    </a:lnTo>
                    <a:lnTo>
                      <a:pt x="1952" y="10768"/>
                    </a:lnTo>
                    <a:lnTo>
                      <a:pt x="1920" y="10768"/>
                    </a:lnTo>
                    <a:lnTo>
                      <a:pt x="1904" y="10768"/>
                    </a:lnTo>
                    <a:lnTo>
                      <a:pt x="1872" y="10768"/>
                    </a:lnTo>
                    <a:lnTo>
                      <a:pt x="1856" y="10768"/>
                    </a:lnTo>
                    <a:lnTo>
                      <a:pt x="1824" y="10768"/>
                    </a:lnTo>
                    <a:lnTo>
                      <a:pt x="1792" y="10768"/>
                    </a:lnTo>
                    <a:lnTo>
                      <a:pt x="1776" y="10768"/>
                    </a:lnTo>
                    <a:lnTo>
                      <a:pt x="1744" y="10768"/>
                    </a:lnTo>
                    <a:lnTo>
                      <a:pt x="1728" y="10768"/>
                    </a:lnTo>
                    <a:lnTo>
                      <a:pt x="1696" y="10768"/>
                    </a:lnTo>
                    <a:lnTo>
                      <a:pt x="1680" y="10768"/>
                    </a:lnTo>
                    <a:lnTo>
                      <a:pt x="1648" y="10768"/>
                    </a:lnTo>
                    <a:lnTo>
                      <a:pt x="1788" y="10659"/>
                    </a:lnTo>
                    <a:lnTo>
                      <a:pt x="1772" y="10723"/>
                    </a:lnTo>
                    <a:cubicBezTo>
                      <a:pt x="1758" y="10782"/>
                      <a:pt x="1708" y="10825"/>
                      <a:pt x="1648" y="10832"/>
                    </a:cubicBezTo>
                    <a:cubicBezTo>
                      <a:pt x="1588" y="10838"/>
                      <a:pt x="1531" y="10807"/>
                      <a:pt x="1504" y="10753"/>
                    </a:cubicBezTo>
                    <a:lnTo>
                      <a:pt x="1472" y="10689"/>
                    </a:lnTo>
                    <a:lnTo>
                      <a:pt x="1729" y="10689"/>
                    </a:lnTo>
                    <a:lnTo>
                      <a:pt x="1697" y="10753"/>
                    </a:lnTo>
                    <a:cubicBezTo>
                      <a:pt x="1670" y="10807"/>
                      <a:pt x="1613" y="10838"/>
                      <a:pt x="1553" y="10832"/>
                    </a:cubicBezTo>
                    <a:cubicBezTo>
                      <a:pt x="1493" y="10825"/>
                      <a:pt x="1443" y="10782"/>
                      <a:pt x="1429" y="10723"/>
                    </a:cubicBezTo>
                    <a:lnTo>
                      <a:pt x="1413" y="10659"/>
                    </a:lnTo>
                    <a:lnTo>
                      <a:pt x="1552" y="10768"/>
                    </a:lnTo>
                    <a:lnTo>
                      <a:pt x="1520" y="10768"/>
                    </a:lnTo>
                    <a:lnTo>
                      <a:pt x="1504" y="10768"/>
                    </a:lnTo>
                    <a:lnTo>
                      <a:pt x="1633" y="10689"/>
                    </a:lnTo>
                    <a:lnTo>
                      <a:pt x="1601" y="10753"/>
                    </a:lnTo>
                    <a:cubicBezTo>
                      <a:pt x="1577" y="10802"/>
                      <a:pt x="1527" y="10832"/>
                      <a:pt x="1472" y="10832"/>
                    </a:cubicBezTo>
                    <a:lnTo>
                      <a:pt x="1456" y="10832"/>
                    </a:lnTo>
                    <a:cubicBezTo>
                      <a:pt x="1402" y="10832"/>
                      <a:pt x="1352" y="10802"/>
                      <a:pt x="1328" y="10753"/>
                    </a:cubicBezTo>
                    <a:lnTo>
                      <a:pt x="1296" y="10689"/>
                    </a:lnTo>
                    <a:lnTo>
                      <a:pt x="1564" y="10659"/>
                    </a:lnTo>
                    <a:lnTo>
                      <a:pt x="1548" y="10723"/>
                    </a:lnTo>
                    <a:cubicBezTo>
                      <a:pt x="1544" y="10739"/>
                      <a:pt x="1537" y="10755"/>
                      <a:pt x="1528" y="10768"/>
                    </a:cubicBezTo>
                    <a:lnTo>
                      <a:pt x="1496" y="10816"/>
                    </a:lnTo>
                    <a:cubicBezTo>
                      <a:pt x="1463" y="10866"/>
                      <a:pt x="1403" y="10890"/>
                      <a:pt x="1345" y="10877"/>
                    </a:cubicBezTo>
                    <a:cubicBezTo>
                      <a:pt x="1286" y="10864"/>
                      <a:pt x="1242" y="10816"/>
                      <a:pt x="1234" y="10757"/>
                    </a:cubicBezTo>
                    <a:lnTo>
                      <a:pt x="1218" y="10645"/>
                    </a:lnTo>
                    <a:lnTo>
                      <a:pt x="1499" y="10664"/>
                    </a:lnTo>
                    <a:lnTo>
                      <a:pt x="1467" y="10776"/>
                    </a:lnTo>
                    <a:cubicBezTo>
                      <a:pt x="1449" y="10838"/>
                      <a:pt x="1393" y="10880"/>
                      <a:pt x="1328" y="10880"/>
                    </a:cubicBezTo>
                    <a:cubicBezTo>
                      <a:pt x="1264" y="10880"/>
                      <a:pt x="1208" y="10838"/>
                      <a:pt x="1190" y="10776"/>
                    </a:cubicBezTo>
                    <a:lnTo>
                      <a:pt x="1158" y="10664"/>
                    </a:lnTo>
                    <a:lnTo>
                      <a:pt x="1440" y="10636"/>
                    </a:lnTo>
                    <a:lnTo>
                      <a:pt x="1424" y="10828"/>
                    </a:lnTo>
                    <a:cubicBezTo>
                      <a:pt x="1418" y="10895"/>
                      <a:pt x="1368" y="10949"/>
                      <a:pt x="1302" y="10959"/>
                    </a:cubicBezTo>
                    <a:cubicBezTo>
                      <a:pt x="1236" y="10969"/>
                      <a:pt x="1172" y="10932"/>
                      <a:pt x="1147" y="10870"/>
                    </a:cubicBezTo>
                    <a:lnTo>
                      <a:pt x="1115" y="10790"/>
                    </a:lnTo>
                    <a:lnTo>
                      <a:pt x="1248" y="10880"/>
                    </a:lnTo>
                    <a:lnTo>
                      <a:pt x="1232" y="10880"/>
                    </a:lnTo>
                    <a:lnTo>
                      <a:pt x="1200" y="10880"/>
                    </a:lnTo>
                    <a:lnTo>
                      <a:pt x="1184" y="10880"/>
                    </a:lnTo>
                    <a:lnTo>
                      <a:pt x="1152" y="10880"/>
                    </a:lnTo>
                    <a:lnTo>
                      <a:pt x="1136" y="10880"/>
                    </a:lnTo>
                    <a:lnTo>
                      <a:pt x="1104" y="10880"/>
                    </a:lnTo>
                    <a:lnTo>
                      <a:pt x="1088" y="10880"/>
                    </a:lnTo>
                    <a:lnTo>
                      <a:pt x="1056" y="10880"/>
                    </a:lnTo>
                    <a:lnTo>
                      <a:pt x="1024" y="10880"/>
                    </a:lnTo>
                    <a:lnTo>
                      <a:pt x="1008" y="10880"/>
                    </a:lnTo>
                    <a:lnTo>
                      <a:pt x="976" y="10880"/>
                    </a:lnTo>
                    <a:lnTo>
                      <a:pt x="960" y="10880"/>
                    </a:lnTo>
                    <a:lnTo>
                      <a:pt x="1094" y="10790"/>
                    </a:lnTo>
                    <a:lnTo>
                      <a:pt x="1062" y="10870"/>
                    </a:lnTo>
                    <a:cubicBezTo>
                      <a:pt x="1040" y="10925"/>
                      <a:pt x="987" y="10960"/>
                      <a:pt x="928" y="10960"/>
                    </a:cubicBezTo>
                    <a:lnTo>
                      <a:pt x="912" y="10960"/>
                    </a:lnTo>
                    <a:cubicBezTo>
                      <a:pt x="846" y="10960"/>
                      <a:pt x="789" y="10915"/>
                      <a:pt x="773" y="10851"/>
                    </a:cubicBezTo>
                    <a:lnTo>
                      <a:pt x="741" y="10723"/>
                    </a:lnTo>
                    <a:lnTo>
                      <a:pt x="1017" y="10734"/>
                    </a:lnTo>
                    <a:lnTo>
                      <a:pt x="1001" y="10782"/>
                    </a:lnTo>
                    <a:cubicBezTo>
                      <a:pt x="981" y="10841"/>
                      <a:pt x="926" y="10880"/>
                      <a:pt x="864" y="10880"/>
                    </a:cubicBezTo>
                    <a:lnTo>
                      <a:pt x="832" y="10880"/>
                    </a:lnTo>
                    <a:lnTo>
                      <a:pt x="800" y="10880"/>
                    </a:lnTo>
                    <a:lnTo>
                      <a:pt x="784" y="10880"/>
                    </a:lnTo>
                    <a:lnTo>
                      <a:pt x="918" y="10790"/>
                    </a:lnTo>
                    <a:lnTo>
                      <a:pt x="886" y="10870"/>
                    </a:lnTo>
                    <a:cubicBezTo>
                      <a:pt x="864" y="10925"/>
                      <a:pt x="811" y="10960"/>
                      <a:pt x="752" y="10960"/>
                    </a:cubicBezTo>
                    <a:lnTo>
                      <a:pt x="736" y="10960"/>
                    </a:lnTo>
                    <a:cubicBezTo>
                      <a:pt x="678" y="10960"/>
                      <a:pt x="625" y="10925"/>
                      <a:pt x="603" y="10870"/>
                    </a:cubicBezTo>
                    <a:lnTo>
                      <a:pt x="571" y="10790"/>
                    </a:lnTo>
                    <a:lnTo>
                      <a:pt x="704" y="10880"/>
                    </a:lnTo>
                    <a:lnTo>
                      <a:pt x="688" y="10880"/>
                    </a:lnTo>
                    <a:lnTo>
                      <a:pt x="656" y="10880"/>
                    </a:lnTo>
                    <a:lnTo>
                      <a:pt x="640" y="10880"/>
                    </a:lnTo>
                    <a:lnTo>
                      <a:pt x="608" y="10880"/>
                    </a:lnTo>
                    <a:lnTo>
                      <a:pt x="592" y="10880"/>
                    </a:lnTo>
                    <a:lnTo>
                      <a:pt x="560" y="10880"/>
                    </a:lnTo>
                    <a:lnTo>
                      <a:pt x="528" y="10880"/>
                    </a:lnTo>
                    <a:lnTo>
                      <a:pt x="512" y="10880"/>
                    </a:lnTo>
                    <a:lnTo>
                      <a:pt x="480" y="10880"/>
                    </a:lnTo>
                    <a:lnTo>
                      <a:pt x="464" y="10880"/>
                    </a:lnTo>
                    <a:lnTo>
                      <a:pt x="432" y="10880"/>
                    </a:lnTo>
                    <a:lnTo>
                      <a:pt x="416" y="10880"/>
                    </a:lnTo>
                    <a:lnTo>
                      <a:pt x="384" y="10880"/>
                    </a:lnTo>
                    <a:lnTo>
                      <a:pt x="368" y="10880"/>
                    </a:lnTo>
                    <a:lnTo>
                      <a:pt x="336" y="10880"/>
                    </a:lnTo>
                    <a:lnTo>
                      <a:pt x="304" y="10880"/>
                    </a:lnTo>
                    <a:lnTo>
                      <a:pt x="288" y="10880"/>
                    </a:lnTo>
                    <a:lnTo>
                      <a:pt x="256" y="10880"/>
                    </a:lnTo>
                    <a:lnTo>
                      <a:pt x="240" y="10880"/>
                    </a:lnTo>
                    <a:lnTo>
                      <a:pt x="208" y="10880"/>
                    </a:lnTo>
                    <a:lnTo>
                      <a:pt x="192" y="10880"/>
                    </a:lnTo>
                    <a:lnTo>
                      <a:pt x="160" y="10880"/>
                    </a:lnTo>
                    <a:lnTo>
                      <a:pt x="144" y="10880"/>
                    </a:lnTo>
                    <a:cubicBezTo>
                      <a:pt x="65" y="10880"/>
                      <a:pt x="0" y="10816"/>
                      <a:pt x="0" y="10736"/>
                    </a:cubicBezTo>
                    <a:cubicBezTo>
                      <a:pt x="0" y="10657"/>
                      <a:pt x="65" y="10592"/>
                      <a:pt x="144" y="10592"/>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9" name="Freeform 123"/>
              <p:cNvSpPr>
                <a:spLocks/>
              </p:cNvSpPr>
              <p:nvPr/>
            </p:nvSpPr>
            <p:spPr bwMode="auto">
              <a:xfrm>
                <a:off x="6596063" y="1185863"/>
                <a:ext cx="500063" cy="700088"/>
              </a:xfrm>
              <a:custGeom>
                <a:avLst/>
                <a:gdLst>
                  <a:gd name="T0" fmla="*/ 398 w 5252"/>
                  <a:gd name="T1" fmla="*/ 5141 h 7341"/>
                  <a:gd name="T2" fmla="*/ 541 w 5252"/>
                  <a:gd name="T3" fmla="*/ 5935 h 7341"/>
                  <a:gd name="T4" fmla="*/ 639 w 5252"/>
                  <a:gd name="T5" fmla="*/ 7056 h 7341"/>
                  <a:gd name="T6" fmla="*/ 575 w 5252"/>
                  <a:gd name="T7" fmla="*/ 6341 h 7341"/>
                  <a:gd name="T8" fmla="*/ 719 w 5252"/>
                  <a:gd name="T9" fmla="*/ 5639 h 7341"/>
                  <a:gd name="T10" fmla="*/ 880 w 5252"/>
                  <a:gd name="T11" fmla="*/ 4940 h 7341"/>
                  <a:gd name="T12" fmla="*/ 1097 w 5252"/>
                  <a:gd name="T13" fmla="*/ 2843 h 7341"/>
                  <a:gd name="T14" fmla="*/ 1200 w 5252"/>
                  <a:gd name="T15" fmla="*/ 2252 h 7341"/>
                  <a:gd name="T16" fmla="*/ 1470 w 5252"/>
                  <a:gd name="T17" fmla="*/ 2176 h 7341"/>
                  <a:gd name="T18" fmla="*/ 1679 w 5252"/>
                  <a:gd name="T19" fmla="*/ 1616 h 7341"/>
                  <a:gd name="T20" fmla="*/ 1886 w 5252"/>
                  <a:gd name="T21" fmla="*/ 1765 h 7341"/>
                  <a:gd name="T22" fmla="*/ 1854 w 5252"/>
                  <a:gd name="T23" fmla="*/ 1664 h 7341"/>
                  <a:gd name="T24" fmla="*/ 2158 w 5252"/>
                  <a:gd name="T25" fmla="*/ 2939 h 7341"/>
                  <a:gd name="T26" fmla="*/ 2302 w 5252"/>
                  <a:gd name="T27" fmla="*/ 566 h 7341"/>
                  <a:gd name="T28" fmla="*/ 2399 w 5252"/>
                  <a:gd name="T29" fmla="*/ 1696 h 7341"/>
                  <a:gd name="T30" fmla="*/ 2478 w 5252"/>
                  <a:gd name="T31" fmla="*/ 960 h 7341"/>
                  <a:gd name="T32" fmla="*/ 2797 w 5252"/>
                  <a:gd name="T33" fmla="*/ 1755 h 7341"/>
                  <a:gd name="T34" fmla="*/ 2782 w 5252"/>
                  <a:gd name="T35" fmla="*/ 1696 h 7341"/>
                  <a:gd name="T36" fmla="*/ 2974 w 5252"/>
                  <a:gd name="T37" fmla="*/ 1712 h 7341"/>
                  <a:gd name="T38" fmla="*/ 3293 w 5252"/>
                  <a:gd name="T39" fmla="*/ 2235 h 7341"/>
                  <a:gd name="T40" fmla="*/ 3152 w 5252"/>
                  <a:gd name="T41" fmla="*/ 2203 h 7341"/>
                  <a:gd name="T42" fmla="*/ 3583 w 5252"/>
                  <a:gd name="T43" fmla="*/ 2160 h 7341"/>
                  <a:gd name="T44" fmla="*/ 3598 w 5252"/>
                  <a:gd name="T45" fmla="*/ 2320 h 7341"/>
                  <a:gd name="T46" fmla="*/ 3790 w 5252"/>
                  <a:gd name="T47" fmla="*/ 2112 h 7341"/>
                  <a:gd name="T48" fmla="*/ 3998 w 5252"/>
                  <a:gd name="T49" fmla="*/ 2080 h 7341"/>
                  <a:gd name="T50" fmla="*/ 4142 w 5252"/>
                  <a:gd name="T51" fmla="*/ 2272 h 7341"/>
                  <a:gd name="T52" fmla="*/ 4286 w 5252"/>
                  <a:gd name="T53" fmla="*/ 2512 h 7341"/>
                  <a:gd name="T54" fmla="*/ 4319 w 5252"/>
                  <a:gd name="T55" fmla="*/ 2214 h 7341"/>
                  <a:gd name="T56" fmla="*/ 4750 w 5252"/>
                  <a:gd name="T57" fmla="*/ 2853 h 7341"/>
                  <a:gd name="T58" fmla="*/ 4782 w 5252"/>
                  <a:gd name="T59" fmla="*/ 3360 h 7341"/>
                  <a:gd name="T60" fmla="*/ 4990 w 5252"/>
                  <a:gd name="T61" fmla="*/ 3792 h 7341"/>
                  <a:gd name="T62" fmla="*/ 4959 w 5252"/>
                  <a:gd name="T63" fmla="*/ 4588 h 7341"/>
                  <a:gd name="T64" fmla="*/ 4815 w 5252"/>
                  <a:gd name="T65" fmla="*/ 3948 h 7341"/>
                  <a:gd name="T66" fmla="*/ 4734 w 5252"/>
                  <a:gd name="T67" fmla="*/ 3648 h 7341"/>
                  <a:gd name="T68" fmla="*/ 4590 w 5252"/>
                  <a:gd name="T69" fmla="*/ 2800 h 7341"/>
                  <a:gd name="T70" fmla="*/ 4446 w 5252"/>
                  <a:gd name="T71" fmla="*/ 2592 h 7341"/>
                  <a:gd name="T72" fmla="*/ 4128 w 5252"/>
                  <a:gd name="T73" fmla="*/ 2678 h 7341"/>
                  <a:gd name="T74" fmla="*/ 4094 w 5252"/>
                  <a:gd name="T75" fmla="*/ 2560 h 7341"/>
                  <a:gd name="T76" fmla="*/ 3950 w 5252"/>
                  <a:gd name="T77" fmla="*/ 2368 h 7341"/>
                  <a:gd name="T78" fmla="*/ 3742 w 5252"/>
                  <a:gd name="T79" fmla="*/ 2400 h 7341"/>
                  <a:gd name="T80" fmla="*/ 3550 w 5252"/>
                  <a:gd name="T81" fmla="*/ 2608 h 7341"/>
                  <a:gd name="T82" fmla="*/ 3422 w 5252"/>
                  <a:gd name="T83" fmla="*/ 2368 h 7341"/>
                  <a:gd name="T84" fmla="*/ 3380 w 5252"/>
                  <a:gd name="T85" fmla="*/ 2326 h 7341"/>
                  <a:gd name="T86" fmla="*/ 3102 w 5252"/>
                  <a:gd name="T87" fmla="*/ 2192 h 7341"/>
                  <a:gd name="T88" fmla="*/ 2910 w 5252"/>
                  <a:gd name="T89" fmla="*/ 2000 h 7341"/>
                  <a:gd name="T90" fmla="*/ 2794 w 5252"/>
                  <a:gd name="T91" fmla="*/ 2170 h 7341"/>
                  <a:gd name="T92" fmla="*/ 2494 w 5252"/>
                  <a:gd name="T93" fmla="*/ 1633 h 7341"/>
                  <a:gd name="T94" fmla="*/ 2564 w 5252"/>
                  <a:gd name="T95" fmla="*/ 1206 h 7341"/>
                  <a:gd name="T96" fmla="*/ 2431 w 5252"/>
                  <a:gd name="T97" fmla="*/ 1873 h 7341"/>
                  <a:gd name="T98" fmla="*/ 1983 w 5252"/>
                  <a:gd name="T99" fmla="*/ 155 h 7341"/>
                  <a:gd name="T100" fmla="*/ 1871 w 5252"/>
                  <a:gd name="T101" fmla="*/ 2950 h 7341"/>
                  <a:gd name="T102" fmla="*/ 1998 w 5252"/>
                  <a:gd name="T103" fmla="*/ 1820 h 7341"/>
                  <a:gd name="T104" fmla="*/ 1742 w 5252"/>
                  <a:gd name="T105" fmla="*/ 1920 h 7341"/>
                  <a:gd name="T106" fmla="*/ 1614 w 5252"/>
                  <a:gd name="T107" fmla="*/ 1888 h 7341"/>
                  <a:gd name="T108" fmla="*/ 1470 w 5252"/>
                  <a:gd name="T109" fmla="*/ 2464 h 7341"/>
                  <a:gd name="T110" fmla="*/ 1454 w 5252"/>
                  <a:gd name="T111" fmla="*/ 2511 h 7341"/>
                  <a:gd name="T112" fmla="*/ 1341 w 5252"/>
                  <a:gd name="T113" fmla="*/ 2966 h 7341"/>
                  <a:gd name="T114" fmla="*/ 1134 w 5252"/>
                  <a:gd name="T115" fmla="*/ 5196 h 7341"/>
                  <a:gd name="T116" fmla="*/ 989 w 5252"/>
                  <a:gd name="T117" fmla="*/ 5910 h 7341"/>
                  <a:gd name="T118" fmla="*/ 846 w 5252"/>
                  <a:gd name="T119" fmla="*/ 6556 h 7341"/>
                  <a:gd name="T120" fmla="*/ 478 w 5252"/>
                  <a:gd name="T121" fmla="*/ 7297 h 7341"/>
                  <a:gd name="T122" fmla="*/ 334 w 5252"/>
                  <a:gd name="T123" fmla="*/ 6081 h 7341"/>
                  <a:gd name="T124" fmla="*/ 126 w 5252"/>
                  <a:gd name="T125" fmla="*/ 5217 h 7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52" h="7341">
                    <a:moveTo>
                      <a:pt x="57" y="5003"/>
                    </a:moveTo>
                    <a:lnTo>
                      <a:pt x="73" y="4987"/>
                    </a:lnTo>
                    <a:lnTo>
                      <a:pt x="35" y="5054"/>
                    </a:lnTo>
                    <a:lnTo>
                      <a:pt x="67" y="4926"/>
                    </a:lnTo>
                    <a:cubicBezTo>
                      <a:pt x="84" y="4858"/>
                      <a:pt x="146" y="4813"/>
                      <a:pt x="215" y="4817"/>
                    </a:cubicBezTo>
                    <a:cubicBezTo>
                      <a:pt x="284" y="4821"/>
                      <a:pt x="341" y="4874"/>
                      <a:pt x="349" y="4943"/>
                    </a:cubicBezTo>
                    <a:lnTo>
                      <a:pt x="365" y="5071"/>
                    </a:lnTo>
                    <a:lnTo>
                      <a:pt x="351" y="5024"/>
                    </a:lnTo>
                    <a:lnTo>
                      <a:pt x="383" y="5088"/>
                    </a:lnTo>
                    <a:cubicBezTo>
                      <a:pt x="392" y="5105"/>
                      <a:pt x="397" y="5123"/>
                      <a:pt x="398" y="5141"/>
                    </a:cubicBezTo>
                    <a:lnTo>
                      <a:pt x="414" y="5349"/>
                    </a:lnTo>
                    <a:lnTo>
                      <a:pt x="445" y="5529"/>
                    </a:lnTo>
                    <a:lnTo>
                      <a:pt x="462" y="5816"/>
                    </a:lnTo>
                    <a:lnTo>
                      <a:pt x="447" y="5760"/>
                    </a:lnTo>
                    <a:lnTo>
                      <a:pt x="479" y="5824"/>
                    </a:lnTo>
                    <a:cubicBezTo>
                      <a:pt x="482" y="5830"/>
                      <a:pt x="485" y="5836"/>
                      <a:pt x="487" y="5843"/>
                    </a:cubicBezTo>
                    <a:lnTo>
                      <a:pt x="503" y="5891"/>
                    </a:lnTo>
                    <a:lnTo>
                      <a:pt x="431" y="5808"/>
                    </a:lnTo>
                    <a:lnTo>
                      <a:pt x="463" y="5824"/>
                    </a:lnTo>
                    <a:cubicBezTo>
                      <a:pt x="506" y="5845"/>
                      <a:pt x="535" y="5887"/>
                      <a:pt x="541" y="5935"/>
                    </a:cubicBezTo>
                    <a:lnTo>
                      <a:pt x="573" y="6191"/>
                    </a:lnTo>
                    <a:lnTo>
                      <a:pt x="590" y="6472"/>
                    </a:lnTo>
                    <a:lnTo>
                      <a:pt x="621" y="6701"/>
                    </a:lnTo>
                    <a:lnTo>
                      <a:pt x="638" y="6917"/>
                    </a:lnTo>
                    <a:lnTo>
                      <a:pt x="494" y="6784"/>
                    </a:lnTo>
                    <a:lnTo>
                      <a:pt x="526" y="6784"/>
                    </a:lnTo>
                    <a:cubicBezTo>
                      <a:pt x="602" y="6784"/>
                      <a:pt x="665" y="6843"/>
                      <a:pt x="670" y="6919"/>
                    </a:cubicBezTo>
                    <a:lnTo>
                      <a:pt x="686" y="7159"/>
                    </a:lnTo>
                    <a:lnTo>
                      <a:pt x="607" y="7040"/>
                    </a:lnTo>
                    <a:lnTo>
                      <a:pt x="639" y="7056"/>
                    </a:lnTo>
                    <a:lnTo>
                      <a:pt x="473" y="7083"/>
                    </a:lnTo>
                    <a:lnTo>
                      <a:pt x="489" y="7067"/>
                    </a:lnTo>
                    <a:lnTo>
                      <a:pt x="448" y="7147"/>
                    </a:lnTo>
                    <a:lnTo>
                      <a:pt x="480" y="6939"/>
                    </a:lnTo>
                    <a:lnTo>
                      <a:pt x="512" y="6716"/>
                    </a:lnTo>
                    <a:lnTo>
                      <a:pt x="527" y="6533"/>
                    </a:lnTo>
                    <a:cubicBezTo>
                      <a:pt x="533" y="6458"/>
                      <a:pt x="596" y="6400"/>
                      <a:pt x="670" y="6400"/>
                    </a:cubicBezTo>
                    <a:lnTo>
                      <a:pt x="702" y="6400"/>
                    </a:lnTo>
                    <a:lnTo>
                      <a:pt x="559" y="6533"/>
                    </a:lnTo>
                    <a:lnTo>
                      <a:pt x="575" y="6341"/>
                    </a:lnTo>
                    <a:cubicBezTo>
                      <a:pt x="581" y="6266"/>
                      <a:pt x="644" y="6208"/>
                      <a:pt x="718" y="6208"/>
                    </a:cubicBezTo>
                    <a:lnTo>
                      <a:pt x="750" y="6208"/>
                    </a:lnTo>
                    <a:lnTo>
                      <a:pt x="649" y="6251"/>
                    </a:lnTo>
                    <a:lnTo>
                      <a:pt x="665" y="6235"/>
                    </a:lnTo>
                    <a:cubicBezTo>
                      <a:pt x="692" y="6208"/>
                      <a:pt x="728" y="6192"/>
                      <a:pt x="766" y="6192"/>
                    </a:cubicBezTo>
                    <a:lnTo>
                      <a:pt x="798" y="6192"/>
                    </a:lnTo>
                    <a:lnTo>
                      <a:pt x="655" y="6327"/>
                    </a:lnTo>
                    <a:lnTo>
                      <a:pt x="671" y="6087"/>
                    </a:lnTo>
                    <a:lnTo>
                      <a:pt x="704" y="5867"/>
                    </a:lnTo>
                    <a:lnTo>
                      <a:pt x="719" y="5639"/>
                    </a:lnTo>
                    <a:cubicBezTo>
                      <a:pt x="724" y="5563"/>
                      <a:pt x="787" y="5504"/>
                      <a:pt x="862" y="5504"/>
                    </a:cubicBezTo>
                    <a:lnTo>
                      <a:pt x="894" y="5504"/>
                    </a:lnTo>
                    <a:lnTo>
                      <a:pt x="926" y="5504"/>
                    </a:lnTo>
                    <a:lnTo>
                      <a:pt x="783" y="5639"/>
                    </a:lnTo>
                    <a:lnTo>
                      <a:pt x="799" y="5383"/>
                    </a:lnTo>
                    <a:cubicBezTo>
                      <a:pt x="803" y="5308"/>
                      <a:pt x="866" y="5248"/>
                      <a:pt x="942" y="5248"/>
                    </a:cubicBezTo>
                    <a:lnTo>
                      <a:pt x="974" y="5248"/>
                    </a:lnTo>
                    <a:lnTo>
                      <a:pt x="831" y="5381"/>
                    </a:lnTo>
                    <a:lnTo>
                      <a:pt x="847" y="5173"/>
                    </a:lnTo>
                    <a:lnTo>
                      <a:pt x="880" y="4940"/>
                    </a:lnTo>
                    <a:lnTo>
                      <a:pt x="895" y="4523"/>
                    </a:lnTo>
                    <a:lnTo>
                      <a:pt x="928" y="4299"/>
                    </a:lnTo>
                    <a:lnTo>
                      <a:pt x="943" y="3867"/>
                    </a:lnTo>
                    <a:lnTo>
                      <a:pt x="975" y="3414"/>
                    </a:lnTo>
                    <a:lnTo>
                      <a:pt x="1008" y="3165"/>
                    </a:lnTo>
                    <a:cubicBezTo>
                      <a:pt x="1010" y="3150"/>
                      <a:pt x="1015" y="3134"/>
                      <a:pt x="1022" y="3120"/>
                    </a:cubicBezTo>
                    <a:lnTo>
                      <a:pt x="1038" y="3088"/>
                    </a:lnTo>
                    <a:lnTo>
                      <a:pt x="1024" y="3131"/>
                    </a:lnTo>
                    <a:lnTo>
                      <a:pt x="1056" y="2923"/>
                    </a:lnTo>
                    <a:cubicBezTo>
                      <a:pt x="1061" y="2892"/>
                      <a:pt x="1075" y="2864"/>
                      <a:pt x="1097" y="2843"/>
                    </a:cubicBezTo>
                    <a:lnTo>
                      <a:pt x="1113" y="2827"/>
                    </a:lnTo>
                    <a:lnTo>
                      <a:pt x="1072" y="2911"/>
                    </a:lnTo>
                    <a:lnTo>
                      <a:pt x="1104" y="2655"/>
                    </a:lnTo>
                    <a:cubicBezTo>
                      <a:pt x="1113" y="2583"/>
                      <a:pt x="1174" y="2528"/>
                      <a:pt x="1246" y="2528"/>
                    </a:cubicBezTo>
                    <a:lnTo>
                      <a:pt x="1262" y="2528"/>
                    </a:lnTo>
                    <a:lnTo>
                      <a:pt x="1198" y="2544"/>
                    </a:lnTo>
                    <a:lnTo>
                      <a:pt x="1230" y="2528"/>
                    </a:lnTo>
                    <a:lnTo>
                      <a:pt x="1151" y="2642"/>
                    </a:lnTo>
                    <a:lnTo>
                      <a:pt x="1167" y="2482"/>
                    </a:lnTo>
                    <a:lnTo>
                      <a:pt x="1200" y="2252"/>
                    </a:lnTo>
                    <a:cubicBezTo>
                      <a:pt x="1210" y="2179"/>
                      <a:pt x="1274" y="2126"/>
                      <a:pt x="1348" y="2129"/>
                    </a:cubicBezTo>
                    <a:cubicBezTo>
                      <a:pt x="1421" y="2131"/>
                      <a:pt x="1481" y="2189"/>
                      <a:pt x="1486" y="2262"/>
                    </a:cubicBezTo>
                    <a:lnTo>
                      <a:pt x="1502" y="2486"/>
                    </a:lnTo>
                    <a:lnTo>
                      <a:pt x="1358" y="2352"/>
                    </a:lnTo>
                    <a:lnTo>
                      <a:pt x="1390" y="2352"/>
                    </a:lnTo>
                    <a:lnTo>
                      <a:pt x="1422" y="2352"/>
                    </a:lnTo>
                    <a:lnTo>
                      <a:pt x="1279" y="2483"/>
                    </a:lnTo>
                    <a:lnTo>
                      <a:pt x="1295" y="2307"/>
                    </a:lnTo>
                    <a:cubicBezTo>
                      <a:pt x="1302" y="2233"/>
                      <a:pt x="1364" y="2176"/>
                      <a:pt x="1438" y="2176"/>
                    </a:cubicBezTo>
                    <a:lnTo>
                      <a:pt x="1470" y="2176"/>
                    </a:lnTo>
                    <a:lnTo>
                      <a:pt x="1486" y="2176"/>
                    </a:lnTo>
                    <a:cubicBezTo>
                      <a:pt x="1509" y="2176"/>
                      <a:pt x="1531" y="2182"/>
                      <a:pt x="1551" y="2192"/>
                    </a:cubicBezTo>
                    <a:lnTo>
                      <a:pt x="1583" y="2208"/>
                    </a:lnTo>
                    <a:lnTo>
                      <a:pt x="1375" y="2325"/>
                    </a:lnTo>
                    <a:lnTo>
                      <a:pt x="1391" y="2133"/>
                    </a:lnTo>
                    <a:lnTo>
                      <a:pt x="1424" y="1929"/>
                    </a:lnTo>
                    <a:lnTo>
                      <a:pt x="1439" y="1733"/>
                    </a:lnTo>
                    <a:cubicBezTo>
                      <a:pt x="1445" y="1658"/>
                      <a:pt x="1507" y="1600"/>
                      <a:pt x="1582" y="1600"/>
                    </a:cubicBezTo>
                    <a:lnTo>
                      <a:pt x="1614" y="1600"/>
                    </a:lnTo>
                    <a:cubicBezTo>
                      <a:pt x="1637" y="1600"/>
                      <a:pt x="1659" y="1606"/>
                      <a:pt x="1679" y="1616"/>
                    </a:cubicBezTo>
                    <a:lnTo>
                      <a:pt x="1711" y="1632"/>
                    </a:lnTo>
                    <a:lnTo>
                      <a:pt x="1503" y="1749"/>
                    </a:lnTo>
                    <a:lnTo>
                      <a:pt x="1519" y="1541"/>
                    </a:lnTo>
                    <a:cubicBezTo>
                      <a:pt x="1525" y="1468"/>
                      <a:pt x="1584" y="1411"/>
                      <a:pt x="1658" y="1409"/>
                    </a:cubicBezTo>
                    <a:cubicBezTo>
                      <a:pt x="1731" y="1406"/>
                      <a:pt x="1795" y="1459"/>
                      <a:pt x="1805" y="1532"/>
                    </a:cubicBezTo>
                    <a:lnTo>
                      <a:pt x="1837" y="1756"/>
                    </a:lnTo>
                    <a:lnTo>
                      <a:pt x="1694" y="1632"/>
                    </a:lnTo>
                    <a:lnTo>
                      <a:pt x="1710" y="1632"/>
                    </a:lnTo>
                    <a:lnTo>
                      <a:pt x="1742" y="1632"/>
                    </a:lnTo>
                    <a:cubicBezTo>
                      <a:pt x="1818" y="1632"/>
                      <a:pt x="1880" y="1690"/>
                      <a:pt x="1886" y="1765"/>
                    </a:cubicBezTo>
                    <a:lnTo>
                      <a:pt x="1902" y="1973"/>
                    </a:lnTo>
                    <a:lnTo>
                      <a:pt x="1758" y="1840"/>
                    </a:lnTo>
                    <a:lnTo>
                      <a:pt x="1790" y="1840"/>
                    </a:lnTo>
                    <a:cubicBezTo>
                      <a:pt x="1845" y="1840"/>
                      <a:pt x="1895" y="1871"/>
                      <a:pt x="1919" y="1920"/>
                    </a:cubicBezTo>
                    <a:lnTo>
                      <a:pt x="1935" y="1952"/>
                    </a:lnTo>
                    <a:lnTo>
                      <a:pt x="1806" y="1872"/>
                    </a:lnTo>
                    <a:lnTo>
                      <a:pt x="1838" y="1872"/>
                    </a:lnTo>
                    <a:lnTo>
                      <a:pt x="1695" y="2005"/>
                    </a:lnTo>
                    <a:lnTo>
                      <a:pt x="1711" y="1797"/>
                    </a:lnTo>
                    <a:cubicBezTo>
                      <a:pt x="1717" y="1722"/>
                      <a:pt x="1779" y="1664"/>
                      <a:pt x="1854" y="1664"/>
                    </a:cubicBezTo>
                    <a:lnTo>
                      <a:pt x="1886" y="1664"/>
                    </a:lnTo>
                    <a:lnTo>
                      <a:pt x="1744" y="1789"/>
                    </a:lnTo>
                    <a:lnTo>
                      <a:pt x="1776" y="1549"/>
                    </a:lnTo>
                    <a:cubicBezTo>
                      <a:pt x="1783" y="1495"/>
                      <a:pt x="1820" y="1450"/>
                      <a:pt x="1872" y="1432"/>
                    </a:cubicBezTo>
                    <a:cubicBezTo>
                      <a:pt x="1924" y="1415"/>
                      <a:pt x="1982" y="1428"/>
                      <a:pt x="2020" y="1467"/>
                    </a:cubicBezTo>
                    <a:lnTo>
                      <a:pt x="2036" y="1483"/>
                    </a:lnTo>
                    <a:lnTo>
                      <a:pt x="2068" y="1515"/>
                    </a:lnTo>
                    <a:cubicBezTo>
                      <a:pt x="2094" y="1540"/>
                      <a:pt x="2109" y="1575"/>
                      <a:pt x="2110" y="1612"/>
                    </a:cubicBezTo>
                    <a:lnTo>
                      <a:pt x="2126" y="2076"/>
                    </a:lnTo>
                    <a:lnTo>
                      <a:pt x="2158" y="2939"/>
                    </a:lnTo>
                    <a:lnTo>
                      <a:pt x="1871" y="2935"/>
                    </a:lnTo>
                    <a:lnTo>
                      <a:pt x="1887" y="2679"/>
                    </a:lnTo>
                    <a:lnTo>
                      <a:pt x="1919" y="1325"/>
                    </a:lnTo>
                    <a:lnTo>
                      <a:pt x="1934" y="334"/>
                    </a:lnTo>
                    <a:cubicBezTo>
                      <a:pt x="1935" y="327"/>
                      <a:pt x="1935" y="320"/>
                      <a:pt x="1936" y="313"/>
                    </a:cubicBezTo>
                    <a:lnTo>
                      <a:pt x="1968" y="121"/>
                    </a:lnTo>
                    <a:cubicBezTo>
                      <a:pt x="1980" y="51"/>
                      <a:pt x="2040" y="0"/>
                      <a:pt x="2110" y="0"/>
                    </a:cubicBezTo>
                    <a:lnTo>
                      <a:pt x="2126" y="0"/>
                    </a:lnTo>
                    <a:cubicBezTo>
                      <a:pt x="2202" y="0"/>
                      <a:pt x="2265" y="59"/>
                      <a:pt x="2270" y="134"/>
                    </a:cubicBezTo>
                    <a:lnTo>
                      <a:pt x="2302" y="566"/>
                    </a:lnTo>
                    <a:lnTo>
                      <a:pt x="2334" y="998"/>
                    </a:lnTo>
                    <a:lnTo>
                      <a:pt x="2350" y="1645"/>
                    </a:lnTo>
                    <a:lnTo>
                      <a:pt x="2381" y="1852"/>
                    </a:lnTo>
                    <a:lnTo>
                      <a:pt x="2398" y="2053"/>
                    </a:lnTo>
                    <a:lnTo>
                      <a:pt x="2112" y="2044"/>
                    </a:lnTo>
                    <a:lnTo>
                      <a:pt x="2144" y="1820"/>
                    </a:lnTo>
                    <a:cubicBezTo>
                      <a:pt x="2146" y="1805"/>
                      <a:pt x="2151" y="1790"/>
                      <a:pt x="2158" y="1776"/>
                    </a:cubicBezTo>
                    <a:lnTo>
                      <a:pt x="2174" y="1744"/>
                    </a:lnTo>
                    <a:cubicBezTo>
                      <a:pt x="2209" y="1673"/>
                      <a:pt x="2296" y="1644"/>
                      <a:pt x="2367" y="1680"/>
                    </a:cubicBezTo>
                    <a:lnTo>
                      <a:pt x="2399" y="1696"/>
                    </a:lnTo>
                    <a:lnTo>
                      <a:pt x="2233" y="1723"/>
                    </a:lnTo>
                    <a:lnTo>
                      <a:pt x="2249" y="1707"/>
                    </a:lnTo>
                    <a:lnTo>
                      <a:pt x="2208" y="1789"/>
                    </a:lnTo>
                    <a:lnTo>
                      <a:pt x="2240" y="1549"/>
                    </a:lnTo>
                    <a:lnTo>
                      <a:pt x="2272" y="1324"/>
                    </a:lnTo>
                    <a:lnTo>
                      <a:pt x="2287" y="1125"/>
                    </a:lnTo>
                    <a:cubicBezTo>
                      <a:pt x="2290" y="1091"/>
                      <a:pt x="2304" y="1059"/>
                      <a:pt x="2329" y="1035"/>
                    </a:cubicBezTo>
                    <a:lnTo>
                      <a:pt x="2361" y="1003"/>
                    </a:lnTo>
                    <a:cubicBezTo>
                      <a:pt x="2388" y="976"/>
                      <a:pt x="2424" y="960"/>
                      <a:pt x="2462" y="960"/>
                    </a:cubicBezTo>
                    <a:lnTo>
                      <a:pt x="2478" y="960"/>
                    </a:lnTo>
                    <a:lnTo>
                      <a:pt x="2510" y="960"/>
                    </a:lnTo>
                    <a:lnTo>
                      <a:pt x="2526" y="960"/>
                    </a:lnTo>
                    <a:lnTo>
                      <a:pt x="2558" y="960"/>
                    </a:lnTo>
                    <a:cubicBezTo>
                      <a:pt x="2634" y="960"/>
                      <a:pt x="2697" y="1019"/>
                      <a:pt x="2702" y="1094"/>
                    </a:cubicBezTo>
                    <a:lnTo>
                      <a:pt x="2718" y="1318"/>
                    </a:lnTo>
                    <a:lnTo>
                      <a:pt x="2749" y="1515"/>
                    </a:lnTo>
                    <a:lnTo>
                      <a:pt x="2735" y="1472"/>
                    </a:lnTo>
                    <a:lnTo>
                      <a:pt x="2751" y="1504"/>
                    </a:lnTo>
                    <a:cubicBezTo>
                      <a:pt x="2758" y="1517"/>
                      <a:pt x="2763" y="1532"/>
                      <a:pt x="2765" y="1547"/>
                    </a:cubicBezTo>
                    <a:lnTo>
                      <a:pt x="2797" y="1755"/>
                    </a:lnTo>
                    <a:lnTo>
                      <a:pt x="2829" y="1980"/>
                    </a:lnTo>
                    <a:lnTo>
                      <a:pt x="2788" y="1899"/>
                    </a:lnTo>
                    <a:lnTo>
                      <a:pt x="2804" y="1915"/>
                    </a:lnTo>
                    <a:lnTo>
                      <a:pt x="2702" y="1872"/>
                    </a:lnTo>
                    <a:lnTo>
                      <a:pt x="2734" y="1872"/>
                    </a:lnTo>
                    <a:cubicBezTo>
                      <a:pt x="2773" y="1872"/>
                      <a:pt x="2809" y="1888"/>
                      <a:pt x="2836" y="1915"/>
                    </a:cubicBezTo>
                    <a:lnTo>
                      <a:pt x="2852" y="1931"/>
                    </a:lnTo>
                    <a:lnTo>
                      <a:pt x="2608" y="2009"/>
                    </a:lnTo>
                    <a:lnTo>
                      <a:pt x="2640" y="1817"/>
                    </a:lnTo>
                    <a:cubicBezTo>
                      <a:pt x="2652" y="1747"/>
                      <a:pt x="2712" y="1696"/>
                      <a:pt x="2782" y="1696"/>
                    </a:cubicBezTo>
                    <a:lnTo>
                      <a:pt x="2798" y="1696"/>
                    </a:lnTo>
                    <a:lnTo>
                      <a:pt x="2830" y="1696"/>
                    </a:lnTo>
                    <a:cubicBezTo>
                      <a:pt x="2869" y="1696"/>
                      <a:pt x="2905" y="1712"/>
                      <a:pt x="2932" y="1739"/>
                    </a:cubicBezTo>
                    <a:lnTo>
                      <a:pt x="2948" y="1755"/>
                    </a:lnTo>
                    <a:lnTo>
                      <a:pt x="2846" y="1712"/>
                    </a:lnTo>
                    <a:lnTo>
                      <a:pt x="2878" y="1712"/>
                    </a:lnTo>
                    <a:lnTo>
                      <a:pt x="2910" y="1712"/>
                    </a:lnTo>
                    <a:lnTo>
                      <a:pt x="2926" y="1712"/>
                    </a:lnTo>
                    <a:lnTo>
                      <a:pt x="2958" y="1712"/>
                    </a:lnTo>
                    <a:lnTo>
                      <a:pt x="2974" y="1712"/>
                    </a:lnTo>
                    <a:lnTo>
                      <a:pt x="3006" y="1712"/>
                    </a:lnTo>
                    <a:lnTo>
                      <a:pt x="3022" y="1712"/>
                    </a:lnTo>
                    <a:cubicBezTo>
                      <a:pt x="3093" y="1712"/>
                      <a:pt x="3153" y="1763"/>
                      <a:pt x="3165" y="1833"/>
                    </a:cubicBezTo>
                    <a:lnTo>
                      <a:pt x="3197" y="2025"/>
                    </a:lnTo>
                    <a:lnTo>
                      <a:pt x="3054" y="1904"/>
                    </a:lnTo>
                    <a:lnTo>
                      <a:pt x="3070" y="1904"/>
                    </a:lnTo>
                    <a:lnTo>
                      <a:pt x="3102" y="1904"/>
                    </a:lnTo>
                    <a:lnTo>
                      <a:pt x="3118" y="1904"/>
                    </a:lnTo>
                    <a:cubicBezTo>
                      <a:pt x="3190" y="1904"/>
                      <a:pt x="3250" y="1956"/>
                      <a:pt x="3261" y="2027"/>
                    </a:cubicBezTo>
                    <a:lnTo>
                      <a:pt x="3293" y="2235"/>
                    </a:lnTo>
                    <a:lnTo>
                      <a:pt x="3150" y="2112"/>
                    </a:lnTo>
                    <a:lnTo>
                      <a:pt x="3182" y="2112"/>
                    </a:lnTo>
                    <a:lnTo>
                      <a:pt x="3198" y="2112"/>
                    </a:lnTo>
                    <a:lnTo>
                      <a:pt x="3230" y="2112"/>
                    </a:lnTo>
                    <a:lnTo>
                      <a:pt x="3246" y="2112"/>
                    </a:lnTo>
                    <a:lnTo>
                      <a:pt x="3145" y="2155"/>
                    </a:lnTo>
                    <a:lnTo>
                      <a:pt x="3177" y="2123"/>
                    </a:lnTo>
                    <a:cubicBezTo>
                      <a:pt x="3204" y="2096"/>
                      <a:pt x="3240" y="2080"/>
                      <a:pt x="3278" y="2080"/>
                    </a:cubicBezTo>
                    <a:lnTo>
                      <a:pt x="3294" y="2080"/>
                    </a:lnTo>
                    <a:lnTo>
                      <a:pt x="3152" y="2203"/>
                    </a:lnTo>
                    <a:lnTo>
                      <a:pt x="3184" y="1995"/>
                    </a:lnTo>
                    <a:cubicBezTo>
                      <a:pt x="3195" y="1922"/>
                      <a:pt x="3259" y="1870"/>
                      <a:pt x="3332" y="1873"/>
                    </a:cubicBezTo>
                    <a:cubicBezTo>
                      <a:pt x="3405" y="1875"/>
                      <a:pt x="3464" y="1932"/>
                      <a:pt x="3470" y="2005"/>
                    </a:cubicBezTo>
                    <a:lnTo>
                      <a:pt x="3486" y="2213"/>
                    </a:lnTo>
                    <a:lnTo>
                      <a:pt x="3342" y="2080"/>
                    </a:lnTo>
                    <a:lnTo>
                      <a:pt x="3374" y="2080"/>
                    </a:lnTo>
                    <a:lnTo>
                      <a:pt x="3406" y="2080"/>
                    </a:lnTo>
                    <a:lnTo>
                      <a:pt x="3422" y="2080"/>
                    </a:lnTo>
                    <a:lnTo>
                      <a:pt x="3454" y="2080"/>
                    </a:lnTo>
                    <a:cubicBezTo>
                      <a:pt x="3509" y="2080"/>
                      <a:pt x="3559" y="2111"/>
                      <a:pt x="3583" y="2160"/>
                    </a:cubicBezTo>
                    <a:lnTo>
                      <a:pt x="3599" y="2192"/>
                    </a:lnTo>
                    <a:cubicBezTo>
                      <a:pt x="3606" y="2205"/>
                      <a:pt x="3610" y="2219"/>
                      <a:pt x="3613" y="2233"/>
                    </a:cubicBezTo>
                    <a:lnTo>
                      <a:pt x="3645" y="2425"/>
                    </a:lnTo>
                    <a:lnTo>
                      <a:pt x="3502" y="2304"/>
                    </a:lnTo>
                    <a:lnTo>
                      <a:pt x="3518" y="2304"/>
                    </a:lnTo>
                    <a:cubicBezTo>
                      <a:pt x="3541" y="2304"/>
                      <a:pt x="3563" y="2310"/>
                      <a:pt x="3583" y="2320"/>
                    </a:cubicBezTo>
                    <a:lnTo>
                      <a:pt x="3615" y="2336"/>
                    </a:lnTo>
                    <a:lnTo>
                      <a:pt x="3550" y="2320"/>
                    </a:lnTo>
                    <a:lnTo>
                      <a:pt x="3566" y="2320"/>
                    </a:lnTo>
                    <a:lnTo>
                      <a:pt x="3598" y="2320"/>
                    </a:lnTo>
                    <a:lnTo>
                      <a:pt x="3614" y="2320"/>
                    </a:lnTo>
                    <a:lnTo>
                      <a:pt x="3646" y="2320"/>
                    </a:lnTo>
                    <a:lnTo>
                      <a:pt x="3678" y="2320"/>
                    </a:lnTo>
                    <a:lnTo>
                      <a:pt x="3694" y="2320"/>
                    </a:lnTo>
                    <a:lnTo>
                      <a:pt x="3726" y="2320"/>
                    </a:lnTo>
                    <a:lnTo>
                      <a:pt x="3583" y="2453"/>
                    </a:lnTo>
                    <a:lnTo>
                      <a:pt x="3599" y="2245"/>
                    </a:lnTo>
                    <a:cubicBezTo>
                      <a:pt x="3605" y="2170"/>
                      <a:pt x="3667" y="2112"/>
                      <a:pt x="3742" y="2112"/>
                    </a:cubicBezTo>
                    <a:lnTo>
                      <a:pt x="3774" y="2112"/>
                    </a:lnTo>
                    <a:lnTo>
                      <a:pt x="3790" y="2112"/>
                    </a:lnTo>
                    <a:lnTo>
                      <a:pt x="3822" y="2112"/>
                    </a:lnTo>
                    <a:lnTo>
                      <a:pt x="3838" y="2112"/>
                    </a:lnTo>
                    <a:lnTo>
                      <a:pt x="3870" y="2112"/>
                    </a:lnTo>
                    <a:lnTo>
                      <a:pt x="3769" y="2155"/>
                    </a:lnTo>
                    <a:lnTo>
                      <a:pt x="3801" y="2123"/>
                    </a:lnTo>
                    <a:cubicBezTo>
                      <a:pt x="3828" y="2096"/>
                      <a:pt x="3864" y="2080"/>
                      <a:pt x="3902" y="2080"/>
                    </a:cubicBezTo>
                    <a:lnTo>
                      <a:pt x="3918" y="2080"/>
                    </a:lnTo>
                    <a:lnTo>
                      <a:pt x="3950" y="2080"/>
                    </a:lnTo>
                    <a:lnTo>
                      <a:pt x="3966" y="2080"/>
                    </a:lnTo>
                    <a:lnTo>
                      <a:pt x="3998" y="2080"/>
                    </a:lnTo>
                    <a:lnTo>
                      <a:pt x="4014" y="2080"/>
                    </a:lnTo>
                    <a:cubicBezTo>
                      <a:pt x="4086" y="2080"/>
                      <a:pt x="4147" y="2133"/>
                      <a:pt x="4157" y="2204"/>
                    </a:cubicBezTo>
                    <a:lnTo>
                      <a:pt x="4189" y="2428"/>
                    </a:lnTo>
                    <a:lnTo>
                      <a:pt x="4046" y="2304"/>
                    </a:lnTo>
                    <a:lnTo>
                      <a:pt x="4062" y="2304"/>
                    </a:lnTo>
                    <a:lnTo>
                      <a:pt x="3961" y="2347"/>
                    </a:lnTo>
                    <a:lnTo>
                      <a:pt x="3993" y="2315"/>
                    </a:lnTo>
                    <a:cubicBezTo>
                      <a:pt x="4020" y="2288"/>
                      <a:pt x="4056" y="2272"/>
                      <a:pt x="4094" y="2272"/>
                    </a:cubicBezTo>
                    <a:lnTo>
                      <a:pt x="4110" y="2272"/>
                    </a:lnTo>
                    <a:lnTo>
                      <a:pt x="4142" y="2272"/>
                    </a:lnTo>
                    <a:lnTo>
                      <a:pt x="4174" y="2272"/>
                    </a:lnTo>
                    <a:lnTo>
                      <a:pt x="4190" y="2272"/>
                    </a:lnTo>
                    <a:cubicBezTo>
                      <a:pt x="4229" y="2272"/>
                      <a:pt x="4265" y="2288"/>
                      <a:pt x="4292" y="2315"/>
                    </a:cubicBezTo>
                    <a:lnTo>
                      <a:pt x="4324" y="2347"/>
                    </a:lnTo>
                    <a:lnTo>
                      <a:pt x="4222" y="2304"/>
                    </a:lnTo>
                    <a:lnTo>
                      <a:pt x="4238" y="2304"/>
                    </a:lnTo>
                    <a:cubicBezTo>
                      <a:pt x="4310" y="2304"/>
                      <a:pt x="4370" y="2356"/>
                      <a:pt x="4381" y="2427"/>
                    </a:cubicBezTo>
                    <a:lnTo>
                      <a:pt x="4413" y="2635"/>
                    </a:lnTo>
                    <a:lnTo>
                      <a:pt x="4270" y="2512"/>
                    </a:lnTo>
                    <a:lnTo>
                      <a:pt x="4286" y="2512"/>
                    </a:lnTo>
                    <a:lnTo>
                      <a:pt x="4318" y="2512"/>
                    </a:lnTo>
                    <a:lnTo>
                      <a:pt x="4334" y="2512"/>
                    </a:lnTo>
                    <a:lnTo>
                      <a:pt x="4366" y="2512"/>
                    </a:lnTo>
                    <a:lnTo>
                      <a:pt x="4224" y="2635"/>
                    </a:lnTo>
                    <a:lnTo>
                      <a:pt x="4256" y="2427"/>
                    </a:lnTo>
                    <a:cubicBezTo>
                      <a:pt x="4267" y="2356"/>
                      <a:pt x="4327" y="2304"/>
                      <a:pt x="4398" y="2304"/>
                    </a:cubicBezTo>
                    <a:lnTo>
                      <a:pt x="4414" y="2304"/>
                    </a:lnTo>
                    <a:lnTo>
                      <a:pt x="4446" y="2304"/>
                    </a:lnTo>
                    <a:lnTo>
                      <a:pt x="4303" y="2438"/>
                    </a:lnTo>
                    <a:lnTo>
                      <a:pt x="4319" y="2214"/>
                    </a:lnTo>
                    <a:cubicBezTo>
                      <a:pt x="4324" y="2139"/>
                      <a:pt x="4387" y="2080"/>
                      <a:pt x="4462" y="2080"/>
                    </a:cubicBezTo>
                    <a:lnTo>
                      <a:pt x="4494" y="2080"/>
                    </a:lnTo>
                    <a:lnTo>
                      <a:pt x="4510" y="2080"/>
                    </a:lnTo>
                    <a:cubicBezTo>
                      <a:pt x="4582" y="2080"/>
                      <a:pt x="4643" y="2133"/>
                      <a:pt x="4653" y="2204"/>
                    </a:cubicBezTo>
                    <a:lnTo>
                      <a:pt x="4685" y="2428"/>
                    </a:lnTo>
                    <a:lnTo>
                      <a:pt x="4702" y="2645"/>
                    </a:lnTo>
                    <a:lnTo>
                      <a:pt x="4558" y="2512"/>
                    </a:lnTo>
                    <a:lnTo>
                      <a:pt x="4590" y="2512"/>
                    </a:lnTo>
                    <a:cubicBezTo>
                      <a:pt x="4666" y="2512"/>
                      <a:pt x="4728" y="2570"/>
                      <a:pt x="4734" y="2645"/>
                    </a:cubicBezTo>
                    <a:lnTo>
                      <a:pt x="4750" y="2853"/>
                    </a:lnTo>
                    <a:lnTo>
                      <a:pt x="4781" y="3051"/>
                    </a:lnTo>
                    <a:lnTo>
                      <a:pt x="4813" y="3276"/>
                    </a:lnTo>
                    <a:lnTo>
                      <a:pt x="4670" y="3152"/>
                    </a:lnTo>
                    <a:lnTo>
                      <a:pt x="4686" y="3152"/>
                    </a:lnTo>
                    <a:lnTo>
                      <a:pt x="4718" y="3152"/>
                    </a:lnTo>
                    <a:cubicBezTo>
                      <a:pt x="4794" y="3152"/>
                      <a:pt x="4856" y="3210"/>
                      <a:pt x="4862" y="3285"/>
                    </a:cubicBezTo>
                    <a:lnTo>
                      <a:pt x="4878" y="3493"/>
                    </a:lnTo>
                    <a:lnTo>
                      <a:pt x="4734" y="3360"/>
                    </a:lnTo>
                    <a:lnTo>
                      <a:pt x="4766" y="3360"/>
                    </a:lnTo>
                    <a:lnTo>
                      <a:pt x="4782" y="3360"/>
                    </a:lnTo>
                    <a:lnTo>
                      <a:pt x="4814" y="3360"/>
                    </a:lnTo>
                    <a:lnTo>
                      <a:pt x="4830" y="3360"/>
                    </a:lnTo>
                    <a:lnTo>
                      <a:pt x="4862" y="3360"/>
                    </a:lnTo>
                    <a:lnTo>
                      <a:pt x="4878" y="3360"/>
                    </a:lnTo>
                    <a:lnTo>
                      <a:pt x="4910" y="3360"/>
                    </a:lnTo>
                    <a:cubicBezTo>
                      <a:pt x="4982" y="3360"/>
                      <a:pt x="5043" y="3413"/>
                      <a:pt x="5053" y="3484"/>
                    </a:cubicBezTo>
                    <a:lnTo>
                      <a:pt x="5085" y="3708"/>
                    </a:lnTo>
                    <a:lnTo>
                      <a:pt x="5102" y="3925"/>
                    </a:lnTo>
                    <a:lnTo>
                      <a:pt x="4958" y="3792"/>
                    </a:lnTo>
                    <a:lnTo>
                      <a:pt x="4990" y="3792"/>
                    </a:lnTo>
                    <a:cubicBezTo>
                      <a:pt x="5066" y="3792"/>
                      <a:pt x="5128" y="3850"/>
                      <a:pt x="5134" y="3925"/>
                    </a:cubicBezTo>
                    <a:lnTo>
                      <a:pt x="5150" y="4133"/>
                    </a:lnTo>
                    <a:lnTo>
                      <a:pt x="5181" y="4348"/>
                    </a:lnTo>
                    <a:lnTo>
                      <a:pt x="5038" y="4224"/>
                    </a:lnTo>
                    <a:lnTo>
                      <a:pt x="5054" y="4224"/>
                    </a:lnTo>
                    <a:lnTo>
                      <a:pt x="5086" y="4224"/>
                    </a:lnTo>
                    <a:cubicBezTo>
                      <a:pt x="5162" y="4224"/>
                      <a:pt x="5224" y="4282"/>
                      <a:pt x="5230" y="4357"/>
                    </a:cubicBezTo>
                    <a:lnTo>
                      <a:pt x="5246" y="4565"/>
                    </a:lnTo>
                    <a:cubicBezTo>
                      <a:pt x="5252" y="4645"/>
                      <a:pt x="5193" y="4714"/>
                      <a:pt x="5114" y="4720"/>
                    </a:cubicBezTo>
                    <a:cubicBezTo>
                      <a:pt x="5034" y="4726"/>
                      <a:pt x="4965" y="4667"/>
                      <a:pt x="4959" y="4588"/>
                    </a:cubicBezTo>
                    <a:lnTo>
                      <a:pt x="4943" y="4380"/>
                    </a:lnTo>
                    <a:lnTo>
                      <a:pt x="5086" y="4512"/>
                    </a:lnTo>
                    <a:lnTo>
                      <a:pt x="5054" y="4512"/>
                    </a:lnTo>
                    <a:lnTo>
                      <a:pt x="5038" y="4512"/>
                    </a:lnTo>
                    <a:cubicBezTo>
                      <a:pt x="4967" y="4512"/>
                      <a:pt x="4906" y="4460"/>
                      <a:pt x="4896" y="4389"/>
                    </a:cubicBezTo>
                    <a:lnTo>
                      <a:pt x="4863" y="4156"/>
                    </a:lnTo>
                    <a:lnTo>
                      <a:pt x="4847" y="3948"/>
                    </a:lnTo>
                    <a:lnTo>
                      <a:pt x="4990" y="4080"/>
                    </a:lnTo>
                    <a:lnTo>
                      <a:pt x="4958" y="4080"/>
                    </a:lnTo>
                    <a:cubicBezTo>
                      <a:pt x="4883" y="4080"/>
                      <a:pt x="4821" y="4023"/>
                      <a:pt x="4815" y="3948"/>
                    </a:cubicBezTo>
                    <a:lnTo>
                      <a:pt x="4800" y="3749"/>
                    </a:lnTo>
                    <a:lnTo>
                      <a:pt x="4768" y="3525"/>
                    </a:lnTo>
                    <a:lnTo>
                      <a:pt x="4910" y="3648"/>
                    </a:lnTo>
                    <a:lnTo>
                      <a:pt x="4878" y="3648"/>
                    </a:lnTo>
                    <a:lnTo>
                      <a:pt x="4862" y="3648"/>
                    </a:lnTo>
                    <a:lnTo>
                      <a:pt x="4830" y="3648"/>
                    </a:lnTo>
                    <a:lnTo>
                      <a:pt x="4814" y="3648"/>
                    </a:lnTo>
                    <a:lnTo>
                      <a:pt x="4782" y="3648"/>
                    </a:lnTo>
                    <a:lnTo>
                      <a:pt x="4766" y="3648"/>
                    </a:lnTo>
                    <a:lnTo>
                      <a:pt x="4734" y="3648"/>
                    </a:lnTo>
                    <a:cubicBezTo>
                      <a:pt x="4659" y="3648"/>
                      <a:pt x="4597" y="3591"/>
                      <a:pt x="4591" y="3516"/>
                    </a:cubicBezTo>
                    <a:lnTo>
                      <a:pt x="4575" y="3308"/>
                    </a:lnTo>
                    <a:lnTo>
                      <a:pt x="4718" y="3440"/>
                    </a:lnTo>
                    <a:lnTo>
                      <a:pt x="4686" y="3440"/>
                    </a:lnTo>
                    <a:lnTo>
                      <a:pt x="4670" y="3440"/>
                    </a:lnTo>
                    <a:cubicBezTo>
                      <a:pt x="4599" y="3440"/>
                      <a:pt x="4538" y="3388"/>
                      <a:pt x="4528" y="3317"/>
                    </a:cubicBezTo>
                    <a:lnTo>
                      <a:pt x="4496" y="3094"/>
                    </a:lnTo>
                    <a:lnTo>
                      <a:pt x="4463" y="2876"/>
                    </a:lnTo>
                    <a:lnTo>
                      <a:pt x="4447" y="2668"/>
                    </a:lnTo>
                    <a:lnTo>
                      <a:pt x="4590" y="2800"/>
                    </a:lnTo>
                    <a:lnTo>
                      <a:pt x="4558" y="2800"/>
                    </a:lnTo>
                    <a:cubicBezTo>
                      <a:pt x="4483" y="2800"/>
                      <a:pt x="4421" y="2743"/>
                      <a:pt x="4415" y="2668"/>
                    </a:cubicBezTo>
                    <a:lnTo>
                      <a:pt x="4400" y="2469"/>
                    </a:lnTo>
                    <a:lnTo>
                      <a:pt x="4368" y="2245"/>
                    </a:lnTo>
                    <a:lnTo>
                      <a:pt x="4510" y="2368"/>
                    </a:lnTo>
                    <a:lnTo>
                      <a:pt x="4494" y="2368"/>
                    </a:lnTo>
                    <a:lnTo>
                      <a:pt x="4462" y="2368"/>
                    </a:lnTo>
                    <a:lnTo>
                      <a:pt x="4606" y="2235"/>
                    </a:lnTo>
                    <a:lnTo>
                      <a:pt x="4590" y="2459"/>
                    </a:lnTo>
                    <a:cubicBezTo>
                      <a:pt x="4585" y="2534"/>
                      <a:pt x="4522" y="2592"/>
                      <a:pt x="4446" y="2592"/>
                    </a:cubicBezTo>
                    <a:lnTo>
                      <a:pt x="4414" y="2592"/>
                    </a:lnTo>
                    <a:lnTo>
                      <a:pt x="4398" y="2592"/>
                    </a:lnTo>
                    <a:lnTo>
                      <a:pt x="4541" y="2470"/>
                    </a:lnTo>
                    <a:lnTo>
                      <a:pt x="4509" y="2678"/>
                    </a:lnTo>
                    <a:cubicBezTo>
                      <a:pt x="4498" y="2749"/>
                      <a:pt x="4438" y="2800"/>
                      <a:pt x="4366" y="2800"/>
                    </a:cubicBezTo>
                    <a:lnTo>
                      <a:pt x="4334" y="2800"/>
                    </a:lnTo>
                    <a:lnTo>
                      <a:pt x="4318" y="2800"/>
                    </a:lnTo>
                    <a:lnTo>
                      <a:pt x="4286" y="2800"/>
                    </a:lnTo>
                    <a:lnTo>
                      <a:pt x="4270" y="2800"/>
                    </a:lnTo>
                    <a:cubicBezTo>
                      <a:pt x="4199" y="2800"/>
                      <a:pt x="4139" y="2749"/>
                      <a:pt x="4128" y="2678"/>
                    </a:cubicBezTo>
                    <a:lnTo>
                      <a:pt x="4096" y="2470"/>
                    </a:lnTo>
                    <a:lnTo>
                      <a:pt x="4238" y="2592"/>
                    </a:lnTo>
                    <a:lnTo>
                      <a:pt x="4222" y="2592"/>
                    </a:lnTo>
                    <a:cubicBezTo>
                      <a:pt x="4184" y="2592"/>
                      <a:pt x="4148" y="2577"/>
                      <a:pt x="4121" y="2550"/>
                    </a:cubicBezTo>
                    <a:lnTo>
                      <a:pt x="4089" y="2518"/>
                    </a:lnTo>
                    <a:lnTo>
                      <a:pt x="4190" y="2560"/>
                    </a:lnTo>
                    <a:lnTo>
                      <a:pt x="4174" y="2560"/>
                    </a:lnTo>
                    <a:lnTo>
                      <a:pt x="4142" y="2560"/>
                    </a:lnTo>
                    <a:lnTo>
                      <a:pt x="4110" y="2560"/>
                    </a:lnTo>
                    <a:lnTo>
                      <a:pt x="4094" y="2560"/>
                    </a:lnTo>
                    <a:lnTo>
                      <a:pt x="4196" y="2518"/>
                    </a:lnTo>
                    <a:lnTo>
                      <a:pt x="4164" y="2550"/>
                    </a:lnTo>
                    <a:cubicBezTo>
                      <a:pt x="4137" y="2577"/>
                      <a:pt x="4101" y="2592"/>
                      <a:pt x="4062" y="2592"/>
                    </a:cubicBezTo>
                    <a:lnTo>
                      <a:pt x="4046" y="2592"/>
                    </a:lnTo>
                    <a:cubicBezTo>
                      <a:pt x="3975" y="2592"/>
                      <a:pt x="3914" y="2540"/>
                      <a:pt x="3904" y="2469"/>
                    </a:cubicBezTo>
                    <a:lnTo>
                      <a:pt x="3872" y="2245"/>
                    </a:lnTo>
                    <a:lnTo>
                      <a:pt x="4014" y="2368"/>
                    </a:lnTo>
                    <a:lnTo>
                      <a:pt x="3998" y="2368"/>
                    </a:lnTo>
                    <a:lnTo>
                      <a:pt x="3966" y="2368"/>
                    </a:lnTo>
                    <a:lnTo>
                      <a:pt x="3950" y="2368"/>
                    </a:lnTo>
                    <a:lnTo>
                      <a:pt x="3918" y="2368"/>
                    </a:lnTo>
                    <a:lnTo>
                      <a:pt x="3902" y="2368"/>
                    </a:lnTo>
                    <a:lnTo>
                      <a:pt x="4004" y="2326"/>
                    </a:lnTo>
                    <a:lnTo>
                      <a:pt x="3972" y="2358"/>
                    </a:lnTo>
                    <a:cubicBezTo>
                      <a:pt x="3945" y="2385"/>
                      <a:pt x="3909" y="2400"/>
                      <a:pt x="3870" y="2400"/>
                    </a:cubicBezTo>
                    <a:lnTo>
                      <a:pt x="3838" y="2400"/>
                    </a:lnTo>
                    <a:lnTo>
                      <a:pt x="3822" y="2400"/>
                    </a:lnTo>
                    <a:lnTo>
                      <a:pt x="3790" y="2400"/>
                    </a:lnTo>
                    <a:lnTo>
                      <a:pt x="3774" y="2400"/>
                    </a:lnTo>
                    <a:lnTo>
                      <a:pt x="3742" y="2400"/>
                    </a:lnTo>
                    <a:lnTo>
                      <a:pt x="3886" y="2268"/>
                    </a:lnTo>
                    <a:lnTo>
                      <a:pt x="3870" y="2476"/>
                    </a:lnTo>
                    <a:cubicBezTo>
                      <a:pt x="3864" y="2551"/>
                      <a:pt x="3802" y="2608"/>
                      <a:pt x="3726" y="2608"/>
                    </a:cubicBezTo>
                    <a:lnTo>
                      <a:pt x="3694" y="2608"/>
                    </a:lnTo>
                    <a:lnTo>
                      <a:pt x="3678" y="2608"/>
                    </a:lnTo>
                    <a:lnTo>
                      <a:pt x="3646" y="2608"/>
                    </a:lnTo>
                    <a:lnTo>
                      <a:pt x="3614" y="2608"/>
                    </a:lnTo>
                    <a:lnTo>
                      <a:pt x="3598" y="2608"/>
                    </a:lnTo>
                    <a:lnTo>
                      <a:pt x="3566" y="2608"/>
                    </a:lnTo>
                    <a:lnTo>
                      <a:pt x="3550" y="2608"/>
                    </a:lnTo>
                    <a:cubicBezTo>
                      <a:pt x="3528" y="2608"/>
                      <a:pt x="3506" y="2603"/>
                      <a:pt x="3486" y="2593"/>
                    </a:cubicBezTo>
                    <a:lnTo>
                      <a:pt x="3454" y="2577"/>
                    </a:lnTo>
                    <a:lnTo>
                      <a:pt x="3518" y="2592"/>
                    </a:lnTo>
                    <a:lnTo>
                      <a:pt x="3502" y="2592"/>
                    </a:lnTo>
                    <a:cubicBezTo>
                      <a:pt x="3432" y="2592"/>
                      <a:pt x="3372" y="2542"/>
                      <a:pt x="3360" y="2472"/>
                    </a:cubicBezTo>
                    <a:lnTo>
                      <a:pt x="3328" y="2280"/>
                    </a:lnTo>
                    <a:lnTo>
                      <a:pt x="3342" y="2321"/>
                    </a:lnTo>
                    <a:lnTo>
                      <a:pt x="3326" y="2289"/>
                    </a:lnTo>
                    <a:lnTo>
                      <a:pt x="3454" y="2368"/>
                    </a:lnTo>
                    <a:lnTo>
                      <a:pt x="3422" y="2368"/>
                    </a:lnTo>
                    <a:lnTo>
                      <a:pt x="3406" y="2368"/>
                    </a:lnTo>
                    <a:lnTo>
                      <a:pt x="3374" y="2368"/>
                    </a:lnTo>
                    <a:lnTo>
                      <a:pt x="3342" y="2368"/>
                    </a:lnTo>
                    <a:cubicBezTo>
                      <a:pt x="3267" y="2368"/>
                      <a:pt x="3205" y="2311"/>
                      <a:pt x="3199" y="2236"/>
                    </a:cubicBezTo>
                    <a:lnTo>
                      <a:pt x="3183" y="2028"/>
                    </a:lnTo>
                    <a:lnTo>
                      <a:pt x="3469" y="2038"/>
                    </a:lnTo>
                    <a:lnTo>
                      <a:pt x="3437" y="2246"/>
                    </a:lnTo>
                    <a:cubicBezTo>
                      <a:pt x="3426" y="2317"/>
                      <a:pt x="3366" y="2368"/>
                      <a:pt x="3294" y="2368"/>
                    </a:cubicBezTo>
                    <a:lnTo>
                      <a:pt x="3278" y="2368"/>
                    </a:lnTo>
                    <a:lnTo>
                      <a:pt x="3380" y="2326"/>
                    </a:lnTo>
                    <a:lnTo>
                      <a:pt x="3348" y="2358"/>
                    </a:lnTo>
                    <a:cubicBezTo>
                      <a:pt x="3321" y="2385"/>
                      <a:pt x="3285" y="2400"/>
                      <a:pt x="3246" y="2400"/>
                    </a:cubicBezTo>
                    <a:lnTo>
                      <a:pt x="3230" y="2400"/>
                    </a:lnTo>
                    <a:lnTo>
                      <a:pt x="3198" y="2400"/>
                    </a:lnTo>
                    <a:lnTo>
                      <a:pt x="3182" y="2400"/>
                    </a:lnTo>
                    <a:lnTo>
                      <a:pt x="3150" y="2400"/>
                    </a:lnTo>
                    <a:cubicBezTo>
                      <a:pt x="3079" y="2400"/>
                      <a:pt x="3019" y="2349"/>
                      <a:pt x="3008" y="2278"/>
                    </a:cubicBezTo>
                    <a:lnTo>
                      <a:pt x="2976" y="2070"/>
                    </a:lnTo>
                    <a:lnTo>
                      <a:pt x="3118" y="2192"/>
                    </a:lnTo>
                    <a:lnTo>
                      <a:pt x="3102" y="2192"/>
                    </a:lnTo>
                    <a:lnTo>
                      <a:pt x="3070" y="2192"/>
                    </a:lnTo>
                    <a:lnTo>
                      <a:pt x="3054" y="2192"/>
                    </a:lnTo>
                    <a:cubicBezTo>
                      <a:pt x="2984" y="2192"/>
                      <a:pt x="2924" y="2142"/>
                      <a:pt x="2912" y="2072"/>
                    </a:cubicBezTo>
                    <a:lnTo>
                      <a:pt x="2880" y="1880"/>
                    </a:lnTo>
                    <a:lnTo>
                      <a:pt x="3022" y="2000"/>
                    </a:lnTo>
                    <a:lnTo>
                      <a:pt x="3006" y="2000"/>
                    </a:lnTo>
                    <a:lnTo>
                      <a:pt x="2974" y="2000"/>
                    </a:lnTo>
                    <a:lnTo>
                      <a:pt x="2958" y="2000"/>
                    </a:lnTo>
                    <a:lnTo>
                      <a:pt x="2926" y="2000"/>
                    </a:lnTo>
                    <a:lnTo>
                      <a:pt x="2910" y="2000"/>
                    </a:lnTo>
                    <a:lnTo>
                      <a:pt x="2878" y="2000"/>
                    </a:lnTo>
                    <a:lnTo>
                      <a:pt x="2846" y="2000"/>
                    </a:lnTo>
                    <a:cubicBezTo>
                      <a:pt x="2808" y="2000"/>
                      <a:pt x="2772" y="1985"/>
                      <a:pt x="2745" y="1958"/>
                    </a:cubicBezTo>
                    <a:lnTo>
                      <a:pt x="2729" y="1942"/>
                    </a:lnTo>
                    <a:lnTo>
                      <a:pt x="2830" y="1984"/>
                    </a:lnTo>
                    <a:lnTo>
                      <a:pt x="2798" y="1984"/>
                    </a:lnTo>
                    <a:lnTo>
                      <a:pt x="2782" y="1984"/>
                    </a:lnTo>
                    <a:lnTo>
                      <a:pt x="2925" y="1864"/>
                    </a:lnTo>
                    <a:lnTo>
                      <a:pt x="2893" y="2056"/>
                    </a:lnTo>
                    <a:cubicBezTo>
                      <a:pt x="2884" y="2109"/>
                      <a:pt x="2846" y="2153"/>
                      <a:pt x="2794" y="2170"/>
                    </a:cubicBezTo>
                    <a:cubicBezTo>
                      <a:pt x="2743" y="2186"/>
                      <a:pt x="2687" y="2172"/>
                      <a:pt x="2649" y="2134"/>
                    </a:cubicBezTo>
                    <a:lnTo>
                      <a:pt x="2633" y="2118"/>
                    </a:lnTo>
                    <a:lnTo>
                      <a:pt x="2734" y="2160"/>
                    </a:lnTo>
                    <a:lnTo>
                      <a:pt x="2702" y="2160"/>
                    </a:lnTo>
                    <a:cubicBezTo>
                      <a:pt x="2664" y="2160"/>
                      <a:pt x="2628" y="2145"/>
                      <a:pt x="2601" y="2118"/>
                    </a:cubicBezTo>
                    <a:lnTo>
                      <a:pt x="2585" y="2102"/>
                    </a:lnTo>
                    <a:cubicBezTo>
                      <a:pt x="2563" y="2080"/>
                      <a:pt x="2548" y="2052"/>
                      <a:pt x="2544" y="2021"/>
                    </a:cubicBezTo>
                    <a:lnTo>
                      <a:pt x="2512" y="1798"/>
                    </a:lnTo>
                    <a:lnTo>
                      <a:pt x="2480" y="1590"/>
                    </a:lnTo>
                    <a:lnTo>
                      <a:pt x="2494" y="1633"/>
                    </a:lnTo>
                    <a:lnTo>
                      <a:pt x="2478" y="1601"/>
                    </a:lnTo>
                    <a:cubicBezTo>
                      <a:pt x="2471" y="1587"/>
                      <a:pt x="2466" y="1573"/>
                      <a:pt x="2464" y="1558"/>
                    </a:cubicBezTo>
                    <a:lnTo>
                      <a:pt x="2431" y="1339"/>
                    </a:lnTo>
                    <a:lnTo>
                      <a:pt x="2415" y="1115"/>
                    </a:lnTo>
                    <a:lnTo>
                      <a:pt x="2558" y="1248"/>
                    </a:lnTo>
                    <a:lnTo>
                      <a:pt x="2526" y="1248"/>
                    </a:lnTo>
                    <a:lnTo>
                      <a:pt x="2510" y="1248"/>
                    </a:lnTo>
                    <a:lnTo>
                      <a:pt x="2478" y="1248"/>
                    </a:lnTo>
                    <a:lnTo>
                      <a:pt x="2462" y="1248"/>
                    </a:lnTo>
                    <a:lnTo>
                      <a:pt x="2564" y="1206"/>
                    </a:lnTo>
                    <a:lnTo>
                      <a:pt x="2532" y="1238"/>
                    </a:lnTo>
                    <a:lnTo>
                      <a:pt x="2574" y="1148"/>
                    </a:lnTo>
                    <a:lnTo>
                      <a:pt x="2557" y="1365"/>
                    </a:lnTo>
                    <a:lnTo>
                      <a:pt x="2525" y="1588"/>
                    </a:lnTo>
                    <a:lnTo>
                      <a:pt x="2493" y="1828"/>
                    </a:lnTo>
                    <a:cubicBezTo>
                      <a:pt x="2489" y="1859"/>
                      <a:pt x="2475" y="1888"/>
                      <a:pt x="2452" y="1910"/>
                    </a:cubicBezTo>
                    <a:lnTo>
                      <a:pt x="2436" y="1926"/>
                    </a:lnTo>
                    <a:cubicBezTo>
                      <a:pt x="2392" y="1970"/>
                      <a:pt x="2326" y="1981"/>
                      <a:pt x="2270" y="1953"/>
                    </a:cubicBezTo>
                    <a:lnTo>
                      <a:pt x="2238" y="1937"/>
                    </a:lnTo>
                    <a:lnTo>
                      <a:pt x="2431" y="1873"/>
                    </a:lnTo>
                    <a:lnTo>
                      <a:pt x="2415" y="1905"/>
                    </a:lnTo>
                    <a:lnTo>
                      <a:pt x="2429" y="1861"/>
                    </a:lnTo>
                    <a:lnTo>
                      <a:pt x="2397" y="2085"/>
                    </a:lnTo>
                    <a:cubicBezTo>
                      <a:pt x="2387" y="2157"/>
                      <a:pt x="2323" y="2211"/>
                      <a:pt x="2250" y="2208"/>
                    </a:cubicBezTo>
                    <a:cubicBezTo>
                      <a:pt x="2177" y="2206"/>
                      <a:pt x="2117" y="2149"/>
                      <a:pt x="2111" y="2076"/>
                    </a:cubicBezTo>
                    <a:lnTo>
                      <a:pt x="2096" y="1893"/>
                    </a:lnTo>
                    <a:lnTo>
                      <a:pt x="2063" y="1652"/>
                    </a:lnTo>
                    <a:lnTo>
                      <a:pt x="2047" y="1019"/>
                    </a:lnTo>
                    <a:lnTo>
                      <a:pt x="2015" y="587"/>
                    </a:lnTo>
                    <a:lnTo>
                      <a:pt x="1983" y="155"/>
                    </a:lnTo>
                    <a:lnTo>
                      <a:pt x="2126" y="288"/>
                    </a:lnTo>
                    <a:lnTo>
                      <a:pt x="2110" y="288"/>
                    </a:lnTo>
                    <a:lnTo>
                      <a:pt x="2253" y="168"/>
                    </a:lnTo>
                    <a:lnTo>
                      <a:pt x="2221" y="360"/>
                    </a:lnTo>
                    <a:lnTo>
                      <a:pt x="2222" y="339"/>
                    </a:lnTo>
                    <a:lnTo>
                      <a:pt x="2206" y="1332"/>
                    </a:lnTo>
                    <a:lnTo>
                      <a:pt x="2174" y="2697"/>
                    </a:lnTo>
                    <a:lnTo>
                      <a:pt x="2158" y="2953"/>
                    </a:lnTo>
                    <a:cubicBezTo>
                      <a:pt x="2153" y="3030"/>
                      <a:pt x="2089" y="3089"/>
                      <a:pt x="2013" y="3088"/>
                    </a:cubicBezTo>
                    <a:cubicBezTo>
                      <a:pt x="1936" y="3087"/>
                      <a:pt x="1873" y="3026"/>
                      <a:pt x="1871" y="2950"/>
                    </a:cubicBezTo>
                    <a:lnTo>
                      <a:pt x="1839" y="2085"/>
                    </a:lnTo>
                    <a:lnTo>
                      <a:pt x="1823" y="1621"/>
                    </a:lnTo>
                    <a:lnTo>
                      <a:pt x="1865" y="1718"/>
                    </a:lnTo>
                    <a:lnTo>
                      <a:pt x="1833" y="1686"/>
                    </a:lnTo>
                    <a:lnTo>
                      <a:pt x="1817" y="1670"/>
                    </a:lnTo>
                    <a:lnTo>
                      <a:pt x="2061" y="1588"/>
                    </a:lnTo>
                    <a:lnTo>
                      <a:pt x="2029" y="1828"/>
                    </a:lnTo>
                    <a:cubicBezTo>
                      <a:pt x="2020" y="1899"/>
                      <a:pt x="1959" y="1952"/>
                      <a:pt x="1886" y="1952"/>
                    </a:cubicBezTo>
                    <a:lnTo>
                      <a:pt x="1854" y="1952"/>
                    </a:lnTo>
                    <a:lnTo>
                      <a:pt x="1998" y="1820"/>
                    </a:lnTo>
                    <a:lnTo>
                      <a:pt x="1982" y="2028"/>
                    </a:lnTo>
                    <a:cubicBezTo>
                      <a:pt x="1976" y="2103"/>
                      <a:pt x="1914" y="2160"/>
                      <a:pt x="1838" y="2160"/>
                    </a:cubicBezTo>
                    <a:lnTo>
                      <a:pt x="1806" y="2160"/>
                    </a:lnTo>
                    <a:cubicBezTo>
                      <a:pt x="1752" y="2160"/>
                      <a:pt x="1702" y="2130"/>
                      <a:pt x="1678" y="2081"/>
                    </a:cubicBezTo>
                    <a:lnTo>
                      <a:pt x="1662" y="2049"/>
                    </a:lnTo>
                    <a:lnTo>
                      <a:pt x="1790" y="2128"/>
                    </a:lnTo>
                    <a:lnTo>
                      <a:pt x="1758" y="2128"/>
                    </a:lnTo>
                    <a:cubicBezTo>
                      <a:pt x="1683" y="2128"/>
                      <a:pt x="1621" y="2071"/>
                      <a:pt x="1615" y="1996"/>
                    </a:cubicBezTo>
                    <a:lnTo>
                      <a:pt x="1599" y="1788"/>
                    </a:lnTo>
                    <a:lnTo>
                      <a:pt x="1742" y="1920"/>
                    </a:lnTo>
                    <a:lnTo>
                      <a:pt x="1710" y="1920"/>
                    </a:lnTo>
                    <a:lnTo>
                      <a:pt x="1694" y="1920"/>
                    </a:lnTo>
                    <a:cubicBezTo>
                      <a:pt x="1623" y="1920"/>
                      <a:pt x="1562" y="1868"/>
                      <a:pt x="1552" y="1797"/>
                    </a:cubicBezTo>
                    <a:lnTo>
                      <a:pt x="1520" y="1573"/>
                    </a:lnTo>
                    <a:lnTo>
                      <a:pt x="1806" y="1564"/>
                    </a:lnTo>
                    <a:lnTo>
                      <a:pt x="1790" y="1772"/>
                    </a:lnTo>
                    <a:cubicBezTo>
                      <a:pt x="1786" y="1819"/>
                      <a:pt x="1759" y="1862"/>
                      <a:pt x="1717" y="1886"/>
                    </a:cubicBezTo>
                    <a:cubicBezTo>
                      <a:pt x="1676" y="1909"/>
                      <a:pt x="1625" y="1911"/>
                      <a:pt x="1582" y="1889"/>
                    </a:cubicBezTo>
                    <a:lnTo>
                      <a:pt x="1550" y="1873"/>
                    </a:lnTo>
                    <a:lnTo>
                      <a:pt x="1614" y="1888"/>
                    </a:lnTo>
                    <a:lnTo>
                      <a:pt x="1582" y="1888"/>
                    </a:lnTo>
                    <a:lnTo>
                      <a:pt x="1726" y="1756"/>
                    </a:lnTo>
                    <a:lnTo>
                      <a:pt x="1709" y="1976"/>
                    </a:lnTo>
                    <a:lnTo>
                      <a:pt x="1678" y="2156"/>
                    </a:lnTo>
                    <a:lnTo>
                      <a:pt x="1662" y="2348"/>
                    </a:lnTo>
                    <a:cubicBezTo>
                      <a:pt x="1658" y="2396"/>
                      <a:pt x="1631" y="2439"/>
                      <a:pt x="1589" y="2462"/>
                    </a:cubicBezTo>
                    <a:cubicBezTo>
                      <a:pt x="1547" y="2485"/>
                      <a:pt x="1497" y="2487"/>
                      <a:pt x="1454" y="2465"/>
                    </a:cubicBezTo>
                    <a:lnTo>
                      <a:pt x="1422" y="2449"/>
                    </a:lnTo>
                    <a:lnTo>
                      <a:pt x="1486" y="2464"/>
                    </a:lnTo>
                    <a:lnTo>
                      <a:pt x="1470" y="2464"/>
                    </a:lnTo>
                    <a:lnTo>
                      <a:pt x="1438" y="2464"/>
                    </a:lnTo>
                    <a:lnTo>
                      <a:pt x="1582" y="2334"/>
                    </a:lnTo>
                    <a:lnTo>
                      <a:pt x="1566" y="2510"/>
                    </a:lnTo>
                    <a:cubicBezTo>
                      <a:pt x="1559" y="2584"/>
                      <a:pt x="1497" y="2640"/>
                      <a:pt x="1422" y="2640"/>
                    </a:cubicBezTo>
                    <a:lnTo>
                      <a:pt x="1390" y="2640"/>
                    </a:lnTo>
                    <a:lnTo>
                      <a:pt x="1358" y="2640"/>
                    </a:lnTo>
                    <a:cubicBezTo>
                      <a:pt x="1283" y="2640"/>
                      <a:pt x="1220" y="2582"/>
                      <a:pt x="1215" y="2507"/>
                    </a:cubicBezTo>
                    <a:lnTo>
                      <a:pt x="1199" y="2283"/>
                    </a:lnTo>
                    <a:lnTo>
                      <a:pt x="1485" y="2293"/>
                    </a:lnTo>
                    <a:lnTo>
                      <a:pt x="1454" y="2511"/>
                    </a:lnTo>
                    <a:lnTo>
                      <a:pt x="1438" y="2671"/>
                    </a:lnTo>
                    <a:cubicBezTo>
                      <a:pt x="1433" y="2720"/>
                      <a:pt x="1403" y="2763"/>
                      <a:pt x="1359" y="2785"/>
                    </a:cubicBezTo>
                    <a:lnTo>
                      <a:pt x="1327" y="2801"/>
                    </a:lnTo>
                    <a:cubicBezTo>
                      <a:pt x="1307" y="2811"/>
                      <a:pt x="1285" y="2816"/>
                      <a:pt x="1262" y="2816"/>
                    </a:cubicBezTo>
                    <a:lnTo>
                      <a:pt x="1246" y="2816"/>
                    </a:lnTo>
                    <a:lnTo>
                      <a:pt x="1389" y="2690"/>
                    </a:lnTo>
                    <a:lnTo>
                      <a:pt x="1357" y="2946"/>
                    </a:lnTo>
                    <a:cubicBezTo>
                      <a:pt x="1353" y="2978"/>
                      <a:pt x="1339" y="3008"/>
                      <a:pt x="1316" y="3030"/>
                    </a:cubicBezTo>
                    <a:lnTo>
                      <a:pt x="1300" y="3046"/>
                    </a:lnTo>
                    <a:lnTo>
                      <a:pt x="1341" y="2966"/>
                    </a:lnTo>
                    <a:lnTo>
                      <a:pt x="1309" y="3174"/>
                    </a:lnTo>
                    <a:cubicBezTo>
                      <a:pt x="1307" y="3189"/>
                      <a:pt x="1302" y="3203"/>
                      <a:pt x="1295" y="3217"/>
                    </a:cubicBezTo>
                    <a:lnTo>
                      <a:pt x="1279" y="3249"/>
                    </a:lnTo>
                    <a:lnTo>
                      <a:pt x="1293" y="3204"/>
                    </a:lnTo>
                    <a:lnTo>
                      <a:pt x="1262" y="3435"/>
                    </a:lnTo>
                    <a:lnTo>
                      <a:pt x="1230" y="3878"/>
                    </a:lnTo>
                    <a:lnTo>
                      <a:pt x="1213" y="4342"/>
                    </a:lnTo>
                    <a:lnTo>
                      <a:pt x="1182" y="4534"/>
                    </a:lnTo>
                    <a:lnTo>
                      <a:pt x="1165" y="4981"/>
                    </a:lnTo>
                    <a:lnTo>
                      <a:pt x="1134" y="5196"/>
                    </a:lnTo>
                    <a:lnTo>
                      <a:pt x="1118" y="5404"/>
                    </a:lnTo>
                    <a:cubicBezTo>
                      <a:pt x="1112" y="5479"/>
                      <a:pt x="1050" y="5536"/>
                      <a:pt x="974" y="5536"/>
                    </a:cubicBezTo>
                    <a:lnTo>
                      <a:pt x="942" y="5536"/>
                    </a:lnTo>
                    <a:lnTo>
                      <a:pt x="1086" y="5401"/>
                    </a:lnTo>
                    <a:lnTo>
                      <a:pt x="1070" y="5657"/>
                    </a:lnTo>
                    <a:cubicBezTo>
                      <a:pt x="1065" y="5733"/>
                      <a:pt x="1003" y="5792"/>
                      <a:pt x="926" y="5792"/>
                    </a:cubicBezTo>
                    <a:lnTo>
                      <a:pt x="894" y="5792"/>
                    </a:lnTo>
                    <a:lnTo>
                      <a:pt x="862" y="5792"/>
                    </a:lnTo>
                    <a:lnTo>
                      <a:pt x="1006" y="5658"/>
                    </a:lnTo>
                    <a:lnTo>
                      <a:pt x="989" y="5910"/>
                    </a:lnTo>
                    <a:lnTo>
                      <a:pt x="958" y="6106"/>
                    </a:lnTo>
                    <a:lnTo>
                      <a:pt x="942" y="6346"/>
                    </a:lnTo>
                    <a:cubicBezTo>
                      <a:pt x="937" y="6422"/>
                      <a:pt x="874" y="6480"/>
                      <a:pt x="798" y="6480"/>
                    </a:cubicBezTo>
                    <a:lnTo>
                      <a:pt x="766" y="6480"/>
                    </a:lnTo>
                    <a:lnTo>
                      <a:pt x="868" y="6438"/>
                    </a:lnTo>
                    <a:lnTo>
                      <a:pt x="852" y="6454"/>
                    </a:lnTo>
                    <a:cubicBezTo>
                      <a:pt x="825" y="6481"/>
                      <a:pt x="789" y="6496"/>
                      <a:pt x="750" y="6496"/>
                    </a:cubicBezTo>
                    <a:lnTo>
                      <a:pt x="718" y="6496"/>
                    </a:lnTo>
                    <a:lnTo>
                      <a:pt x="862" y="6364"/>
                    </a:lnTo>
                    <a:lnTo>
                      <a:pt x="846" y="6556"/>
                    </a:lnTo>
                    <a:cubicBezTo>
                      <a:pt x="840" y="6631"/>
                      <a:pt x="777" y="6688"/>
                      <a:pt x="702" y="6688"/>
                    </a:cubicBezTo>
                    <a:lnTo>
                      <a:pt x="670" y="6688"/>
                    </a:lnTo>
                    <a:lnTo>
                      <a:pt x="814" y="6556"/>
                    </a:lnTo>
                    <a:lnTo>
                      <a:pt x="797" y="6757"/>
                    </a:lnTo>
                    <a:lnTo>
                      <a:pt x="765" y="6982"/>
                    </a:lnTo>
                    <a:lnTo>
                      <a:pt x="733" y="7190"/>
                    </a:lnTo>
                    <a:cubicBezTo>
                      <a:pt x="728" y="7221"/>
                      <a:pt x="714" y="7249"/>
                      <a:pt x="692" y="7270"/>
                    </a:cubicBezTo>
                    <a:lnTo>
                      <a:pt x="676" y="7286"/>
                    </a:lnTo>
                    <a:cubicBezTo>
                      <a:pt x="632" y="7330"/>
                      <a:pt x="566" y="7341"/>
                      <a:pt x="510" y="7313"/>
                    </a:cubicBezTo>
                    <a:lnTo>
                      <a:pt x="478" y="7297"/>
                    </a:lnTo>
                    <a:cubicBezTo>
                      <a:pt x="432" y="7274"/>
                      <a:pt x="402" y="7229"/>
                      <a:pt x="399" y="7178"/>
                    </a:cubicBezTo>
                    <a:lnTo>
                      <a:pt x="383" y="6938"/>
                    </a:lnTo>
                    <a:lnTo>
                      <a:pt x="526" y="7072"/>
                    </a:lnTo>
                    <a:lnTo>
                      <a:pt x="494" y="7072"/>
                    </a:lnTo>
                    <a:cubicBezTo>
                      <a:pt x="419" y="7072"/>
                      <a:pt x="357" y="7015"/>
                      <a:pt x="351" y="6940"/>
                    </a:cubicBezTo>
                    <a:lnTo>
                      <a:pt x="336" y="6740"/>
                    </a:lnTo>
                    <a:lnTo>
                      <a:pt x="303" y="6489"/>
                    </a:lnTo>
                    <a:lnTo>
                      <a:pt x="288" y="6226"/>
                    </a:lnTo>
                    <a:lnTo>
                      <a:pt x="256" y="5970"/>
                    </a:lnTo>
                    <a:lnTo>
                      <a:pt x="334" y="6081"/>
                    </a:lnTo>
                    <a:lnTo>
                      <a:pt x="302" y="6065"/>
                    </a:lnTo>
                    <a:cubicBezTo>
                      <a:pt x="268" y="6048"/>
                      <a:pt x="242" y="6018"/>
                      <a:pt x="230" y="5982"/>
                    </a:cubicBezTo>
                    <a:lnTo>
                      <a:pt x="214" y="5934"/>
                    </a:lnTo>
                    <a:lnTo>
                      <a:pt x="222" y="5953"/>
                    </a:lnTo>
                    <a:lnTo>
                      <a:pt x="190" y="5889"/>
                    </a:lnTo>
                    <a:cubicBezTo>
                      <a:pt x="181" y="5871"/>
                      <a:pt x="176" y="5852"/>
                      <a:pt x="175" y="5833"/>
                    </a:cubicBezTo>
                    <a:lnTo>
                      <a:pt x="160" y="5576"/>
                    </a:lnTo>
                    <a:lnTo>
                      <a:pt x="127" y="5372"/>
                    </a:lnTo>
                    <a:lnTo>
                      <a:pt x="111" y="5164"/>
                    </a:lnTo>
                    <a:lnTo>
                      <a:pt x="126" y="5217"/>
                    </a:lnTo>
                    <a:lnTo>
                      <a:pt x="94" y="5153"/>
                    </a:lnTo>
                    <a:cubicBezTo>
                      <a:pt x="86" y="5138"/>
                      <a:pt x="82" y="5123"/>
                      <a:pt x="80" y="5106"/>
                    </a:cubicBezTo>
                    <a:lnTo>
                      <a:pt x="64" y="4978"/>
                    </a:lnTo>
                    <a:lnTo>
                      <a:pt x="346" y="4995"/>
                    </a:lnTo>
                    <a:lnTo>
                      <a:pt x="314" y="5123"/>
                    </a:lnTo>
                    <a:cubicBezTo>
                      <a:pt x="308" y="5149"/>
                      <a:pt x="295" y="5172"/>
                      <a:pt x="276" y="5190"/>
                    </a:cubicBezTo>
                    <a:lnTo>
                      <a:pt x="260" y="5206"/>
                    </a:lnTo>
                    <a:cubicBezTo>
                      <a:pt x="204" y="5263"/>
                      <a:pt x="113" y="5263"/>
                      <a:pt x="57" y="5206"/>
                    </a:cubicBezTo>
                    <a:cubicBezTo>
                      <a:pt x="0" y="5150"/>
                      <a:pt x="0" y="5059"/>
                      <a:pt x="57" y="5003"/>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0" name="Freeform 124"/>
              <p:cNvSpPr>
                <a:spLocks/>
              </p:cNvSpPr>
              <p:nvPr/>
            </p:nvSpPr>
            <p:spPr bwMode="auto">
              <a:xfrm>
                <a:off x="7069138" y="1608138"/>
                <a:ext cx="500063" cy="623888"/>
              </a:xfrm>
              <a:custGeom>
                <a:avLst/>
                <a:gdLst>
                  <a:gd name="T0" fmla="*/ 433 w 5255"/>
                  <a:gd name="T1" fmla="*/ 16 h 6546"/>
                  <a:gd name="T2" fmla="*/ 672 w 5255"/>
                  <a:gd name="T3" fmla="*/ 355 h 6546"/>
                  <a:gd name="T4" fmla="*/ 737 w 5255"/>
                  <a:gd name="T5" fmla="*/ 480 h 6546"/>
                  <a:gd name="T6" fmla="*/ 918 w 5255"/>
                  <a:gd name="T7" fmla="*/ 715 h 6546"/>
                  <a:gd name="T8" fmla="*/ 977 w 5255"/>
                  <a:gd name="T9" fmla="*/ 864 h 6546"/>
                  <a:gd name="T10" fmla="*/ 1232 w 5255"/>
                  <a:gd name="T11" fmla="*/ 1797 h 6546"/>
                  <a:gd name="T12" fmla="*/ 1121 w 5255"/>
                  <a:gd name="T13" fmla="*/ 1628 h 6546"/>
                  <a:gd name="T14" fmla="*/ 1408 w 5255"/>
                  <a:gd name="T15" fmla="*/ 1984 h 6546"/>
                  <a:gd name="T16" fmla="*/ 1432 w 5255"/>
                  <a:gd name="T17" fmla="*/ 2755 h 6546"/>
                  <a:gd name="T18" fmla="*/ 1733 w 5255"/>
                  <a:gd name="T19" fmla="*/ 2114 h 6546"/>
                  <a:gd name="T20" fmla="*/ 1888 w 5255"/>
                  <a:gd name="T21" fmla="*/ 2848 h 6546"/>
                  <a:gd name="T22" fmla="*/ 2032 w 5255"/>
                  <a:gd name="T23" fmla="*/ 2320 h 6546"/>
                  <a:gd name="T24" fmla="*/ 2348 w 5255"/>
                  <a:gd name="T25" fmla="*/ 3246 h 6546"/>
                  <a:gd name="T26" fmla="*/ 2384 w 5255"/>
                  <a:gd name="T27" fmla="*/ 2800 h 6546"/>
                  <a:gd name="T28" fmla="*/ 2389 w 5255"/>
                  <a:gd name="T29" fmla="*/ 3310 h 6546"/>
                  <a:gd name="T30" fmla="*/ 2816 w 5255"/>
                  <a:gd name="T31" fmla="*/ 3525 h 6546"/>
                  <a:gd name="T32" fmla="*/ 2832 w 5255"/>
                  <a:gd name="T33" fmla="*/ 3648 h 6546"/>
                  <a:gd name="T34" fmla="*/ 3105 w 5255"/>
                  <a:gd name="T35" fmla="*/ 3984 h 6546"/>
                  <a:gd name="T36" fmla="*/ 3152 w 5255"/>
                  <a:gd name="T37" fmla="*/ 4432 h 6546"/>
                  <a:gd name="T38" fmla="*/ 3488 w 5255"/>
                  <a:gd name="T39" fmla="*/ 4871 h 6546"/>
                  <a:gd name="T40" fmla="*/ 3520 w 5255"/>
                  <a:gd name="T41" fmla="*/ 5040 h 6546"/>
                  <a:gd name="T42" fmla="*/ 3807 w 5255"/>
                  <a:gd name="T43" fmla="*/ 5307 h 6546"/>
                  <a:gd name="T44" fmla="*/ 3824 w 5255"/>
                  <a:gd name="T45" fmla="*/ 5744 h 6546"/>
                  <a:gd name="T46" fmla="*/ 4000 w 5255"/>
                  <a:gd name="T47" fmla="*/ 5792 h 6546"/>
                  <a:gd name="T48" fmla="*/ 4024 w 5255"/>
                  <a:gd name="T49" fmla="*/ 5875 h 6546"/>
                  <a:gd name="T50" fmla="*/ 4187 w 5255"/>
                  <a:gd name="T51" fmla="*/ 6043 h 6546"/>
                  <a:gd name="T52" fmla="*/ 4566 w 5255"/>
                  <a:gd name="T53" fmla="*/ 5963 h 6546"/>
                  <a:gd name="T54" fmla="*/ 4721 w 5255"/>
                  <a:gd name="T55" fmla="*/ 6144 h 6546"/>
                  <a:gd name="T56" fmla="*/ 4784 w 5255"/>
                  <a:gd name="T57" fmla="*/ 6032 h 6546"/>
                  <a:gd name="T58" fmla="*/ 4944 w 5255"/>
                  <a:gd name="T59" fmla="*/ 6048 h 6546"/>
                  <a:gd name="T60" fmla="*/ 5248 w 5255"/>
                  <a:gd name="T61" fmla="*/ 6293 h 6546"/>
                  <a:gd name="T62" fmla="*/ 4958 w 5255"/>
                  <a:gd name="T63" fmla="*/ 6544 h 6546"/>
                  <a:gd name="T64" fmla="*/ 4822 w 5255"/>
                  <a:gd name="T65" fmla="*/ 6512 h 6546"/>
                  <a:gd name="T66" fmla="*/ 4640 w 5255"/>
                  <a:gd name="T67" fmla="*/ 6384 h 6546"/>
                  <a:gd name="T68" fmla="*/ 4496 w 5255"/>
                  <a:gd name="T69" fmla="*/ 6240 h 6546"/>
                  <a:gd name="T70" fmla="*/ 4320 w 5255"/>
                  <a:gd name="T71" fmla="*/ 6256 h 6546"/>
                  <a:gd name="T72" fmla="*/ 4018 w 5255"/>
                  <a:gd name="T73" fmla="*/ 5944 h 6546"/>
                  <a:gd name="T74" fmla="*/ 4048 w 5255"/>
                  <a:gd name="T75" fmla="*/ 6080 h 6546"/>
                  <a:gd name="T76" fmla="*/ 3872 w 5255"/>
                  <a:gd name="T77" fmla="*/ 6032 h 6546"/>
                  <a:gd name="T78" fmla="*/ 3563 w 5255"/>
                  <a:gd name="T79" fmla="*/ 5590 h 6546"/>
                  <a:gd name="T80" fmla="*/ 3419 w 5255"/>
                  <a:gd name="T81" fmla="*/ 5318 h 6546"/>
                  <a:gd name="T82" fmla="*/ 3376 w 5255"/>
                  <a:gd name="T83" fmla="*/ 5024 h 6546"/>
                  <a:gd name="T84" fmla="*/ 3200 w 5255"/>
                  <a:gd name="T85" fmla="*/ 4720 h 6546"/>
                  <a:gd name="T86" fmla="*/ 2865 w 5255"/>
                  <a:gd name="T87" fmla="*/ 4124 h 6546"/>
                  <a:gd name="T88" fmla="*/ 2880 w 5255"/>
                  <a:gd name="T89" fmla="*/ 3936 h 6546"/>
                  <a:gd name="T90" fmla="*/ 2704 w 5255"/>
                  <a:gd name="T91" fmla="*/ 3680 h 6546"/>
                  <a:gd name="T92" fmla="*/ 2560 w 5255"/>
                  <a:gd name="T93" fmla="*/ 3488 h 6546"/>
                  <a:gd name="T94" fmla="*/ 2290 w 5255"/>
                  <a:gd name="T95" fmla="*/ 3282 h 6546"/>
                  <a:gd name="T96" fmla="*/ 2380 w 5255"/>
                  <a:gd name="T97" fmla="*/ 3363 h 6546"/>
                  <a:gd name="T98" fmla="*/ 1970 w 5255"/>
                  <a:gd name="T99" fmla="*/ 2946 h 6546"/>
                  <a:gd name="T100" fmla="*/ 2079 w 5255"/>
                  <a:gd name="T101" fmla="*/ 3058 h 6546"/>
                  <a:gd name="T102" fmla="*/ 1792 w 5255"/>
                  <a:gd name="T103" fmla="*/ 2976 h 6546"/>
                  <a:gd name="T104" fmla="*/ 1760 w 5255"/>
                  <a:gd name="T105" fmla="*/ 2764 h 6546"/>
                  <a:gd name="T106" fmla="*/ 1488 w 5255"/>
                  <a:gd name="T107" fmla="*/ 3120 h 6546"/>
                  <a:gd name="T108" fmla="*/ 1171 w 5255"/>
                  <a:gd name="T109" fmla="*/ 1626 h 6546"/>
                  <a:gd name="T110" fmla="*/ 1310 w 5255"/>
                  <a:gd name="T111" fmla="*/ 2477 h 6546"/>
                  <a:gd name="T112" fmla="*/ 883 w 5255"/>
                  <a:gd name="T113" fmla="*/ 1386 h 6546"/>
                  <a:gd name="T114" fmla="*/ 723 w 5255"/>
                  <a:gd name="T115" fmla="*/ 1034 h 6546"/>
                  <a:gd name="T116" fmla="*/ 581 w 5255"/>
                  <a:gd name="T117" fmla="*/ 499 h 6546"/>
                  <a:gd name="T118" fmla="*/ 475 w 5255"/>
                  <a:gd name="T119" fmla="*/ 406 h 6546"/>
                  <a:gd name="T120" fmla="*/ 338 w 5255"/>
                  <a:gd name="T121" fmla="*/ 405 h 6546"/>
                  <a:gd name="T122" fmla="*/ 272 w 5255"/>
                  <a:gd name="T123" fmla="*/ 288 h 6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55" h="6546">
                    <a:moveTo>
                      <a:pt x="144" y="0"/>
                    </a:moveTo>
                    <a:lnTo>
                      <a:pt x="176" y="0"/>
                    </a:lnTo>
                    <a:lnTo>
                      <a:pt x="208" y="0"/>
                    </a:lnTo>
                    <a:lnTo>
                      <a:pt x="224" y="0"/>
                    </a:lnTo>
                    <a:lnTo>
                      <a:pt x="256" y="0"/>
                    </a:lnTo>
                    <a:lnTo>
                      <a:pt x="272" y="0"/>
                    </a:lnTo>
                    <a:lnTo>
                      <a:pt x="304" y="0"/>
                    </a:lnTo>
                    <a:lnTo>
                      <a:pt x="320" y="0"/>
                    </a:lnTo>
                    <a:lnTo>
                      <a:pt x="352" y="0"/>
                    </a:lnTo>
                    <a:lnTo>
                      <a:pt x="368" y="0"/>
                    </a:lnTo>
                    <a:cubicBezTo>
                      <a:pt x="391" y="0"/>
                      <a:pt x="413" y="6"/>
                      <a:pt x="433" y="16"/>
                    </a:cubicBezTo>
                    <a:lnTo>
                      <a:pt x="465" y="32"/>
                    </a:lnTo>
                    <a:lnTo>
                      <a:pt x="400" y="16"/>
                    </a:lnTo>
                    <a:lnTo>
                      <a:pt x="416" y="16"/>
                    </a:lnTo>
                    <a:lnTo>
                      <a:pt x="448" y="16"/>
                    </a:lnTo>
                    <a:cubicBezTo>
                      <a:pt x="520" y="16"/>
                      <a:pt x="581" y="69"/>
                      <a:pt x="591" y="140"/>
                    </a:cubicBezTo>
                    <a:lnTo>
                      <a:pt x="623" y="364"/>
                    </a:lnTo>
                    <a:lnTo>
                      <a:pt x="379" y="283"/>
                    </a:lnTo>
                    <a:lnTo>
                      <a:pt x="395" y="267"/>
                    </a:lnTo>
                    <a:cubicBezTo>
                      <a:pt x="422" y="240"/>
                      <a:pt x="458" y="224"/>
                      <a:pt x="496" y="224"/>
                    </a:cubicBezTo>
                    <a:lnTo>
                      <a:pt x="528" y="224"/>
                    </a:lnTo>
                    <a:cubicBezTo>
                      <a:pt x="603" y="224"/>
                      <a:pt x="665" y="281"/>
                      <a:pt x="672" y="355"/>
                    </a:cubicBezTo>
                    <a:lnTo>
                      <a:pt x="688" y="531"/>
                    </a:lnTo>
                    <a:lnTo>
                      <a:pt x="402" y="525"/>
                    </a:lnTo>
                    <a:lnTo>
                      <a:pt x="434" y="285"/>
                    </a:lnTo>
                    <a:cubicBezTo>
                      <a:pt x="441" y="231"/>
                      <a:pt x="478" y="186"/>
                      <a:pt x="530" y="168"/>
                    </a:cubicBezTo>
                    <a:cubicBezTo>
                      <a:pt x="582" y="151"/>
                      <a:pt x="640" y="164"/>
                      <a:pt x="678" y="203"/>
                    </a:cubicBezTo>
                    <a:lnTo>
                      <a:pt x="694" y="219"/>
                    </a:lnTo>
                    <a:lnTo>
                      <a:pt x="726" y="251"/>
                    </a:lnTo>
                    <a:cubicBezTo>
                      <a:pt x="751" y="275"/>
                      <a:pt x="766" y="308"/>
                      <a:pt x="768" y="343"/>
                    </a:cubicBezTo>
                    <a:lnTo>
                      <a:pt x="784" y="583"/>
                    </a:lnTo>
                    <a:lnTo>
                      <a:pt x="705" y="464"/>
                    </a:lnTo>
                    <a:lnTo>
                      <a:pt x="737" y="480"/>
                    </a:lnTo>
                    <a:lnTo>
                      <a:pt x="544" y="544"/>
                    </a:lnTo>
                    <a:lnTo>
                      <a:pt x="576" y="480"/>
                    </a:lnTo>
                    <a:lnTo>
                      <a:pt x="563" y="516"/>
                    </a:lnTo>
                    <a:lnTo>
                      <a:pt x="579" y="436"/>
                    </a:lnTo>
                    <a:cubicBezTo>
                      <a:pt x="592" y="370"/>
                      <a:pt x="650" y="322"/>
                      <a:pt x="717" y="321"/>
                    </a:cubicBezTo>
                    <a:cubicBezTo>
                      <a:pt x="784" y="319"/>
                      <a:pt x="844" y="364"/>
                      <a:pt x="860" y="430"/>
                    </a:cubicBezTo>
                    <a:lnTo>
                      <a:pt x="892" y="558"/>
                    </a:lnTo>
                    <a:lnTo>
                      <a:pt x="911" y="665"/>
                    </a:lnTo>
                    <a:lnTo>
                      <a:pt x="939" y="761"/>
                    </a:lnTo>
                    <a:lnTo>
                      <a:pt x="902" y="699"/>
                    </a:lnTo>
                    <a:lnTo>
                      <a:pt x="918" y="715"/>
                    </a:lnTo>
                    <a:cubicBezTo>
                      <a:pt x="940" y="737"/>
                      <a:pt x="955" y="765"/>
                      <a:pt x="959" y="796"/>
                    </a:cubicBezTo>
                    <a:lnTo>
                      <a:pt x="991" y="1020"/>
                    </a:lnTo>
                    <a:lnTo>
                      <a:pt x="720" y="976"/>
                    </a:lnTo>
                    <a:lnTo>
                      <a:pt x="736" y="944"/>
                    </a:lnTo>
                    <a:cubicBezTo>
                      <a:pt x="763" y="889"/>
                      <a:pt x="823" y="857"/>
                      <a:pt x="885" y="866"/>
                    </a:cubicBezTo>
                    <a:cubicBezTo>
                      <a:pt x="946" y="875"/>
                      <a:pt x="995" y="922"/>
                      <a:pt x="1006" y="983"/>
                    </a:cubicBezTo>
                    <a:lnTo>
                      <a:pt x="1038" y="1159"/>
                    </a:lnTo>
                    <a:lnTo>
                      <a:pt x="753" y="1173"/>
                    </a:lnTo>
                    <a:lnTo>
                      <a:pt x="769" y="981"/>
                    </a:lnTo>
                    <a:cubicBezTo>
                      <a:pt x="773" y="933"/>
                      <a:pt x="800" y="890"/>
                      <a:pt x="842" y="867"/>
                    </a:cubicBezTo>
                    <a:cubicBezTo>
                      <a:pt x="884" y="844"/>
                      <a:pt x="934" y="842"/>
                      <a:pt x="977" y="864"/>
                    </a:cubicBezTo>
                    <a:lnTo>
                      <a:pt x="1009" y="880"/>
                    </a:lnTo>
                    <a:lnTo>
                      <a:pt x="944" y="864"/>
                    </a:lnTo>
                    <a:lnTo>
                      <a:pt x="976" y="864"/>
                    </a:lnTo>
                    <a:cubicBezTo>
                      <a:pt x="1051" y="864"/>
                      <a:pt x="1113" y="921"/>
                      <a:pt x="1120" y="995"/>
                    </a:cubicBezTo>
                    <a:lnTo>
                      <a:pt x="1136" y="1171"/>
                    </a:lnTo>
                    <a:lnTo>
                      <a:pt x="1166" y="1335"/>
                    </a:lnTo>
                    <a:lnTo>
                      <a:pt x="1153" y="1296"/>
                    </a:lnTo>
                    <a:lnTo>
                      <a:pt x="1169" y="1328"/>
                    </a:lnTo>
                    <a:cubicBezTo>
                      <a:pt x="1176" y="1341"/>
                      <a:pt x="1181" y="1356"/>
                      <a:pt x="1183" y="1371"/>
                    </a:cubicBezTo>
                    <a:lnTo>
                      <a:pt x="1215" y="1579"/>
                    </a:lnTo>
                    <a:lnTo>
                      <a:pt x="1232" y="1797"/>
                    </a:lnTo>
                    <a:lnTo>
                      <a:pt x="1264" y="2197"/>
                    </a:lnTo>
                    <a:lnTo>
                      <a:pt x="1280" y="2371"/>
                    </a:lnTo>
                    <a:lnTo>
                      <a:pt x="1265" y="2320"/>
                    </a:lnTo>
                    <a:lnTo>
                      <a:pt x="1297" y="2384"/>
                    </a:lnTo>
                    <a:lnTo>
                      <a:pt x="1027" y="2420"/>
                    </a:lnTo>
                    <a:lnTo>
                      <a:pt x="1059" y="2260"/>
                    </a:lnTo>
                    <a:lnTo>
                      <a:pt x="1073" y="2085"/>
                    </a:lnTo>
                    <a:cubicBezTo>
                      <a:pt x="1079" y="2010"/>
                      <a:pt x="1142" y="1952"/>
                      <a:pt x="1216" y="1952"/>
                    </a:cubicBezTo>
                    <a:lnTo>
                      <a:pt x="1248" y="1952"/>
                    </a:lnTo>
                    <a:lnTo>
                      <a:pt x="1105" y="2092"/>
                    </a:lnTo>
                    <a:lnTo>
                      <a:pt x="1121" y="1628"/>
                    </a:lnTo>
                    <a:cubicBezTo>
                      <a:pt x="1122" y="1591"/>
                      <a:pt x="1137" y="1556"/>
                      <a:pt x="1163" y="1531"/>
                    </a:cubicBezTo>
                    <a:lnTo>
                      <a:pt x="1195" y="1499"/>
                    </a:lnTo>
                    <a:cubicBezTo>
                      <a:pt x="1222" y="1472"/>
                      <a:pt x="1258" y="1456"/>
                      <a:pt x="1296" y="1456"/>
                    </a:cubicBezTo>
                    <a:lnTo>
                      <a:pt x="1312" y="1456"/>
                    </a:lnTo>
                    <a:cubicBezTo>
                      <a:pt x="1382" y="1456"/>
                      <a:pt x="1442" y="1506"/>
                      <a:pt x="1454" y="1575"/>
                    </a:cubicBezTo>
                    <a:lnTo>
                      <a:pt x="1486" y="1751"/>
                    </a:lnTo>
                    <a:lnTo>
                      <a:pt x="1504" y="1973"/>
                    </a:lnTo>
                    <a:lnTo>
                      <a:pt x="1501" y="1953"/>
                    </a:lnTo>
                    <a:lnTo>
                      <a:pt x="1533" y="2097"/>
                    </a:lnTo>
                    <a:lnTo>
                      <a:pt x="1392" y="1984"/>
                    </a:lnTo>
                    <a:lnTo>
                      <a:pt x="1408" y="1984"/>
                    </a:lnTo>
                    <a:cubicBezTo>
                      <a:pt x="1480" y="1984"/>
                      <a:pt x="1540" y="2036"/>
                      <a:pt x="1551" y="2107"/>
                    </a:cubicBezTo>
                    <a:lnTo>
                      <a:pt x="1583" y="2315"/>
                    </a:lnTo>
                    <a:lnTo>
                      <a:pt x="1616" y="2709"/>
                    </a:lnTo>
                    <a:lnTo>
                      <a:pt x="1632" y="2967"/>
                    </a:lnTo>
                    <a:lnTo>
                      <a:pt x="1488" y="2832"/>
                    </a:lnTo>
                    <a:lnTo>
                      <a:pt x="1520" y="2832"/>
                    </a:lnTo>
                    <a:cubicBezTo>
                      <a:pt x="1575" y="2832"/>
                      <a:pt x="1625" y="2863"/>
                      <a:pt x="1649" y="2912"/>
                    </a:cubicBezTo>
                    <a:lnTo>
                      <a:pt x="1665" y="2944"/>
                    </a:lnTo>
                    <a:lnTo>
                      <a:pt x="1394" y="2987"/>
                    </a:lnTo>
                    <a:lnTo>
                      <a:pt x="1426" y="2779"/>
                    </a:lnTo>
                    <a:cubicBezTo>
                      <a:pt x="1427" y="2771"/>
                      <a:pt x="1429" y="2763"/>
                      <a:pt x="1432" y="2755"/>
                    </a:cubicBezTo>
                    <a:lnTo>
                      <a:pt x="1448" y="2707"/>
                    </a:lnTo>
                    <a:cubicBezTo>
                      <a:pt x="1467" y="2648"/>
                      <a:pt x="1522" y="2608"/>
                      <a:pt x="1584" y="2608"/>
                    </a:cubicBezTo>
                    <a:lnTo>
                      <a:pt x="1616" y="2608"/>
                    </a:lnTo>
                    <a:lnTo>
                      <a:pt x="1473" y="2741"/>
                    </a:lnTo>
                    <a:lnTo>
                      <a:pt x="1489" y="2533"/>
                    </a:lnTo>
                    <a:lnTo>
                      <a:pt x="1522" y="2271"/>
                    </a:lnTo>
                    <a:cubicBezTo>
                      <a:pt x="1531" y="2199"/>
                      <a:pt x="1592" y="2144"/>
                      <a:pt x="1664" y="2144"/>
                    </a:cubicBezTo>
                    <a:lnTo>
                      <a:pt x="1696" y="2144"/>
                    </a:lnTo>
                    <a:lnTo>
                      <a:pt x="1568" y="2224"/>
                    </a:lnTo>
                    <a:lnTo>
                      <a:pt x="1584" y="2192"/>
                    </a:lnTo>
                    <a:cubicBezTo>
                      <a:pt x="1611" y="2137"/>
                      <a:pt x="1671" y="2105"/>
                      <a:pt x="1733" y="2114"/>
                    </a:cubicBezTo>
                    <a:cubicBezTo>
                      <a:pt x="1794" y="2123"/>
                      <a:pt x="1843" y="2170"/>
                      <a:pt x="1854" y="2231"/>
                    </a:cubicBezTo>
                    <a:lnTo>
                      <a:pt x="1886" y="2407"/>
                    </a:lnTo>
                    <a:lnTo>
                      <a:pt x="1904" y="2613"/>
                    </a:lnTo>
                    <a:lnTo>
                      <a:pt x="1935" y="2811"/>
                    </a:lnTo>
                    <a:lnTo>
                      <a:pt x="1792" y="2688"/>
                    </a:lnTo>
                    <a:lnTo>
                      <a:pt x="1808" y="2688"/>
                    </a:lnTo>
                    <a:cubicBezTo>
                      <a:pt x="1877" y="2688"/>
                      <a:pt x="1936" y="2737"/>
                      <a:pt x="1950" y="2804"/>
                    </a:cubicBezTo>
                    <a:lnTo>
                      <a:pt x="1982" y="2964"/>
                    </a:lnTo>
                    <a:lnTo>
                      <a:pt x="1840" y="2848"/>
                    </a:lnTo>
                    <a:lnTo>
                      <a:pt x="1856" y="2848"/>
                    </a:lnTo>
                    <a:lnTo>
                      <a:pt x="1888" y="2848"/>
                    </a:lnTo>
                    <a:lnTo>
                      <a:pt x="1904" y="2848"/>
                    </a:lnTo>
                    <a:cubicBezTo>
                      <a:pt x="1953" y="2848"/>
                      <a:pt x="1998" y="2873"/>
                      <a:pt x="2024" y="2913"/>
                    </a:cubicBezTo>
                    <a:lnTo>
                      <a:pt x="2056" y="2961"/>
                    </a:lnTo>
                    <a:lnTo>
                      <a:pt x="1794" y="3023"/>
                    </a:lnTo>
                    <a:lnTo>
                      <a:pt x="1826" y="2767"/>
                    </a:lnTo>
                    <a:cubicBezTo>
                      <a:pt x="1835" y="2695"/>
                      <a:pt x="1896" y="2640"/>
                      <a:pt x="1968" y="2640"/>
                    </a:cubicBezTo>
                    <a:lnTo>
                      <a:pt x="1984" y="2640"/>
                    </a:lnTo>
                    <a:lnTo>
                      <a:pt x="1842" y="2763"/>
                    </a:lnTo>
                    <a:lnTo>
                      <a:pt x="1874" y="2555"/>
                    </a:lnTo>
                    <a:lnTo>
                      <a:pt x="1890" y="2444"/>
                    </a:lnTo>
                    <a:cubicBezTo>
                      <a:pt x="1900" y="2373"/>
                      <a:pt x="1961" y="2320"/>
                      <a:pt x="2032" y="2320"/>
                    </a:cubicBezTo>
                    <a:lnTo>
                      <a:pt x="2064" y="2320"/>
                    </a:lnTo>
                    <a:cubicBezTo>
                      <a:pt x="2140" y="2320"/>
                      <a:pt x="2202" y="2378"/>
                      <a:pt x="2208" y="2453"/>
                    </a:cubicBezTo>
                    <a:lnTo>
                      <a:pt x="2224" y="2661"/>
                    </a:lnTo>
                    <a:lnTo>
                      <a:pt x="2255" y="2911"/>
                    </a:lnTo>
                    <a:lnTo>
                      <a:pt x="2272" y="3057"/>
                    </a:lnTo>
                    <a:lnTo>
                      <a:pt x="2303" y="3259"/>
                    </a:lnTo>
                    <a:lnTo>
                      <a:pt x="2032" y="3216"/>
                    </a:lnTo>
                    <a:lnTo>
                      <a:pt x="2064" y="3152"/>
                    </a:lnTo>
                    <a:cubicBezTo>
                      <a:pt x="2091" y="3098"/>
                      <a:pt x="2148" y="3067"/>
                      <a:pt x="2208" y="3073"/>
                    </a:cubicBezTo>
                    <a:cubicBezTo>
                      <a:pt x="2268" y="3080"/>
                      <a:pt x="2318" y="3123"/>
                      <a:pt x="2332" y="3182"/>
                    </a:cubicBezTo>
                    <a:lnTo>
                      <a:pt x="2348" y="3246"/>
                    </a:lnTo>
                    <a:lnTo>
                      <a:pt x="2328" y="3201"/>
                    </a:lnTo>
                    <a:lnTo>
                      <a:pt x="2360" y="3249"/>
                    </a:lnTo>
                    <a:lnTo>
                      <a:pt x="2101" y="3294"/>
                    </a:lnTo>
                    <a:lnTo>
                      <a:pt x="2117" y="3230"/>
                    </a:lnTo>
                    <a:lnTo>
                      <a:pt x="2146" y="3049"/>
                    </a:lnTo>
                    <a:lnTo>
                      <a:pt x="2165" y="2974"/>
                    </a:lnTo>
                    <a:cubicBezTo>
                      <a:pt x="2167" y="2963"/>
                      <a:pt x="2171" y="2953"/>
                      <a:pt x="2176" y="2944"/>
                    </a:cubicBezTo>
                    <a:lnTo>
                      <a:pt x="2208" y="2880"/>
                    </a:lnTo>
                    <a:cubicBezTo>
                      <a:pt x="2232" y="2831"/>
                      <a:pt x="2282" y="2800"/>
                      <a:pt x="2336" y="2800"/>
                    </a:cubicBezTo>
                    <a:lnTo>
                      <a:pt x="2352" y="2800"/>
                    </a:lnTo>
                    <a:lnTo>
                      <a:pt x="2384" y="2800"/>
                    </a:lnTo>
                    <a:cubicBezTo>
                      <a:pt x="2451" y="2800"/>
                      <a:pt x="2508" y="2845"/>
                      <a:pt x="2524" y="2910"/>
                    </a:cubicBezTo>
                    <a:lnTo>
                      <a:pt x="2540" y="2974"/>
                    </a:lnTo>
                    <a:lnTo>
                      <a:pt x="2575" y="3247"/>
                    </a:lnTo>
                    <a:lnTo>
                      <a:pt x="2432" y="3120"/>
                    </a:lnTo>
                    <a:lnTo>
                      <a:pt x="2464" y="3120"/>
                    </a:lnTo>
                    <a:cubicBezTo>
                      <a:pt x="2539" y="3120"/>
                      <a:pt x="2602" y="3178"/>
                      <a:pt x="2608" y="3253"/>
                    </a:cubicBezTo>
                    <a:lnTo>
                      <a:pt x="2624" y="3445"/>
                    </a:lnTo>
                    <a:lnTo>
                      <a:pt x="2361" y="3377"/>
                    </a:lnTo>
                    <a:lnTo>
                      <a:pt x="2393" y="3329"/>
                    </a:lnTo>
                    <a:lnTo>
                      <a:pt x="2373" y="3374"/>
                    </a:lnTo>
                    <a:lnTo>
                      <a:pt x="2389" y="3310"/>
                    </a:lnTo>
                    <a:cubicBezTo>
                      <a:pt x="2405" y="3245"/>
                      <a:pt x="2462" y="3200"/>
                      <a:pt x="2528" y="3200"/>
                    </a:cubicBezTo>
                    <a:lnTo>
                      <a:pt x="2560" y="3200"/>
                    </a:lnTo>
                    <a:lnTo>
                      <a:pt x="2576" y="3200"/>
                    </a:lnTo>
                    <a:lnTo>
                      <a:pt x="2608" y="3200"/>
                    </a:lnTo>
                    <a:cubicBezTo>
                      <a:pt x="2675" y="3200"/>
                      <a:pt x="2732" y="3245"/>
                      <a:pt x="2748" y="3310"/>
                    </a:cubicBezTo>
                    <a:lnTo>
                      <a:pt x="2764" y="3374"/>
                    </a:lnTo>
                    <a:lnTo>
                      <a:pt x="2496" y="3344"/>
                    </a:lnTo>
                    <a:lnTo>
                      <a:pt x="2528" y="3280"/>
                    </a:lnTo>
                    <a:cubicBezTo>
                      <a:pt x="2557" y="3222"/>
                      <a:pt x="2620" y="3191"/>
                      <a:pt x="2684" y="3203"/>
                    </a:cubicBezTo>
                    <a:cubicBezTo>
                      <a:pt x="2747" y="3215"/>
                      <a:pt x="2795" y="3268"/>
                      <a:pt x="2800" y="3333"/>
                    </a:cubicBezTo>
                    <a:lnTo>
                      <a:pt x="2816" y="3525"/>
                    </a:lnTo>
                    <a:lnTo>
                      <a:pt x="2672" y="3392"/>
                    </a:lnTo>
                    <a:lnTo>
                      <a:pt x="2704" y="3392"/>
                    </a:lnTo>
                    <a:lnTo>
                      <a:pt x="2736" y="3392"/>
                    </a:lnTo>
                    <a:lnTo>
                      <a:pt x="2752" y="3392"/>
                    </a:lnTo>
                    <a:cubicBezTo>
                      <a:pt x="2823" y="3392"/>
                      <a:pt x="2883" y="3443"/>
                      <a:pt x="2895" y="3513"/>
                    </a:cubicBezTo>
                    <a:lnTo>
                      <a:pt x="2927" y="3705"/>
                    </a:lnTo>
                    <a:lnTo>
                      <a:pt x="2784" y="3584"/>
                    </a:lnTo>
                    <a:lnTo>
                      <a:pt x="2800" y="3584"/>
                    </a:lnTo>
                    <a:cubicBezTo>
                      <a:pt x="2855" y="3584"/>
                      <a:pt x="2905" y="3615"/>
                      <a:pt x="2929" y="3664"/>
                    </a:cubicBezTo>
                    <a:lnTo>
                      <a:pt x="2961" y="3728"/>
                    </a:lnTo>
                    <a:lnTo>
                      <a:pt x="2832" y="3648"/>
                    </a:lnTo>
                    <a:lnTo>
                      <a:pt x="2848" y="3648"/>
                    </a:lnTo>
                    <a:lnTo>
                      <a:pt x="2880" y="3648"/>
                    </a:lnTo>
                    <a:cubicBezTo>
                      <a:pt x="2955" y="3648"/>
                      <a:pt x="3018" y="3706"/>
                      <a:pt x="3024" y="3781"/>
                    </a:cubicBezTo>
                    <a:lnTo>
                      <a:pt x="3040" y="3973"/>
                    </a:lnTo>
                    <a:lnTo>
                      <a:pt x="2896" y="3840"/>
                    </a:lnTo>
                    <a:lnTo>
                      <a:pt x="2928" y="3840"/>
                    </a:lnTo>
                    <a:cubicBezTo>
                      <a:pt x="2983" y="3840"/>
                      <a:pt x="3033" y="3871"/>
                      <a:pt x="3057" y="3920"/>
                    </a:cubicBezTo>
                    <a:lnTo>
                      <a:pt x="3089" y="3984"/>
                    </a:lnTo>
                    <a:lnTo>
                      <a:pt x="2960" y="3904"/>
                    </a:lnTo>
                    <a:lnTo>
                      <a:pt x="2976" y="3904"/>
                    </a:lnTo>
                    <a:cubicBezTo>
                      <a:pt x="3031" y="3904"/>
                      <a:pt x="3081" y="3935"/>
                      <a:pt x="3105" y="3984"/>
                    </a:cubicBezTo>
                    <a:lnTo>
                      <a:pt x="3137" y="4048"/>
                    </a:lnTo>
                    <a:cubicBezTo>
                      <a:pt x="3146" y="4065"/>
                      <a:pt x="3151" y="4083"/>
                      <a:pt x="3152" y="4101"/>
                    </a:cubicBezTo>
                    <a:lnTo>
                      <a:pt x="3168" y="4309"/>
                    </a:lnTo>
                    <a:lnTo>
                      <a:pt x="3024" y="4176"/>
                    </a:lnTo>
                    <a:lnTo>
                      <a:pt x="3056" y="4176"/>
                    </a:lnTo>
                    <a:lnTo>
                      <a:pt x="3072" y="4176"/>
                    </a:lnTo>
                    <a:cubicBezTo>
                      <a:pt x="3143" y="4176"/>
                      <a:pt x="3203" y="4227"/>
                      <a:pt x="3215" y="4297"/>
                    </a:cubicBezTo>
                    <a:lnTo>
                      <a:pt x="3247" y="4489"/>
                    </a:lnTo>
                    <a:lnTo>
                      <a:pt x="3260" y="4542"/>
                    </a:lnTo>
                    <a:lnTo>
                      <a:pt x="3120" y="4432"/>
                    </a:lnTo>
                    <a:lnTo>
                      <a:pt x="3152" y="4432"/>
                    </a:lnTo>
                    <a:lnTo>
                      <a:pt x="3168" y="4432"/>
                    </a:lnTo>
                    <a:lnTo>
                      <a:pt x="3200" y="4432"/>
                    </a:lnTo>
                    <a:lnTo>
                      <a:pt x="3232" y="4432"/>
                    </a:lnTo>
                    <a:cubicBezTo>
                      <a:pt x="3294" y="4432"/>
                      <a:pt x="3349" y="4472"/>
                      <a:pt x="3369" y="4531"/>
                    </a:cubicBezTo>
                    <a:lnTo>
                      <a:pt x="3385" y="4579"/>
                    </a:lnTo>
                    <a:lnTo>
                      <a:pt x="3248" y="4480"/>
                    </a:lnTo>
                    <a:lnTo>
                      <a:pt x="3280" y="4480"/>
                    </a:lnTo>
                    <a:lnTo>
                      <a:pt x="3296" y="4480"/>
                    </a:lnTo>
                    <a:lnTo>
                      <a:pt x="3328" y="4480"/>
                    </a:lnTo>
                    <a:cubicBezTo>
                      <a:pt x="3405" y="4480"/>
                      <a:pt x="3467" y="4540"/>
                      <a:pt x="3472" y="4615"/>
                    </a:cubicBezTo>
                    <a:lnTo>
                      <a:pt x="3488" y="4871"/>
                    </a:lnTo>
                    <a:lnTo>
                      <a:pt x="3344" y="4736"/>
                    </a:lnTo>
                    <a:lnTo>
                      <a:pt x="3376" y="4736"/>
                    </a:lnTo>
                    <a:lnTo>
                      <a:pt x="3392" y="4736"/>
                    </a:lnTo>
                    <a:cubicBezTo>
                      <a:pt x="3447" y="4736"/>
                      <a:pt x="3497" y="4767"/>
                      <a:pt x="3521" y="4816"/>
                    </a:cubicBezTo>
                    <a:lnTo>
                      <a:pt x="3553" y="4880"/>
                    </a:lnTo>
                    <a:lnTo>
                      <a:pt x="3576" y="4913"/>
                    </a:lnTo>
                    <a:cubicBezTo>
                      <a:pt x="3590" y="4933"/>
                      <a:pt x="3598" y="4956"/>
                      <a:pt x="3600" y="4981"/>
                    </a:cubicBezTo>
                    <a:lnTo>
                      <a:pt x="3616" y="5173"/>
                    </a:lnTo>
                    <a:lnTo>
                      <a:pt x="3472" y="5040"/>
                    </a:lnTo>
                    <a:lnTo>
                      <a:pt x="3504" y="5040"/>
                    </a:lnTo>
                    <a:lnTo>
                      <a:pt x="3520" y="5040"/>
                    </a:lnTo>
                    <a:cubicBezTo>
                      <a:pt x="3579" y="5040"/>
                      <a:pt x="3632" y="5076"/>
                      <a:pt x="3654" y="5131"/>
                    </a:cubicBezTo>
                    <a:lnTo>
                      <a:pt x="3686" y="5211"/>
                    </a:lnTo>
                    <a:lnTo>
                      <a:pt x="3697" y="5232"/>
                    </a:lnTo>
                    <a:lnTo>
                      <a:pt x="3568" y="5152"/>
                    </a:lnTo>
                    <a:lnTo>
                      <a:pt x="3600" y="5152"/>
                    </a:lnTo>
                    <a:cubicBezTo>
                      <a:pt x="3655" y="5152"/>
                      <a:pt x="3705" y="5183"/>
                      <a:pt x="3729" y="5232"/>
                    </a:cubicBezTo>
                    <a:lnTo>
                      <a:pt x="3745" y="5264"/>
                    </a:lnTo>
                    <a:lnTo>
                      <a:pt x="3616" y="5184"/>
                    </a:lnTo>
                    <a:lnTo>
                      <a:pt x="3648" y="5184"/>
                    </a:lnTo>
                    <a:lnTo>
                      <a:pt x="3664" y="5184"/>
                    </a:lnTo>
                    <a:cubicBezTo>
                      <a:pt x="3736" y="5184"/>
                      <a:pt x="3796" y="5236"/>
                      <a:pt x="3807" y="5307"/>
                    </a:cubicBezTo>
                    <a:lnTo>
                      <a:pt x="3839" y="5515"/>
                    </a:lnTo>
                    <a:lnTo>
                      <a:pt x="3830" y="5483"/>
                    </a:lnTo>
                    <a:lnTo>
                      <a:pt x="3862" y="5563"/>
                    </a:lnTo>
                    <a:lnTo>
                      <a:pt x="3728" y="5472"/>
                    </a:lnTo>
                    <a:lnTo>
                      <a:pt x="3744" y="5472"/>
                    </a:lnTo>
                    <a:lnTo>
                      <a:pt x="3776" y="5472"/>
                    </a:lnTo>
                    <a:cubicBezTo>
                      <a:pt x="3852" y="5472"/>
                      <a:pt x="3914" y="5530"/>
                      <a:pt x="3920" y="5605"/>
                    </a:cubicBezTo>
                    <a:lnTo>
                      <a:pt x="3936" y="5813"/>
                    </a:lnTo>
                    <a:lnTo>
                      <a:pt x="3921" y="5760"/>
                    </a:lnTo>
                    <a:lnTo>
                      <a:pt x="3953" y="5824"/>
                    </a:lnTo>
                    <a:lnTo>
                      <a:pt x="3824" y="5744"/>
                    </a:lnTo>
                    <a:lnTo>
                      <a:pt x="3840" y="5744"/>
                    </a:lnTo>
                    <a:lnTo>
                      <a:pt x="3872" y="5744"/>
                    </a:lnTo>
                    <a:lnTo>
                      <a:pt x="3888" y="5744"/>
                    </a:lnTo>
                    <a:cubicBezTo>
                      <a:pt x="3943" y="5744"/>
                      <a:pt x="3993" y="5775"/>
                      <a:pt x="4017" y="5824"/>
                    </a:cubicBezTo>
                    <a:lnTo>
                      <a:pt x="4049" y="5888"/>
                    </a:lnTo>
                    <a:lnTo>
                      <a:pt x="3920" y="5808"/>
                    </a:lnTo>
                    <a:lnTo>
                      <a:pt x="3952" y="5808"/>
                    </a:lnTo>
                    <a:lnTo>
                      <a:pt x="3968" y="5808"/>
                    </a:lnTo>
                    <a:lnTo>
                      <a:pt x="3904" y="5824"/>
                    </a:lnTo>
                    <a:lnTo>
                      <a:pt x="3936" y="5808"/>
                    </a:lnTo>
                    <a:cubicBezTo>
                      <a:pt x="3956" y="5798"/>
                      <a:pt x="3978" y="5792"/>
                      <a:pt x="4000" y="5792"/>
                    </a:cubicBezTo>
                    <a:lnTo>
                      <a:pt x="4016" y="5792"/>
                    </a:lnTo>
                    <a:lnTo>
                      <a:pt x="4048" y="5792"/>
                    </a:lnTo>
                    <a:lnTo>
                      <a:pt x="4064" y="5792"/>
                    </a:lnTo>
                    <a:lnTo>
                      <a:pt x="4000" y="5808"/>
                    </a:lnTo>
                    <a:lnTo>
                      <a:pt x="4032" y="5792"/>
                    </a:lnTo>
                    <a:cubicBezTo>
                      <a:pt x="4052" y="5782"/>
                      <a:pt x="4074" y="5776"/>
                      <a:pt x="4096" y="5776"/>
                    </a:cubicBezTo>
                    <a:lnTo>
                      <a:pt x="4112" y="5776"/>
                    </a:lnTo>
                    <a:cubicBezTo>
                      <a:pt x="4161" y="5776"/>
                      <a:pt x="4206" y="5801"/>
                      <a:pt x="4232" y="5841"/>
                    </a:cubicBezTo>
                    <a:lnTo>
                      <a:pt x="4264" y="5889"/>
                    </a:lnTo>
                    <a:lnTo>
                      <a:pt x="4008" y="5923"/>
                    </a:lnTo>
                    <a:lnTo>
                      <a:pt x="4024" y="5875"/>
                    </a:lnTo>
                    <a:cubicBezTo>
                      <a:pt x="4045" y="5812"/>
                      <a:pt x="4106" y="5772"/>
                      <a:pt x="4172" y="5777"/>
                    </a:cubicBezTo>
                    <a:cubicBezTo>
                      <a:pt x="4238" y="5782"/>
                      <a:pt x="4292" y="5832"/>
                      <a:pt x="4303" y="5897"/>
                    </a:cubicBezTo>
                    <a:lnTo>
                      <a:pt x="4335" y="6089"/>
                    </a:lnTo>
                    <a:lnTo>
                      <a:pt x="4192" y="5968"/>
                    </a:lnTo>
                    <a:lnTo>
                      <a:pt x="4224" y="5968"/>
                    </a:lnTo>
                    <a:cubicBezTo>
                      <a:pt x="4279" y="5968"/>
                      <a:pt x="4329" y="5999"/>
                      <a:pt x="4353" y="6048"/>
                    </a:cubicBezTo>
                    <a:lnTo>
                      <a:pt x="4369" y="6080"/>
                    </a:lnTo>
                    <a:lnTo>
                      <a:pt x="4240" y="6000"/>
                    </a:lnTo>
                    <a:lnTo>
                      <a:pt x="4272" y="6000"/>
                    </a:lnTo>
                    <a:lnTo>
                      <a:pt x="4288" y="6000"/>
                    </a:lnTo>
                    <a:lnTo>
                      <a:pt x="4187" y="6043"/>
                    </a:lnTo>
                    <a:lnTo>
                      <a:pt x="4219" y="6011"/>
                    </a:lnTo>
                    <a:cubicBezTo>
                      <a:pt x="4246" y="5984"/>
                      <a:pt x="4282" y="5968"/>
                      <a:pt x="4320" y="5968"/>
                    </a:cubicBezTo>
                    <a:lnTo>
                      <a:pt x="4336" y="5968"/>
                    </a:lnTo>
                    <a:lnTo>
                      <a:pt x="4368" y="5968"/>
                    </a:lnTo>
                    <a:lnTo>
                      <a:pt x="4384" y="5968"/>
                    </a:lnTo>
                    <a:lnTo>
                      <a:pt x="4416" y="5968"/>
                    </a:lnTo>
                    <a:lnTo>
                      <a:pt x="4297" y="6033"/>
                    </a:lnTo>
                    <a:lnTo>
                      <a:pt x="4329" y="5985"/>
                    </a:lnTo>
                    <a:cubicBezTo>
                      <a:pt x="4355" y="5945"/>
                      <a:pt x="4400" y="5920"/>
                      <a:pt x="4448" y="5920"/>
                    </a:cubicBezTo>
                    <a:lnTo>
                      <a:pt x="4464" y="5920"/>
                    </a:lnTo>
                    <a:cubicBezTo>
                      <a:pt x="4503" y="5920"/>
                      <a:pt x="4539" y="5936"/>
                      <a:pt x="4566" y="5963"/>
                    </a:cubicBezTo>
                    <a:lnTo>
                      <a:pt x="4598" y="5995"/>
                    </a:lnTo>
                    <a:lnTo>
                      <a:pt x="4496" y="5952"/>
                    </a:lnTo>
                    <a:lnTo>
                      <a:pt x="4512" y="5952"/>
                    </a:lnTo>
                    <a:lnTo>
                      <a:pt x="4376" y="6051"/>
                    </a:lnTo>
                    <a:lnTo>
                      <a:pt x="4408" y="5955"/>
                    </a:lnTo>
                    <a:cubicBezTo>
                      <a:pt x="4430" y="5890"/>
                      <a:pt x="4494" y="5849"/>
                      <a:pt x="4562" y="5858"/>
                    </a:cubicBezTo>
                    <a:cubicBezTo>
                      <a:pt x="4630" y="5866"/>
                      <a:pt x="4683" y="5921"/>
                      <a:pt x="4688" y="5989"/>
                    </a:cubicBezTo>
                    <a:lnTo>
                      <a:pt x="4704" y="6197"/>
                    </a:lnTo>
                    <a:lnTo>
                      <a:pt x="4560" y="6064"/>
                    </a:lnTo>
                    <a:lnTo>
                      <a:pt x="4592" y="6064"/>
                    </a:lnTo>
                    <a:cubicBezTo>
                      <a:pt x="4647" y="6064"/>
                      <a:pt x="4697" y="6095"/>
                      <a:pt x="4721" y="6144"/>
                    </a:cubicBezTo>
                    <a:lnTo>
                      <a:pt x="4737" y="6176"/>
                    </a:lnTo>
                    <a:lnTo>
                      <a:pt x="4608" y="6096"/>
                    </a:lnTo>
                    <a:lnTo>
                      <a:pt x="4640" y="6096"/>
                    </a:lnTo>
                    <a:lnTo>
                      <a:pt x="4656" y="6096"/>
                    </a:lnTo>
                    <a:lnTo>
                      <a:pt x="4688" y="6096"/>
                    </a:lnTo>
                    <a:lnTo>
                      <a:pt x="4720" y="6096"/>
                    </a:lnTo>
                    <a:lnTo>
                      <a:pt x="4581" y="6206"/>
                    </a:lnTo>
                    <a:lnTo>
                      <a:pt x="4597" y="6142"/>
                    </a:lnTo>
                    <a:cubicBezTo>
                      <a:pt x="4613" y="6077"/>
                      <a:pt x="4670" y="6032"/>
                      <a:pt x="4736" y="6032"/>
                    </a:cubicBezTo>
                    <a:lnTo>
                      <a:pt x="4768" y="6032"/>
                    </a:lnTo>
                    <a:lnTo>
                      <a:pt x="4784" y="6032"/>
                    </a:lnTo>
                    <a:cubicBezTo>
                      <a:pt x="4855" y="6032"/>
                      <a:pt x="4915" y="6083"/>
                      <a:pt x="4927" y="6153"/>
                    </a:cubicBezTo>
                    <a:lnTo>
                      <a:pt x="4959" y="6345"/>
                    </a:lnTo>
                    <a:lnTo>
                      <a:pt x="4673" y="6357"/>
                    </a:lnTo>
                    <a:lnTo>
                      <a:pt x="4689" y="6165"/>
                    </a:lnTo>
                    <a:cubicBezTo>
                      <a:pt x="4693" y="6117"/>
                      <a:pt x="4720" y="6074"/>
                      <a:pt x="4762" y="6051"/>
                    </a:cubicBezTo>
                    <a:cubicBezTo>
                      <a:pt x="4804" y="6028"/>
                      <a:pt x="4854" y="6026"/>
                      <a:pt x="4897" y="6048"/>
                    </a:cubicBezTo>
                    <a:lnTo>
                      <a:pt x="4929" y="6064"/>
                    </a:lnTo>
                    <a:lnTo>
                      <a:pt x="4864" y="6048"/>
                    </a:lnTo>
                    <a:lnTo>
                      <a:pt x="4880" y="6048"/>
                    </a:lnTo>
                    <a:lnTo>
                      <a:pt x="4912" y="6048"/>
                    </a:lnTo>
                    <a:lnTo>
                      <a:pt x="4944" y="6048"/>
                    </a:lnTo>
                    <a:cubicBezTo>
                      <a:pt x="5020" y="6048"/>
                      <a:pt x="5082" y="6106"/>
                      <a:pt x="5088" y="6181"/>
                    </a:cubicBezTo>
                    <a:lnTo>
                      <a:pt x="5104" y="6389"/>
                    </a:lnTo>
                    <a:lnTo>
                      <a:pt x="4817" y="6385"/>
                    </a:lnTo>
                    <a:lnTo>
                      <a:pt x="4849" y="6097"/>
                    </a:lnTo>
                    <a:cubicBezTo>
                      <a:pt x="4857" y="6024"/>
                      <a:pt x="4919" y="5968"/>
                      <a:pt x="4992" y="5968"/>
                    </a:cubicBezTo>
                    <a:lnTo>
                      <a:pt x="5008" y="5968"/>
                    </a:lnTo>
                    <a:lnTo>
                      <a:pt x="5040" y="5968"/>
                    </a:lnTo>
                    <a:lnTo>
                      <a:pt x="5056" y="5968"/>
                    </a:lnTo>
                    <a:lnTo>
                      <a:pt x="5088" y="5968"/>
                    </a:lnTo>
                    <a:cubicBezTo>
                      <a:pt x="5163" y="5968"/>
                      <a:pt x="5226" y="6026"/>
                      <a:pt x="5232" y="6101"/>
                    </a:cubicBezTo>
                    <a:lnTo>
                      <a:pt x="5248" y="6293"/>
                    </a:lnTo>
                    <a:cubicBezTo>
                      <a:pt x="5255" y="6372"/>
                      <a:pt x="5196" y="6441"/>
                      <a:pt x="5116" y="6448"/>
                    </a:cubicBezTo>
                    <a:cubicBezTo>
                      <a:pt x="5037" y="6455"/>
                      <a:pt x="4968" y="6396"/>
                      <a:pt x="4961" y="6316"/>
                    </a:cubicBezTo>
                    <a:lnTo>
                      <a:pt x="4945" y="6124"/>
                    </a:lnTo>
                    <a:lnTo>
                      <a:pt x="5088" y="6256"/>
                    </a:lnTo>
                    <a:lnTo>
                      <a:pt x="5056" y="6256"/>
                    </a:lnTo>
                    <a:lnTo>
                      <a:pt x="5040" y="6256"/>
                    </a:lnTo>
                    <a:lnTo>
                      <a:pt x="5008" y="6256"/>
                    </a:lnTo>
                    <a:lnTo>
                      <a:pt x="4992" y="6256"/>
                    </a:lnTo>
                    <a:lnTo>
                      <a:pt x="5136" y="6128"/>
                    </a:lnTo>
                    <a:lnTo>
                      <a:pt x="5104" y="6416"/>
                    </a:lnTo>
                    <a:cubicBezTo>
                      <a:pt x="5095" y="6490"/>
                      <a:pt x="5032" y="6546"/>
                      <a:pt x="4958" y="6544"/>
                    </a:cubicBezTo>
                    <a:cubicBezTo>
                      <a:pt x="4884" y="6543"/>
                      <a:pt x="4823" y="6486"/>
                      <a:pt x="4817" y="6412"/>
                    </a:cubicBezTo>
                    <a:lnTo>
                      <a:pt x="4801" y="6204"/>
                    </a:lnTo>
                    <a:lnTo>
                      <a:pt x="4944" y="6336"/>
                    </a:lnTo>
                    <a:lnTo>
                      <a:pt x="4912" y="6336"/>
                    </a:lnTo>
                    <a:lnTo>
                      <a:pt x="4880" y="6336"/>
                    </a:lnTo>
                    <a:lnTo>
                      <a:pt x="4864" y="6336"/>
                    </a:lnTo>
                    <a:cubicBezTo>
                      <a:pt x="4842" y="6336"/>
                      <a:pt x="4820" y="6331"/>
                      <a:pt x="4800" y="6321"/>
                    </a:cubicBezTo>
                    <a:lnTo>
                      <a:pt x="4768" y="6305"/>
                    </a:lnTo>
                    <a:lnTo>
                      <a:pt x="4976" y="6188"/>
                    </a:lnTo>
                    <a:lnTo>
                      <a:pt x="4960" y="6380"/>
                    </a:lnTo>
                    <a:cubicBezTo>
                      <a:pt x="4954" y="6453"/>
                      <a:pt x="4895" y="6509"/>
                      <a:pt x="4822" y="6512"/>
                    </a:cubicBezTo>
                    <a:cubicBezTo>
                      <a:pt x="4750" y="6515"/>
                      <a:pt x="4686" y="6464"/>
                      <a:pt x="4674" y="6392"/>
                    </a:cubicBezTo>
                    <a:lnTo>
                      <a:pt x="4642" y="6200"/>
                    </a:lnTo>
                    <a:lnTo>
                      <a:pt x="4784" y="6320"/>
                    </a:lnTo>
                    <a:lnTo>
                      <a:pt x="4768" y="6320"/>
                    </a:lnTo>
                    <a:lnTo>
                      <a:pt x="4736" y="6320"/>
                    </a:lnTo>
                    <a:lnTo>
                      <a:pt x="4876" y="6211"/>
                    </a:lnTo>
                    <a:lnTo>
                      <a:pt x="4860" y="6275"/>
                    </a:lnTo>
                    <a:cubicBezTo>
                      <a:pt x="4844" y="6339"/>
                      <a:pt x="4787" y="6384"/>
                      <a:pt x="4720" y="6384"/>
                    </a:cubicBezTo>
                    <a:lnTo>
                      <a:pt x="4688" y="6384"/>
                    </a:lnTo>
                    <a:lnTo>
                      <a:pt x="4656" y="6384"/>
                    </a:lnTo>
                    <a:lnTo>
                      <a:pt x="4640" y="6384"/>
                    </a:lnTo>
                    <a:lnTo>
                      <a:pt x="4608" y="6384"/>
                    </a:lnTo>
                    <a:cubicBezTo>
                      <a:pt x="4554" y="6384"/>
                      <a:pt x="4504" y="6354"/>
                      <a:pt x="4480" y="6305"/>
                    </a:cubicBezTo>
                    <a:lnTo>
                      <a:pt x="4464" y="6273"/>
                    </a:lnTo>
                    <a:lnTo>
                      <a:pt x="4592" y="6352"/>
                    </a:lnTo>
                    <a:lnTo>
                      <a:pt x="4560" y="6352"/>
                    </a:lnTo>
                    <a:cubicBezTo>
                      <a:pt x="4485" y="6352"/>
                      <a:pt x="4423" y="6295"/>
                      <a:pt x="4417" y="6220"/>
                    </a:cubicBezTo>
                    <a:lnTo>
                      <a:pt x="4401" y="6012"/>
                    </a:lnTo>
                    <a:lnTo>
                      <a:pt x="4681" y="6046"/>
                    </a:lnTo>
                    <a:lnTo>
                      <a:pt x="4649" y="6142"/>
                    </a:lnTo>
                    <a:cubicBezTo>
                      <a:pt x="4629" y="6201"/>
                      <a:pt x="4574" y="6240"/>
                      <a:pt x="4512" y="6240"/>
                    </a:cubicBezTo>
                    <a:lnTo>
                      <a:pt x="4496" y="6240"/>
                    </a:lnTo>
                    <a:cubicBezTo>
                      <a:pt x="4458" y="6240"/>
                      <a:pt x="4422" y="6225"/>
                      <a:pt x="4395" y="6198"/>
                    </a:cubicBezTo>
                    <a:lnTo>
                      <a:pt x="4363" y="6166"/>
                    </a:lnTo>
                    <a:lnTo>
                      <a:pt x="4464" y="6208"/>
                    </a:lnTo>
                    <a:lnTo>
                      <a:pt x="4448" y="6208"/>
                    </a:lnTo>
                    <a:lnTo>
                      <a:pt x="4568" y="6144"/>
                    </a:lnTo>
                    <a:lnTo>
                      <a:pt x="4536" y="6192"/>
                    </a:lnTo>
                    <a:cubicBezTo>
                      <a:pt x="4510" y="6232"/>
                      <a:pt x="4465" y="6256"/>
                      <a:pt x="4416" y="6256"/>
                    </a:cubicBezTo>
                    <a:lnTo>
                      <a:pt x="4384" y="6256"/>
                    </a:lnTo>
                    <a:lnTo>
                      <a:pt x="4368" y="6256"/>
                    </a:lnTo>
                    <a:lnTo>
                      <a:pt x="4336" y="6256"/>
                    </a:lnTo>
                    <a:lnTo>
                      <a:pt x="4320" y="6256"/>
                    </a:lnTo>
                    <a:lnTo>
                      <a:pt x="4422" y="6214"/>
                    </a:lnTo>
                    <a:lnTo>
                      <a:pt x="4390" y="6246"/>
                    </a:lnTo>
                    <a:cubicBezTo>
                      <a:pt x="4363" y="6273"/>
                      <a:pt x="4327" y="6288"/>
                      <a:pt x="4288" y="6288"/>
                    </a:cubicBezTo>
                    <a:lnTo>
                      <a:pt x="4272" y="6288"/>
                    </a:lnTo>
                    <a:lnTo>
                      <a:pt x="4240" y="6288"/>
                    </a:lnTo>
                    <a:cubicBezTo>
                      <a:pt x="4186" y="6288"/>
                      <a:pt x="4136" y="6258"/>
                      <a:pt x="4112" y="6209"/>
                    </a:cubicBezTo>
                    <a:lnTo>
                      <a:pt x="4096" y="6177"/>
                    </a:lnTo>
                    <a:lnTo>
                      <a:pt x="4224" y="6256"/>
                    </a:lnTo>
                    <a:lnTo>
                      <a:pt x="4192" y="6256"/>
                    </a:lnTo>
                    <a:cubicBezTo>
                      <a:pt x="4122" y="6256"/>
                      <a:pt x="4062" y="6206"/>
                      <a:pt x="4050" y="6136"/>
                    </a:cubicBezTo>
                    <a:lnTo>
                      <a:pt x="4018" y="5944"/>
                    </a:lnTo>
                    <a:lnTo>
                      <a:pt x="4297" y="5966"/>
                    </a:lnTo>
                    <a:lnTo>
                      <a:pt x="4281" y="6014"/>
                    </a:lnTo>
                    <a:cubicBezTo>
                      <a:pt x="4264" y="6066"/>
                      <a:pt x="4218" y="6104"/>
                      <a:pt x="4164" y="6111"/>
                    </a:cubicBezTo>
                    <a:cubicBezTo>
                      <a:pt x="4109" y="6118"/>
                      <a:pt x="4055" y="6094"/>
                      <a:pt x="4025" y="6048"/>
                    </a:cubicBezTo>
                    <a:lnTo>
                      <a:pt x="3993" y="6000"/>
                    </a:lnTo>
                    <a:lnTo>
                      <a:pt x="4112" y="6064"/>
                    </a:lnTo>
                    <a:lnTo>
                      <a:pt x="4096" y="6064"/>
                    </a:lnTo>
                    <a:lnTo>
                      <a:pt x="4161" y="6049"/>
                    </a:lnTo>
                    <a:lnTo>
                      <a:pt x="4129" y="6065"/>
                    </a:lnTo>
                    <a:cubicBezTo>
                      <a:pt x="4109" y="6075"/>
                      <a:pt x="4087" y="6080"/>
                      <a:pt x="4064" y="6080"/>
                    </a:cubicBezTo>
                    <a:lnTo>
                      <a:pt x="4048" y="6080"/>
                    </a:lnTo>
                    <a:lnTo>
                      <a:pt x="4016" y="6080"/>
                    </a:lnTo>
                    <a:lnTo>
                      <a:pt x="4000" y="6080"/>
                    </a:lnTo>
                    <a:lnTo>
                      <a:pt x="4065" y="6065"/>
                    </a:lnTo>
                    <a:lnTo>
                      <a:pt x="4033" y="6081"/>
                    </a:lnTo>
                    <a:cubicBezTo>
                      <a:pt x="4013" y="6091"/>
                      <a:pt x="3991" y="6096"/>
                      <a:pt x="3968" y="6096"/>
                    </a:cubicBezTo>
                    <a:lnTo>
                      <a:pt x="3952" y="6096"/>
                    </a:lnTo>
                    <a:lnTo>
                      <a:pt x="3920" y="6096"/>
                    </a:lnTo>
                    <a:cubicBezTo>
                      <a:pt x="3866" y="6096"/>
                      <a:pt x="3816" y="6066"/>
                      <a:pt x="3792" y="6017"/>
                    </a:cubicBezTo>
                    <a:lnTo>
                      <a:pt x="3760" y="5953"/>
                    </a:lnTo>
                    <a:lnTo>
                      <a:pt x="3888" y="6032"/>
                    </a:lnTo>
                    <a:lnTo>
                      <a:pt x="3872" y="6032"/>
                    </a:lnTo>
                    <a:lnTo>
                      <a:pt x="3840" y="6032"/>
                    </a:lnTo>
                    <a:lnTo>
                      <a:pt x="3824" y="6032"/>
                    </a:lnTo>
                    <a:cubicBezTo>
                      <a:pt x="3770" y="6032"/>
                      <a:pt x="3720" y="6002"/>
                      <a:pt x="3696" y="5953"/>
                    </a:cubicBezTo>
                    <a:lnTo>
                      <a:pt x="3664" y="5889"/>
                    </a:lnTo>
                    <a:cubicBezTo>
                      <a:pt x="3655" y="5872"/>
                      <a:pt x="3650" y="5854"/>
                      <a:pt x="3649" y="5836"/>
                    </a:cubicBezTo>
                    <a:lnTo>
                      <a:pt x="3633" y="5628"/>
                    </a:lnTo>
                    <a:lnTo>
                      <a:pt x="3776" y="5760"/>
                    </a:lnTo>
                    <a:lnTo>
                      <a:pt x="3744" y="5760"/>
                    </a:lnTo>
                    <a:lnTo>
                      <a:pt x="3728" y="5760"/>
                    </a:lnTo>
                    <a:cubicBezTo>
                      <a:pt x="3670" y="5760"/>
                      <a:pt x="3617" y="5725"/>
                      <a:pt x="3595" y="5670"/>
                    </a:cubicBezTo>
                    <a:lnTo>
                      <a:pt x="3563" y="5590"/>
                    </a:lnTo>
                    <a:cubicBezTo>
                      <a:pt x="3559" y="5580"/>
                      <a:pt x="3556" y="5569"/>
                      <a:pt x="3554" y="5558"/>
                    </a:cubicBezTo>
                    <a:lnTo>
                      <a:pt x="3522" y="5350"/>
                    </a:lnTo>
                    <a:lnTo>
                      <a:pt x="3664" y="5472"/>
                    </a:lnTo>
                    <a:lnTo>
                      <a:pt x="3648" y="5472"/>
                    </a:lnTo>
                    <a:lnTo>
                      <a:pt x="3616" y="5472"/>
                    </a:lnTo>
                    <a:cubicBezTo>
                      <a:pt x="3562" y="5472"/>
                      <a:pt x="3512" y="5442"/>
                      <a:pt x="3488" y="5393"/>
                    </a:cubicBezTo>
                    <a:lnTo>
                      <a:pt x="3472" y="5361"/>
                    </a:lnTo>
                    <a:lnTo>
                      <a:pt x="3600" y="5440"/>
                    </a:lnTo>
                    <a:lnTo>
                      <a:pt x="3568" y="5440"/>
                    </a:lnTo>
                    <a:cubicBezTo>
                      <a:pt x="3514" y="5440"/>
                      <a:pt x="3464" y="5410"/>
                      <a:pt x="3440" y="5361"/>
                    </a:cubicBezTo>
                    <a:lnTo>
                      <a:pt x="3419" y="5318"/>
                    </a:lnTo>
                    <a:lnTo>
                      <a:pt x="3387" y="5238"/>
                    </a:lnTo>
                    <a:lnTo>
                      <a:pt x="3520" y="5328"/>
                    </a:lnTo>
                    <a:lnTo>
                      <a:pt x="3504" y="5328"/>
                    </a:lnTo>
                    <a:lnTo>
                      <a:pt x="3472" y="5328"/>
                    </a:lnTo>
                    <a:cubicBezTo>
                      <a:pt x="3398" y="5328"/>
                      <a:pt x="3335" y="5271"/>
                      <a:pt x="3329" y="5196"/>
                    </a:cubicBezTo>
                    <a:lnTo>
                      <a:pt x="3313" y="5004"/>
                    </a:lnTo>
                    <a:lnTo>
                      <a:pt x="3337" y="5072"/>
                    </a:lnTo>
                    <a:lnTo>
                      <a:pt x="3296" y="5009"/>
                    </a:lnTo>
                    <a:lnTo>
                      <a:pt x="3264" y="4945"/>
                    </a:lnTo>
                    <a:lnTo>
                      <a:pt x="3392" y="5024"/>
                    </a:lnTo>
                    <a:lnTo>
                      <a:pt x="3376" y="5024"/>
                    </a:lnTo>
                    <a:lnTo>
                      <a:pt x="3344" y="5024"/>
                    </a:lnTo>
                    <a:cubicBezTo>
                      <a:pt x="3268" y="5024"/>
                      <a:pt x="3205" y="4965"/>
                      <a:pt x="3201" y="4889"/>
                    </a:cubicBezTo>
                    <a:lnTo>
                      <a:pt x="3185" y="4633"/>
                    </a:lnTo>
                    <a:lnTo>
                      <a:pt x="3328" y="4768"/>
                    </a:lnTo>
                    <a:lnTo>
                      <a:pt x="3296" y="4768"/>
                    </a:lnTo>
                    <a:lnTo>
                      <a:pt x="3280" y="4768"/>
                    </a:lnTo>
                    <a:lnTo>
                      <a:pt x="3248" y="4768"/>
                    </a:lnTo>
                    <a:cubicBezTo>
                      <a:pt x="3186" y="4768"/>
                      <a:pt x="3131" y="4729"/>
                      <a:pt x="3112" y="4670"/>
                    </a:cubicBezTo>
                    <a:lnTo>
                      <a:pt x="3096" y="4622"/>
                    </a:lnTo>
                    <a:lnTo>
                      <a:pt x="3232" y="4720"/>
                    </a:lnTo>
                    <a:lnTo>
                      <a:pt x="3200" y="4720"/>
                    </a:lnTo>
                    <a:lnTo>
                      <a:pt x="3168" y="4720"/>
                    </a:lnTo>
                    <a:lnTo>
                      <a:pt x="3152" y="4720"/>
                    </a:lnTo>
                    <a:lnTo>
                      <a:pt x="3120" y="4720"/>
                    </a:lnTo>
                    <a:cubicBezTo>
                      <a:pt x="3054" y="4720"/>
                      <a:pt x="2997" y="4675"/>
                      <a:pt x="2981" y="4611"/>
                    </a:cubicBezTo>
                    <a:lnTo>
                      <a:pt x="2962" y="4536"/>
                    </a:lnTo>
                    <a:lnTo>
                      <a:pt x="2930" y="4344"/>
                    </a:lnTo>
                    <a:lnTo>
                      <a:pt x="3072" y="4464"/>
                    </a:lnTo>
                    <a:lnTo>
                      <a:pt x="3056" y="4464"/>
                    </a:lnTo>
                    <a:lnTo>
                      <a:pt x="3024" y="4464"/>
                    </a:lnTo>
                    <a:cubicBezTo>
                      <a:pt x="2949" y="4464"/>
                      <a:pt x="2887" y="4407"/>
                      <a:pt x="2881" y="4332"/>
                    </a:cubicBezTo>
                    <a:lnTo>
                      <a:pt x="2865" y="4124"/>
                    </a:lnTo>
                    <a:lnTo>
                      <a:pt x="2880" y="4177"/>
                    </a:lnTo>
                    <a:lnTo>
                      <a:pt x="2848" y="4113"/>
                    </a:lnTo>
                    <a:lnTo>
                      <a:pt x="2976" y="4192"/>
                    </a:lnTo>
                    <a:lnTo>
                      <a:pt x="2960" y="4192"/>
                    </a:lnTo>
                    <a:cubicBezTo>
                      <a:pt x="2906" y="4192"/>
                      <a:pt x="2856" y="4162"/>
                      <a:pt x="2832" y="4113"/>
                    </a:cubicBezTo>
                    <a:lnTo>
                      <a:pt x="2800" y="4049"/>
                    </a:lnTo>
                    <a:lnTo>
                      <a:pt x="2928" y="4128"/>
                    </a:lnTo>
                    <a:lnTo>
                      <a:pt x="2896" y="4128"/>
                    </a:lnTo>
                    <a:cubicBezTo>
                      <a:pt x="2822" y="4128"/>
                      <a:pt x="2759" y="4071"/>
                      <a:pt x="2753" y="3996"/>
                    </a:cubicBezTo>
                    <a:lnTo>
                      <a:pt x="2737" y="3804"/>
                    </a:lnTo>
                    <a:lnTo>
                      <a:pt x="2880" y="3936"/>
                    </a:lnTo>
                    <a:lnTo>
                      <a:pt x="2848" y="3936"/>
                    </a:lnTo>
                    <a:lnTo>
                      <a:pt x="2832" y="3936"/>
                    </a:lnTo>
                    <a:cubicBezTo>
                      <a:pt x="2778" y="3936"/>
                      <a:pt x="2728" y="3906"/>
                      <a:pt x="2704" y="3857"/>
                    </a:cubicBezTo>
                    <a:lnTo>
                      <a:pt x="2672" y="3793"/>
                    </a:lnTo>
                    <a:lnTo>
                      <a:pt x="2800" y="3872"/>
                    </a:lnTo>
                    <a:lnTo>
                      <a:pt x="2784" y="3872"/>
                    </a:lnTo>
                    <a:cubicBezTo>
                      <a:pt x="2714" y="3872"/>
                      <a:pt x="2654" y="3822"/>
                      <a:pt x="2642" y="3752"/>
                    </a:cubicBezTo>
                    <a:lnTo>
                      <a:pt x="2610" y="3560"/>
                    </a:lnTo>
                    <a:lnTo>
                      <a:pt x="2752" y="3680"/>
                    </a:lnTo>
                    <a:lnTo>
                      <a:pt x="2736" y="3680"/>
                    </a:lnTo>
                    <a:lnTo>
                      <a:pt x="2704" y="3680"/>
                    </a:lnTo>
                    <a:lnTo>
                      <a:pt x="2672" y="3680"/>
                    </a:lnTo>
                    <a:cubicBezTo>
                      <a:pt x="2598" y="3680"/>
                      <a:pt x="2535" y="3623"/>
                      <a:pt x="2529" y="3548"/>
                    </a:cubicBezTo>
                    <a:lnTo>
                      <a:pt x="2513" y="3356"/>
                    </a:lnTo>
                    <a:lnTo>
                      <a:pt x="2785" y="3409"/>
                    </a:lnTo>
                    <a:lnTo>
                      <a:pt x="2753" y="3473"/>
                    </a:lnTo>
                    <a:cubicBezTo>
                      <a:pt x="2726" y="3527"/>
                      <a:pt x="2669" y="3558"/>
                      <a:pt x="2609" y="3552"/>
                    </a:cubicBezTo>
                    <a:cubicBezTo>
                      <a:pt x="2549" y="3545"/>
                      <a:pt x="2499" y="3502"/>
                      <a:pt x="2485" y="3443"/>
                    </a:cubicBezTo>
                    <a:lnTo>
                      <a:pt x="2469" y="3379"/>
                    </a:lnTo>
                    <a:lnTo>
                      <a:pt x="2608" y="3488"/>
                    </a:lnTo>
                    <a:lnTo>
                      <a:pt x="2576" y="3488"/>
                    </a:lnTo>
                    <a:lnTo>
                      <a:pt x="2560" y="3488"/>
                    </a:lnTo>
                    <a:lnTo>
                      <a:pt x="2528" y="3488"/>
                    </a:lnTo>
                    <a:lnTo>
                      <a:pt x="2668" y="3379"/>
                    </a:lnTo>
                    <a:lnTo>
                      <a:pt x="2652" y="3443"/>
                    </a:lnTo>
                    <a:cubicBezTo>
                      <a:pt x="2648" y="3459"/>
                      <a:pt x="2641" y="3475"/>
                      <a:pt x="2632" y="3488"/>
                    </a:cubicBezTo>
                    <a:lnTo>
                      <a:pt x="2600" y="3536"/>
                    </a:lnTo>
                    <a:cubicBezTo>
                      <a:pt x="2566" y="3587"/>
                      <a:pt x="2504" y="3611"/>
                      <a:pt x="2445" y="3596"/>
                    </a:cubicBezTo>
                    <a:cubicBezTo>
                      <a:pt x="2385" y="3581"/>
                      <a:pt x="2342" y="3529"/>
                      <a:pt x="2337" y="3468"/>
                    </a:cubicBezTo>
                    <a:lnTo>
                      <a:pt x="2321" y="3276"/>
                    </a:lnTo>
                    <a:lnTo>
                      <a:pt x="2464" y="3408"/>
                    </a:lnTo>
                    <a:lnTo>
                      <a:pt x="2432" y="3408"/>
                    </a:lnTo>
                    <a:cubicBezTo>
                      <a:pt x="2360" y="3408"/>
                      <a:pt x="2299" y="3354"/>
                      <a:pt x="2290" y="3282"/>
                    </a:cubicBezTo>
                    <a:lnTo>
                      <a:pt x="2261" y="3043"/>
                    </a:lnTo>
                    <a:lnTo>
                      <a:pt x="2245" y="2979"/>
                    </a:lnTo>
                    <a:lnTo>
                      <a:pt x="2384" y="3088"/>
                    </a:lnTo>
                    <a:lnTo>
                      <a:pt x="2352" y="3088"/>
                    </a:lnTo>
                    <a:lnTo>
                      <a:pt x="2336" y="3088"/>
                    </a:lnTo>
                    <a:lnTo>
                      <a:pt x="2465" y="3009"/>
                    </a:lnTo>
                    <a:lnTo>
                      <a:pt x="2433" y="3073"/>
                    </a:lnTo>
                    <a:lnTo>
                      <a:pt x="2444" y="3043"/>
                    </a:lnTo>
                    <a:lnTo>
                      <a:pt x="2431" y="3096"/>
                    </a:lnTo>
                    <a:lnTo>
                      <a:pt x="2396" y="3299"/>
                    </a:lnTo>
                    <a:lnTo>
                      <a:pt x="2380" y="3363"/>
                    </a:lnTo>
                    <a:cubicBezTo>
                      <a:pt x="2366" y="3419"/>
                      <a:pt x="2321" y="3461"/>
                      <a:pt x="2265" y="3470"/>
                    </a:cubicBezTo>
                    <a:cubicBezTo>
                      <a:pt x="2209" y="3480"/>
                      <a:pt x="2152" y="3456"/>
                      <a:pt x="2121" y="3408"/>
                    </a:cubicBezTo>
                    <a:lnTo>
                      <a:pt x="2089" y="3360"/>
                    </a:lnTo>
                    <a:cubicBezTo>
                      <a:pt x="2079" y="3347"/>
                      <a:pt x="2073" y="3331"/>
                      <a:pt x="2069" y="3315"/>
                    </a:cubicBezTo>
                    <a:lnTo>
                      <a:pt x="2053" y="3251"/>
                    </a:lnTo>
                    <a:lnTo>
                      <a:pt x="2321" y="3281"/>
                    </a:lnTo>
                    <a:lnTo>
                      <a:pt x="2289" y="3345"/>
                    </a:lnTo>
                    <a:cubicBezTo>
                      <a:pt x="2261" y="3401"/>
                      <a:pt x="2200" y="3432"/>
                      <a:pt x="2138" y="3423"/>
                    </a:cubicBezTo>
                    <a:cubicBezTo>
                      <a:pt x="2076" y="3413"/>
                      <a:pt x="2028" y="3364"/>
                      <a:pt x="2018" y="3302"/>
                    </a:cubicBezTo>
                    <a:lnTo>
                      <a:pt x="1985" y="3088"/>
                    </a:lnTo>
                    <a:lnTo>
                      <a:pt x="1970" y="2946"/>
                    </a:lnTo>
                    <a:lnTo>
                      <a:pt x="1937" y="2684"/>
                    </a:lnTo>
                    <a:lnTo>
                      <a:pt x="1921" y="2476"/>
                    </a:lnTo>
                    <a:lnTo>
                      <a:pt x="2064" y="2608"/>
                    </a:lnTo>
                    <a:lnTo>
                      <a:pt x="2032" y="2608"/>
                    </a:lnTo>
                    <a:lnTo>
                      <a:pt x="2175" y="2485"/>
                    </a:lnTo>
                    <a:lnTo>
                      <a:pt x="2159" y="2598"/>
                    </a:lnTo>
                    <a:lnTo>
                      <a:pt x="2127" y="2806"/>
                    </a:lnTo>
                    <a:cubicBezTo>
                      <a:pt x="2116" y="2877"/>
                      <a:pt x="2056" y="2928"/>
                      <a:pt x="1984" y="2928"/>
                    </a:cubicBezTo>
                    <a:lnTo>
                      <a:pt x="1968" y="2928"/>
                    </a:lnTo>
                    <a:lnTo>
                      <a:pt x="2111" y="2802"/>
                    </a:lnTo>
                    <a:lnTo>
                      <a:pt x="2079" y="3058"/>
                    </a:lnTo>
                    <a:cubicBezTo>
                      <a:pt x="2072" y="3118"/>
                      <a:pt x="2028" y="3167"/>
                      <a:pt x="1970" y="3181"/>
                    </a:cubicBezTo>
                    <a:cubicBezTo>
                      <a:pt x="1911" y="3194"/>
                      <a:pt x="1850" y="3170"/>
                      <a:pt x="1817" y="3120"/>
                    </a:cubicBezTo>
                    <a:lnTo>
                      <a:pt x="1785" y="3072"/>
                    </a:lnTo>
                    <a:lnTo>
                      <a:pt x="1904" y="3136"/>
                    </a:lnTo>
                    <a:lnTo>
                      <a:pt x="1888" y="3136"/>
                    </a:lnTo>
                    <a:lnTo>
                      <a:pt x="1856" y="3136"/>
                    </a:lnTo>
                    <a:lnTo>
                      <a:pt x="1840" y="3136"/>
                    </a:lnTo>
                    <a:cubicBezTo>
                      <a:pt x="1772" y="3136"/>
                      <a:pt x="1713" y="3088"/>
                      <a:pt x="1699" y="3021"/>
                    </a:cubicBezTo>
                    <a:lnTo>
                      <a:pt x="1667" y="2861"/>
                    </a:lnTo>
                    <a:lnTo>
                      <a:pt x="1808" y="2976"/>
                    </a:lnTo>
                    <a:lnTo>
                      <a:pt x="1792" y="2976"/>
                    </a:lnTo>
                    <a:cubicBezTo>
                      <a:pt x="1721" y="2976"/>
                      <a:pt x="1661" y="2925"/>
                      <a:pt x="1650" y="2854"/>
                    </a:cubicBezTo>
                    <a:lnTo>
                      <a:pt x="1617" y="2636"/>
                    </a:lnTo>
                    <a:lnTo>
                      <a:pt x="1603" y="2458"/>
                    </a:lnTo>
                    <a:lnTo>
                      <a:pt x="1571" y="2282"/>
                    </a:lnTo>
                    <a:lnTo>
                      <a:pt x="1841" y="2321"/>
                    </a:lnTo>
                    <a:lnTo>
                      <a:pt x="1825" y="2353"/>
                    </a:lnTo>
                    <a:cubicBezTo>
                      <a:pt x="1801" y="2402"/>
                      <a:pt x="1751" y="2432"/>
                      <a:pt x="1696" y="2432"/>
                    </a:cubicBezTo>
                    <a:lnTo>
                      <a:pt x="1664" y="2432"/>
                    </a:lnTo>
                    <a:lnTo>
                      <a:pt x="1807" y="2306"/>
                    </a:lnTo>
                    <a:lnTo>
                      <a:pt x="1776" y="2556"/>
                    </a:lnTo>
                    <a:lnTo>
                      <a:pt x="1760" y="2764"/>
                    </a:lnTo>
                    <a:cubicBezTo>
                      <a:pt x="1754" y="2839"/>
                      <a:pt x="1692" y="2896"/>
                      <a:pt x="1616" y="2896"/>
                    </a:cubicBezTo>
                    <a:lnTo>
                      <a:pt x="1584" y="2896"/>
                    </a:lnTo>
                    <a:lnTo>
                      <a:pt x="1721" y="2798"/>
                    </a:lnTo>
                    <a:lnTo>
                      <a:pt x="1705" y="2846"/>
                    </a:lnTo>
                    <a:lnTo>
                      <a:pt x="1711" y="2822"/>
                    </a:lnTo>
                    <a:lnTo>
                      <a:pt x="1679" y="3030"/>
                    </a:lnTo>
                    <a:cubicBezTo>
                      <a:pt x="1669" y="3092"/>
                      <a:pt x="1621" y="3141"/>
                      <a:pt x="1559" y="3151"/>
                    </a:cubicBezTo>
                    <a:cubicBezTo>
                      <a:pt x="1497" y="3160"/>
                      <a:pt x="1436" y="3129"/>
                      <a:pt x="1408" y="3073"/>
                    </a:cubicBezTo>
                    <a:lnTo>
                      <a:pt x="1392" y="3041"/>
                    </a:lnTo>
                    <a:lnTo>
                      <a:pt x="1520" y="3120"/>
                    </a:lnTo>
                    <a:lnTo>
                      <a:pt x="1488" y="3120"/>
                    </a:lnTo>
                    <a:cubicBezTo>
                      <a:pt x="1412" y="3120"/>
                      <a:pt x="1349" y="3061"/>
                      <a:pt x="1345" y="2985"/>
                    </a:cubicBezTo>
                    <a:lnTo>
                      <a:pt x="1329" y="2732"/>
                    </a:lnTo>
                    <a:lnTo>
                      <a:pt x="1298" y="2358"/>
                    </a:lnTo>
                    <a:lnTo>
                      <a:pt x="1266" y="2150"/>
                    </a:lnTo>
                    <a:lnTo>
                      <a:pt x="1408" y="2272"/>
                    </a:lnTo>
                    <a:lnTo>
                      <a:pt x="1392" y="2272"/>
                    </a:lnTo>
                    <a:cubicBezTo>
                      <a:pt x="1325" y="2272"/>
                      <a:pt x="1267" y="2226"/>
                      <a:pt x="1252" y="2160"/>
                    </a:cubicBezTo>
                    <a:lnTo>
                      <a:pt x="1220" y="2016"/>
                    </a:lnTo>
                    <a:cubicBezTo>
                      <a:pt x="1218" y="2009"/>
                      <a:pt x="1217" y="2002"/>
                      <a:pt x="1217" y="1996"/>
                    </a:cubicBezTo>
                    <a:lnTo>
                      <a:pt x="1203" y="1802"/>
                    </a:lnTo>
                    <a:lnTo>
                      <a:pt x="1171" y="1626"/>
                    </a:lnTo>
                    <a:lnTo>
                      <a:pt x="1312" y="1744"/>
                    </a:lnTo>
                    <a:lnTo>
                      <a:pt x="1296" y="1744"/>
                    </a:lnTo>
                    <a:lnTo>
                      <a:pt x="1398" y="1702"/>
                    </a:lnTo>
                    <a:lnTo>
                      <a:pt x="1366" y="1734"/>
                    </a:lnTo>
                    <a:lnTo>
                      <a:pt x="1408" y="1637"/>
                    </a:lnTo>
                    <a:lnTo>
                      <a:pt x="1392" y="2101"/>
                    </a:lnTo>
                    <a:cubicBezTo>
                      <a:pt x="1390" y="2179"/>
                      <a:pt x="1326" y="2240"/>
                      <a:pt x="1248" y="2240"/>
                    </a:cubicBezTo>
                    <a:lnTo>
                      <a:pt x="1216" y="2240"/>
                    </a:lnTo>
                    <a:lnTo>
                      <a:pt x="1360" y="2108"/>
                    </a:lnTo>
                    <a:lnTo>
                      <a:pt x="1342" y="2317"/>
                    </a:lnTo>
                    <a:lnTo>
                      <a:pt x="1310" y="2477"/>
                    </a:lnTo>
                    <a:cubicBezTo>
                      <a:pt x="1298" y="2537"/>
                      <a:pt x="1249" y="2583"/>
                      <a:pt x="1188" y="2591"/>
                    </a:cubicBezTo>
                    <a:cubicBezTo>
                      <a:pt x="1127" y="2599"/>
                      <a:pt x="1067" y="2568"/>
                      <a:pt x="1040" y="2513"/>
                    </a:cubicBezTo>
                    <a:lnTo>
                      <a:pt x="1008" y="2449"/>
                    </a:lnTo>
                    <a:cubicBezTo>
                      <a:pt x="1000" y="2433"/>
                      <a:pt x="995" y="2415"/>
                      <a:pt x="993" y="2398"/>
                    </a:cubicBezTo>
                    <a:lnTo>
                      <a:pt x="977" y="2220"/>
                    </a:lnTo>
                    <a:lnTo>
                      <a:pt x="945" y="1820"/>
                    </a:lnTo>
                    <a:lnTo>
                      <a:pt x="930" y="1622"/>
                    </a:lnTo>
                    <a:lnTo>
                      <a:pt x="898" y="1414"/>
                    </a:lnTo>
                    <a:lnTo>
                      <a:pt x="912" y="1457"/>
                    </a:lnTo>
                    <a:lnTo>
                      <a:pt x="896" y="1425"/>
                    </a:lnTo>
                    <a:cubicBezTo>
                      <a:pt x="890" y="1413"/>
                      <a:pt x="885" y="1400"/>
                      <a:pt x="883" y="1386"/>
                    </a:cubicBezTo>
                    <a:lnTo>
                      <a:pt x="849" y="1198"/>
                    </a:lnTo>
                    <a:lnTo>
                      <a:pt x="833" y="1022"/>
                    </a:lnTo>
                    <a:lnTo>
                      <a:pt x="976" y="1152"/>
                    </a:lnTo>
                    <a:lnTo>
                      <a:pt x="944" y="1152"/>
                    </a:lnTo>
                    <a:cubicBezTo>
                      <a:pt x="922" y="1152"/>
                      <a:pt x="900" y="1147"/>
                      <a:pt x="880" y="1137"/>
                    </a:cubicBezTo>
                    <a:lnTo>
                      <a:pt x="848" y="1121"/>
                    </a:lnTo>
                    <a:lnTo>
                      <a:pt x="1056" y="1004"/>
                    </a:lnTo>
                    <a:lnTo>
                      <a:pt x="1040" y="1196"/>
                    </a:lnTo>
                    <a:cubicBezTo>
                      <a:pt x="1034" y="1268"/>
                      <a:pt x="976" y="1325"/>
                      <a:pt x="903" y="1328"/>
                    </a:cubicBezTo>
                    <a:cubicBezTo>
                      <a:pt x="831" y="1332"/>
                      <a:pt x="768" y="1281"/>
                      <a:pt x="755" y="1210"/>
                    </a:cubicBezTo>
                    <a:lnTo>
                      <a:pt x="723" y="1034"/>
                    </a:lnTo>
                    <a:lnTo>
                      <a:pt x="993" y="1073"/>
                    </a:lnTo>
                    <a:lnTo>
                      <a:pt x="977" y="1105"/>
                    </a:lnTo>
                    <a:cubicBezTo>
                      <a:pt x="949" y="1161"/>
                      <a:pt x="888" y="1193"/>
                      <a:pt x="825" y="1183"/>
                    </a:cubicBezTo>
                    <a:cubicBezTo>
                      <a:pt x="763" y="1173"/>
                      <a:pt x="715" y="1123"/>
                      <a:pt x="706" y="1061"/>
                    </a:cubicBezTo>
                    <a:lnTo>
                      <a:pt x="674" y="837"/>
                    </a:lnTo>
                    <a:lnTo>
                      <a:pt x="715" y="918"/>
                    </a:lnTo>
                    <a:lnTo>
                      <a:pt x="699" y="902"/>
                    </a:lnTo>
                    <a:cubicBezTo>
                      <a:pt x="681" y="885"/>
                      <a:pt x="669" y="864"/>
                      <a:pt x="662" y="840"/>
                    </a:cubicBezTo>
                    <a:lnTo>
                      <a:pt x="626" y="712"/>
                    </a:lnTo>
                    <a:lnTo>
                      <a:pt x="613" y="627"/>
                    </a:lnTo>
                    <a:lnTo>
                      <a:pt x="581" y="499"/>
                    </a:lnTo>
                    <a:lnTo>
                      <a:pt x="862" y="493"/>
                    </a:lnTo>
                    <a:lnTo>
                      <a:pt x="846" y="573"/>
                    </a:lnTo>
                    <a:cubicBezTo>
                      <a:pt x="843" y="585"/>
                      <a:pt x="839" y="597"/>
                      <a:pt x="833" y="609"/>
                    </a:cubicBezTo>
                    <a:lnTo>
                      <a:pt x="801" y="673"/>
                    </a:lnTo>
                    <a:cubicBezTo>
                      <a:pt x="766" y="744"/>
                      <a:pt x="679" y="773"/>
                      <a:pt x="608" y="737"/>
                    </a:cubicBezTo>
                    <a:lnTo>
                      <a:pt x="576" y="721"/>
                    </a:lnTo>
                    <a:cubicBezTo>
                      <a:pt x="530" y="698"/>
                      <a:pt x="500" y="653"/>
                      <a:pt x="497" y="602"/>
                    </a:cubicBezTo>
                    <a:lnTo>
                      <a:pt x="481" y="362"/>
                    </a:lnTo>
                    <a:lnTo>
                      <a:pt x="523" y="454"/>
                    </a:lnTo>
                    <a:lnTo>
                      <a:pt x="491" y="422"/>
                    </a:lnTo>
                    <a:lnTo>
                      <a:pt x="475" y="406"/>
                    </a:lnTo>
                    <a:lnTo>
                      <a:pt x="719" y="324"/>
                    </a:lnTo>
                    <a:lnTo>
                      <a:pt x="687" y="564"/>
                    </a:lnTo>
                    <a:cubicBezTo>
                      <a:pt x="678" y="636"/>
                      <a:pt x="615" y="690"/>
                      <a:pt x="541" y="688"/>
                    </a:cubicBezTo>
                    <a:cubicBezTo>
                      <a:pt x="468" y="687"/>
                      <a:pt x="408" y="631"/>
                      <a:pt x="401" y="558"/>
                    </a:cubicBezTo>
                    <a:lnTo>
                      <a:pt x="385" y="382"/>
                    </a:lnTo>
                    <a:lnTo>
                      <a:pt x="528" y="512"/>
                    </a:lnTo>
                    <a:lnTo>
                      <a:pt x="496" y="512"/>
                    </a:lnTo>
                    <a:lnTo>
                      <a:pt x="598" y="470"/>
                    </a:lnTo>
                    <a:lnTo>
                      <a:pt x="582" y="486"/>
                    </a:lnTo>
                    <a:cubicBezTo>
                      <a:pt x="544" y="525"/>
                      <a:pt x="487" y="538"/>
                      <a:pt x="435" y="521"/>
                    </a:cubicBezTo>
                    <a:cubicBezTo>
                      <a:pt x="383" y="504"/>
                      <a:pt x="346" y="459"/>
                      <a:pt x="338" y="405"/>
                    </a:cubicBezTo>
                    <a:lnTo>
                      <a:pt x="306" y="181"/>
                    </a:lnTo>
                    <a:lnTo>
                      <a:pt x="448" y="304"/>
                    </a:lnTo>
                    <a:lnTo>
                      <a:pt x="416" y="304"/>
                    </a:lnTo>
                    <a:lnTo>
                      <a:pt x="400" y="304"/>
                    </a:lnTo>
                    <a:cubicBezTo>
                      <a:pt x="378" y="304"/>
                      <a:pt x="356" y="299"/>
                      <a:pt x="336" y="289"/>
                    </a:cubicBezTo>
                    <a:lnTo>
                      <a:pt x="304" y="273"/>
                    </a:lnTo>
                    <a:lnTo>
                      <a:pt x="368" y="288"/>
                    </a:lnTo>
                    <a:lnTo>
                      <a:pt x="352" y="288"/>
                    </a:lnTo>
                    <a:lnTo>
                      <a:pt x="320" y="288"/>
                    </a:lnTo>
                    <a:lnTo>
                      <a:pt x="304" y="288"/>
                    </a:lnTo>
                    <a:lnTo>
                      <a:pt x="272" y="288"/>
                    </a:lnTo>
                    <a:lnTo>
                      <a:pt x="256" y="288"/>
                    </a:lnTo>
                    <a:lnTo>
                      <a:pt x="224" y="288"/>
                    </a:lnTo>
                    <a:lnTo>
                      <a:pt x="208" y="288"/>
                    </a:lnTo>
                    <a:lnTo>
                      <a:pt x="176" y="288"/>
                    </a:lnTo>
                    <a:lnTo>
                      <a:pt x="144" y="288"/>
                    </a:lnTo>
                    <a:cubicBezTo>
                      <a:pt x="65" y="288"/>
                      <a:pt x="0" y="224"/>
                      <a:pt x="0" y="144"/>
                    </a:cubicBezTo>
                    <a:cubicBezTo>
                      <a:pt x="0" y="65"/>
                      <a:pt x="65" y="0"/>
                      <a:pt x="144" y="0"/>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1" name="Freeform 125"/>
              <p:cNvSpPr>
                <a:spLocks/>
              </p:cNvSpPr>
              <p:nvPr/>
            </p:nvSpPr>
            <p:spPr bwMode="auto">
              <a:xfrm>
                <a:off x="7540625" y="2185988"/>
                <a:ext cx="500063" cy="381000"/>
              </a:xfrm>
              <a:custGeom>
                <a:avLst/>
                <a:gdLst>
                  <a:gd name="T0" fmla="*/ 160 w 2624"/>
                  <a:gd name="T1" fmla="*/ 144 h 2002"/>
                  <a:gd name="T2" fmla="*/ 248 w 2624"/>
                  <a:gd name="T3" fmla="*/ 0 h 2002"/>
                  <a:gd name="T4" fmla="*/ 320 w 2624"/>
                  <a:gd name="T5" fmla="*/ 192 h 2002"/>
                  <a:gd name="T6" fmla="*/ 479 w 2624"/>
                  <a:gd name="T7" fmla="*/ 293 h 2002"/>
                  <a:gd name="T8" fmla="*/ 552 w 2624"/>
                  <a:gd name="T9" fmla="*/ 432 h 2002"/>
                  <a:gd name="T10" fmla="*/ 560 w 2624"/>
                  <a:gd name="T11" fmla="*/ 512 h 2002"/>
                  <a:gd name="T12" fmla="*/ 704 w 2624"/>
                  <a:gd name="T13" fmla="*/ 803 h 2002"/>
                  <a:gd name="T14" fmla="*/ 696 w 2624"/>
                  <a:gd name="T15" fmla="*/ 864 h 2002"/>
                  <a:gd name="T16" fmla="*/ 837 w 2624"/>
                  <a:gd name="T17" fmla="*/ 1034 h 2002"/>
                  <a:gd name="T18" fmla="*/ 781 w 2624"/>
                  <a:gd name="T19" fmla="*/ 1105 h 2002"/>
                  <a:gd name="T20" fmla="*/ 904 w 2624"/>
                  <a:gd name="T21" fmla="*/ 1120 h 2002"/>
                  <a:gd name="T22" fmla="*/ 992 w 2624"/>
                  <a:gd name="T23" fmla="*/ 1168 h 2002"/>
                  <a:gd name="T24" fmla="*/ 1089 w 2624"/>
                  <a:gd name="T25" fmla="*/ 1040 h 2002"/>
                  <a:gd name="T26" fmla="*/ 1219 w 2624"/>
                  <a:gd name="T27" fmla="*/ 1126 h 2002"/>
                  <a:gd name="T28" fmla="*/ 1295 w 2624"/>
                  <a:gd name="T29" fmla="*/ 1138 h 2002"/>
                  <a:gd name="T30" fmla="*/ 1377 w 2624"/>
                  <a:gd name="T31" fmla="*/ 1240 h 2002"/>
                  <a:gd name="T32" fmla="*/ 1400 w 2624"/>
                  <a:gd name="T33" fmla="*/ 1304 h 2002"/>
                  <a:gd name="T34" fmla="*/ 1488 w 2624"/>
                  <a:gd name="T35" fmla="*/ 1408 h 2002"/>
                  <a:gd name="T36" fmla="*/ 1584 w 2624"/>
                  <a:gd name="T37" fmla="*/ 1424 h 2002"/>
                  <a:gd name="T38" fmla="*/ 1688 w 2624"/>
                  <a:gd name="T39" fmla="*/ 1496 h 2002"/>
                  <a:gd name="T40" fmla="*/ 1872 w 2624"/>
                  <a:gd name="T41" fmla="*/ 1558 h 2002"/>
                  <a:gd name="T42" fmla="*/ 1872 w 2624"/>
                  <a:gd name="T43" fmla="*/ 1640 h 2002"/>
                  <a:gd name="T44" fmla="*/ 1944 w 2624"/>
                  <a:gd name="T45" fmla="*/ 1696 h 2002"/>
                  <a:gd name="T46" fmla="*/ 2024 w 2624"/>
                  <a:gd name="T47" fmla="*/ 1696 h 2002"/>
                  <a:gd name="T48" fmla="*/ 2096 w 2624"/>
                  <a:gd name="T49" fmla="*/ 1736 h 2002"/>
                  <a:gd name="T50" fmla="*/ 2264 w 2624"/>
                  <a:gd name="T51" fmla="*/ 1806 h 2002"/>
                  <a:gd name="T52" fmla="*/ 2328 w 2624"/>
                  <a:gd name="T53" fmla="*/ 1811 h 2002"/>
                  <a:gd name="T54" fmla="*/ 2395 w 2624"/>
                  <a:gd name="T55" fmla="*/ 1758 h 2002"/>
                  <a:gd name="T56" fmla="*/ 2432 w 2624"/>
                  <a:gd name="T57" fmla="*/ 1736 h 2002"/>
                  <a:gd name="T58" fmla="*/ 2528 w 2624"/>
                  <a:gd name="T59" fmla="*/ 1832 h 2002"/>
                  <a:gd name="T60" fmla="*/ 2480 w 2624"/>
                  <a:gd name="T61" fmla="*/ 1976 h 2002"/>
                  <a:gd name="T62" fmla="*/ 2384 w 2624"/>
                  <a:gd name="T63" fmla="*/ 1880 h 2002"/>
                  <a:gd name="T64" fmla="*/ 2320 w 2624"/>
                  <a:gd name="T65" fmla="*/ 1888 h 2002"/>
                  <a:gd name="T66" fmla="*/ 2232 w 2624"/>
                  <a:gd name="T67" fmla="*/ 1888 h 2002"/>
                  <a:gd name="T68" fmla="*/ 2168 w 2624"/>
                  <a:gd name="T69" fmla="*/ 1880 h 2002"/>
                  <a:gd name="T70" fmla="*/ 2072 w 2624"/>
                  <a:gd name="T71" fmla="*/ 1936 h 2002"/>
                  <a:gd name="T72" fmla="*/ 2000 w 2624"/>
                  <a:gd name="T73" fmla="*/ 1744 h 2002"/>
                  <a:gd name="T74" fmla="*/ 1920 w 2624"/>
                  <a:gd name="T75" fmla="*/ 1872 h 2002"/>
                  <a:gd name="T76" fmla="*/ 1826 w 2624"/>
                  <a:gd name="T77" fmla="*/ 1789 h 2002"/>
                  <a:gd name="T78" fmla="*/ 1776 w 2624"/>
                  <a:gd name="T79" fmla="*/ 1640 h 2002"/>
                  <a:gd name="T80" fmla="*/ 1594 w 2624"/>
                  <a:gd name="T81" fmla="*/ 1584 h 2002"/>
                  <a:gd name="T82" fmla="*/ 1552 w 2624"/>
                  <a:gd name="T83" fmla="*/ 1568 h 2002"/>
                  <a:gd name="T84" fmla="*/ 1400 w 2624"/>
                  <a:gd name="T85" fmla="*/ 1513 h 2002"/>
                  <a:gd name="T86" fmla="*/ 1368 w 2624"/>
                  <a:gd name="T87" fmla="*/ 1448 h 2002"/>
                  <a:gd name="T88" fmla="*/ 1288 w 2624"/>
                  <a:gd name="T89" fmla="*/ 1344 h 2002"/>
                  <a:gd name="T90" fmla="*/ 1288 w 2624"/>
                  <a:gd name="T91" fmla="*/ 1243 h 2002"/>
                  <a:gd name="T92" fmla="*/ 1224 w 2624"/>
                  <a:gd name="T93" fmla="*/ 1169 h 2002"/>
                  <a:gd name="T94" fmla="*/ 1134 w 2624"/>
                  <a:gd name="T95" fmla="*/ 1258 h 2002"/>
                  <a:gd name="T96" fmla="*/ 1039 w 2624"/>
                  <a:gd name="T97" fmla="*/ 1300 h 2002"/>
                  <a:gd name="T98" fmla="*/ 967 w 2624"/>
                  <a:gd name="T99" fmla="*/ 1247 h 2002"/>
                  <a:gd name="T100" fmla="*/ 840 w 2624"/>
                  <a:gd name="T101" fmla="*/ 1216 h 2002"/>
                  <a:gd name="T102" fmla="*/ 692 w 2624"/>
                  <a:gd name="T103" fmla="*/ 1055 h 2002"/>
                  <a:gd name="T104" fmla="*/ 696 w 2624"/>
                  <a:gd name="T105" fmla="*/ 1008 h 2002"/>
                  <a:gd name="T106" fmla="*/ 561 w 2624"/>
                  <a:gd name="T107" fmla="*/ 814 h 2002"/>
                  <a:gd name="T108" fmla="*/ 560 w 2624"/>
                  <a:gd name="T109" fmla="*/ 656 h 2002"/>
                  <a:gd name="T110" fmla="*/ 425 w 2624"/>
                  <a:gd name="T111" fmla="*/ 577 h 2002"/>
                  <a:gd name="T112" fmla="*/ 353 w 2624"/>
                  <a:gd name="T113" fmla="*/ 412 h 2002"/>
                  <a:gd name="T114" fmla="*/ 336 w 2624"/>
                  <a:gd name="T115" fmla="*/ 336 h 2002"/>
                  <a:gd name="T116" fmla="*/ 264 w 2624"/>
                  <a:gd name="T117" fmla="*/ 144 h 2002"/>
                  <a:gd name="T118" fmla="*/ 176 w 2624"/>
                  <a:gd name="T119" fmla="*/ 288 h 2002"/>
                  <a:gd name="T120" fmla="*/ 72 w 2624"/>
                  <a:gd name="T121" fmla="*/ 192 h 2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24" h="2002">
                    <a:moveTo>
                      <a:pt x="72" y="48"/>
                    </a:moveTo>
                    <a:lnTo>
                      <a:pt x="88" y="48"/>
                    </a:lnTo>
                    <a:lnTo>
                      <a:pt x="96" y="48"/>
                    </a:lnTo>
                    <a:lnTo>
                      <a:pt x="112" y="48"/>
                    </a:lnTo>
                    <a:lnTo>
                      <a:pt x="128" y="48"/>
                    </a:lnTo>
                    <a:lnTo>
                      <a:pt x="136" y="48"/>
                    </a:lnTo>
                    <a:cubicBezTo>
                      <a:pt x="172" y="48"/>
                      <a:pt x="202" y="74"/>
                      <a:pt x="207" y="109"/>
                    </a:cubicBezTo>
                    <a:lnTo>
                      <a:pt x="223" y="205"/>
                    </a:lnTo>
                    <a:lnTo>
                      <a:pt x="152" y="144"/>
                    </a:lnTo>
                    <a:lnTo>
                      <a:pt x="160" y="144"/>
                    </a:lnTo>
                    <a:lnTo>
                      <a:pt x="176" y="144"/>
                    </a:lnTo>
                    <a:lnTo>
                      <a:pt x="184" y="144"/>
                    </a:lnTo>
                    <a:lnTo>
                      <a:pt x="200" y="144"/>
                    </a:lnTo>
                    <a:lnTo>
                      <a:pt x="129" y="210"/>
                    </a:lnTo>
                    <a:lnTo>
                      <a:pt x="137" y="114"/>
                    </a:lnTo>
                    <a:cubicBezTo>
                      <a:pt x="137" y="109"/>
                      <a:pt x="138" y="103"/>
                      <a:pt x="140" y="98"/>
                    </a:cubicBezTo>
                    <a:lnTo>
                      <a:pt x="156" y="50"/>
                    </a:lnTo>
                    <a:cubicBezTo>
                      <a:pt x="166" y="20"/>
                      <a:pt x="193" y="0"/>
                      <a:pt x="224" y="0"/>
                    </a:cubicBezTo>
                    <a:lnTo>
                      <a:pt x="232" y="0"/>
                    </a:lnTo>
                    <a:lnTo>
                      <a:pt x="248" y="0"/>
                    </a:lnTo>
                    <a:lnTo>
                      <a:pt x="264" y="0"/>
                    </a:lnTo>
                    <a:cubicBezTo>
                      <a:pt x="300" y="0"/>
                      <a:pt x="330" y="26"/>
                      <a:pt x="335" y="61"/>
                    </a:cubicBezTo>
                    <a:lnTo>
                      <a:pt x="343" y="109"/>
                    </a:lnTo>
                    <a:lnTo>
                      <a:pt x="359" y="205"/>
                    </a:lnTo>
                    <a:lnTo>
                      <a:pt x="288" y="144"/>
                    </a:lnTo>
                    <a:lnTo>
                      <a:pt x="296" y="144"/>
                    </a:lnTo>
                    <a:cubicBezTo>
                      <a:pt x="327" y="144"/>
                      <a:pt x="355" y="164"/>
                      <a:pt x="365" y="194"/>
                    </a:cubicBezTo>
                    <a:lnTo>
                      <a:pt x="381" y="242"/>
                    </a:lnTo>
                    <a:lnTo>
                      <a:pt x="312" y="192"/>
                    </a:lnTo>
                    <a:lnTo>
                      <a:pt x="320" y="192"/>
                    </a:lnTo>
                    <a:lnTo>
                      <a:pt x="336" y="192"/>
                    </a:lnTo>
                    <a:lnTo>
                      <a:pt x="344" y="192"/>
                    </a:lnTo>
                    <a:lnTo>
                      <a:pt x="360" y="192"/>
                    </a:lnTo>
                    <a:lnTo>
                      <a:pt x="376" y="192"/>
                    </a:lnTo>
                    <a:lnTo>
                      <a:pt x="384" y="192"/>
                    </a:lnTo>
                    <a:cubicBezTo>
                      <a:pt x="414" y="192"/>
                      <a:pt x="440" y="210"/>
                      <a:pt x="451" y="238"/>
                    </a:cubicBezTo>
                    <a:lnTo>
                      <a:pt x="467" y="278"/>
                    </a:lnTo>
                    <a:lnTo>
                      <a:pt x="400" y="232"/>
                    </a:lnTo>
                    <a:lnTo>
                      <a:pt x="408" y="232"/>
                    </a:lnTo>
                    <a:cubicBezTo>
                      <a:pt x="444" y="232"/>
                      <a:pt x="474" y="258"/>
                      <a:pt x="479" y="293"/>
                    </a:cubicBezTo>
                    <a:lnTo>
                      <a:pt x="495" y="389"/>
                    </a:lnTo>
                    <a:lnTo>
                      <a:pt x="424" y="328"/>
                    </a:lnTo>
                    <a:lnTo>
                      <a:pt x="432" y="328"/>
                    </a:lnTo>
                    <a:cubicBezTo>
                      <a:pt x="462" y="328"/>
                      <a:pt x="488" y="346"/>
                      <a:pt x="499" y="374"/>
                    </a:cubicBezTo>
                    <a:lnTo>
                      <a:pt x="515" y="414"/>
                    </a:lnTo>
                    <a:lnTo>
                      <a:pt x="448" y="368"/>
                    </a:lnTo>
                    <a:lnTo>
                      <a:pt x="456" y="368"/>
                    </a:lnTo>
                    <a:lnTo>
                      <a:pt x="472" y="368"/>
                    </a:lnTo>
                    <a:lnTo>
                      <a:pt x="480" y="368"/>
                    </a:lnTo>
                    <a:cubicBezTo>
                      <a:pt x="517" y="368"/>
                      <a:pt x="547" y="396"/>
                      <a:pt x="552" y="432"/>
                    </a:cubicBezTo>
                    <a:lnTo>
                      <a:pt x="568" y="560"/>
                    </a:lnTo>
                    <a:lnTo>
                      <a:pt x="464" y="504"/>
                    </a:lnTo>
                    <a:lnTo>
                      <a:pt x="480" y="496"/>
                    </a:lnTo>
                    <a:cubicBezTo>
                      <a:pt x="490" y="491"/>
                      <a:pt x="501" y="488"/>
                      <a:pt x="512" y="488"/>
                    </a:cubicBezTo>
                    <a:lnTo>
                      <a:pt x="520" y="488"/>
                    </a:lnTo>
                    <a:lnTo>
                      <a:pt x="536" y="488"/>
                    </a:lnTo>
                    <a:cubicBezTo>
                      <a:pt x="567" y="488"/>
                      <a:pt x="595" y="508"/>
                      <a:pt x="605" y="538"/>
                    </a:cubicBezTo>
                    <a:lnTo>
                      <a:pt x="613" y="562"/>
                    </a:lnTo>
                    <a:lnTo>
                      <a:pt x="544" y="512"/>
                    </a:lnTo>
                    <a:lnTo>
                      <a:pt x="560" y="512"/>
                    </a:lnTo>
                    <a:lnTo>
                      <a:pt x="568" y="512"/>
                    </a:lnTo>
                    <a:cubicBezTo>
                      <a:pt x="604" y="512"/>
                      <a:pt x="634" y="538"/>
                      <a:pt x="640" y="574"/>
                    </a:cubicBezTo>
                    <a:lnTo>
                      <a:pt x="656" y="678"/>
                    </a:lnTo>
                    <a:lnTo>
                      <a:pt x="649" y="656"/>
                    </a:lnTo>
                    <a:lnTo>
                      <a:pt x="657" y="672"/>
                    </a:lnTo>
                    <a:lnTo>
                      <a:pt x="592" y="632"/>
                    </a:lnTo>
                    <a:lnTo>
                      <a:pt x="608" y="632"/>
                    </a:lnTo>
                    <a:lnTo>
                      <a:pt x="624" y="632"/>
                    </a:lnTo>
                    <a:cubicBezTo>
                      <a:pt x="662" y="632"/>
                      <a:pt x="693" y="661"/>
                      <a:pt x="696" y="699"/>
                    </a:cubicBezTo>
                    <a:lnTo>
                      <a:pt x="704" y="803"/>
                    </a:lnTo>
                    <a:lnTo>
                      <a:pt x="683" y="758"/>
                    </a:lnTo>
                    <a:lnTo>
                      <a:pt x="699" y="774"/>
                    </a:lnTo>
                    <a:lnTo>
                      <a:pt x="648" y="752"/>
                    </a:lnTo>
                    <a:lnTo>
                      <a:pt x="656" y="752"/>
                    </a:lnTo>
                    <a:cubicBezTo>
                      <a:pt x="692" y="752"/>
                      <a:pt x="722" y="778"/>
                      <a:pt x="728" y="814"/>
                    </a:cubicBezTo>
                    <a:lnTo>
                      <a:pt x="744" y="918"/>
                    </a:lnTo>
                    <a:lnTo>
                      <a:pt x="723" y="878"/>
                    </a:lnTo>
                    <a:lnTo>
                      <a:pt x="731" y="886"/>
                    </a:lnTo>
                    <a:lnTo>
                      <a:pt x="680" y="864"/>
                    </a:lnTo>
                    <a:lnTo>
                      <a:pt x="696" y="864"/>
                    </a:lnTo>
                    <a:lnTo>
                      <a:pt x="704" y="864"/>
                    </a:lnTo>
                    <a:lnTo>
                      <a:pt x="720" y="864"/>
                    </a:lnTo>
                    <a:cubicBezTo>
                      <a:pt x="758" y="864"/>
                      <a:pt x="789" y="893"/>
                      <a:pt x="792" y="931"/>
                    </a:cubicBezTo>
                    <a:lnTo>
                      <a:pt x="800" y="1035"/>
                    </a:lnTo>
                    <a:lnTo>
                      <a:pt x="696" y="976"/>
                    </a:lnTo>
                    <a:lnTo>
                      <a:pt x="712" y="968"/>
                    </a:lnTo>
                    <a:cubicBezTo>
                      <a:pt x="722" y="963"/>
                      <a:pt x="733" y="960"/>
                      <a:pt x="744" y="960"/>
                    </a:cubicBezTo>
                    <a:lnTo>
                      <a:pt x="760" y="960"/>
                    </a:lnTo>
                    <a:cubicBezTo>
                      <a:pt x="791" y="960"/>
                      <a:pt x="819" y="980"/>
                      <a:pt x="829" y="1010"/>
                    </a:cubicBezTo>
                    <a:lnTo>
                      <a:pt x="837" y="1034"/>
                    </a:lnTo>
                    <a:lnTo>
                      <a:pt x="768" y="984"/>
                    </a:lnTo>
                    <a:lnTo>
                      <a:pt x="784" y="984"/>
                    </a:lnTo>
                    <a:cubicBezTo>
                      <a:pt x="822" y="984"/>
                      <a:pt x="853" y="1013"/>
                      <a:pt x="856" y="1050"/>
                    </a:cubicBezTo>
                    <a:lnTo>
                      <a:pt x="864" y="1138"/>
                    </a:lnTo>
                    <a:lnTo>
                      <a:pt x="792" y="1072"/>
                    </a:lnTo>
                    <a:lnTo>
                      <a:pt x="808" y="1072"/>
                    </a:lnTo>
                    <a:lnTo>
                      <a:pt x="816" y="1072"/>
                    </a:lnTo>
                    <a:lnTo>
                      <a:pt x="832" y="1072"/>
                    </a:lnTo>
                    <a:lnTo>
                      <a:pt x="840" y="1072"/>
                    </a:lnTo>
                    <a:lnTo>
                      <a:pt x="781" y="1105"/>
                    </a:lnTo>
                    <a:lnTo>
                      <a:pt x="797" y="1081"/>
                    </a:lnTo>
                    <a:cubicBezTo>
                      <a:pt x="810" y="1060"/>
                      <a:pt x="832" y="1048"/>
                      <a:pt x="856" y="1048"/>
                    </a:cubicBezTo>
                    <a:lnTo>
                      <a:pt x="872" y="1048"/>
                    </a:lnTo>
                    <a:cubicBezTo>
                      <a:pt x="892" y="1048"/>
                      <a:pt x="910" y="1056"/>
                      <a:pt x="923" y="1070"/>
                    </a:cubicBezTo>
                    <a:lnTo>
                      <a:pt x="931" y="1078"/>
                    </a:lnTo>
                    <a:cubicBezTo>
                      <a:pt x="942" y="1088"/>
                      <a:pt x="949" y="1102"/>
                      <a:pt x="952" y="1118"/>
                    </a:cubicBezTo>
                    <a:lnTo>
                      <a:pt x="968" y="1222"/>
                    </a:lnTo>
                    <a:lnTo>
                      <a:pt x="826" y="1218"/>
                    </a:lnTo>
                    <a:lnTo>
                      <a:pt x="834" y="1178"/>
                    </a:lnTo>
                    <a:cubicBezTo>
                      <a:pt x="841" y="1145"/>
                      <a:pt x="870" y="1120"/>
                      <a:pt x="904" y="1120"/>
                    </a:cubicBezTo>
                    <a:lnTo>
                      <a:pt x="920" y="1120"/>
                    </a:lnTo>
                    <a:lnTo>
                      <a:pt x="928" y="1120"/>
                    </a:lnTo>
                    <a:lnTo>
                      <a:pt x="944" y="1120"/>
                    </a:lnTo>
                    <a:lnTo>
                      <a:pt x="952" y="1120"/>
                    </a:lnTo>
                    <a:cubicBezTo>
                      <a:pt x="988" y="1120"/>
                      <a:pt x="1018" y="1146"/>
                      <a:pt x="1023" y="1181"/>
                    </a:cubicBezTo>
                    <a:lnTo>
                      <a:pt x="1039" y="1277"/>
                    </a:lnTo>
                    <a:lnTo>
                      <a:pt x="897" y="1277"/>
                    </a:lnTo>
                    <a:lnTo>
                      <a:pt x="905" y="1229"/>
                    </a:lnTo>
                    <a:cubicBezTo>
                      <a:pt x="911" y="1194"/>
                      <a:pt x="941" y="1168"/>
                      <a:pt x="976" y="1168"/>
                    </a:cubicBezTo>
                    <a:lnTo>
                      <a:pt x="992" y="1168"/>
                    </a:lnTo>
                    <a:lnTo>
                      <a:pt x="1008" y="1168"/>
                    </a:lnTo>
                    <a:lnTo>
                      <a:pt x="1016" y="1168"/>
                    </a:lnTo>
                    <a:lnTo>
                      <a:pt x="1032" y="1168"/>
                    </a:lnTo>
                    <a:lnTo>
                      <a:pt x="1040" y="1168"/>
                    </a:lnTo>
                    <a:lnTo>
                      <a:pt x="1056" y="1168"/>
                    </a:lnTo>
                    <a:lnTo>
                      <a:pt x="1064" y="1168"/>
                    </a:lnTo>
                    <a:lnTo>
                      <a:pt x="995" y="1223"/>
                    </a:lnTo>
                    <a:lnTo>
                      <a:pt x="1011" y="1159"/>
                    </a:lnTo>
                    <a:lnTo>
                      <a:pt x="1017" y="1104"/>
                    </a:lnTo>
                    <a:cubicBezTo>
                      <a:pt x="1022" y="1067"/>
                      <a:pt x="1053" y="1040"/>
                      <a:pt x="1089" y="1040"/>
                    </a:cubicBezTo>
                    <a:cubicBezTo>
                      <a:pt x="1126" y="1041"/>
                      <a:pt x="1156" y="1069"/>
                      <a:pt x="1160" y="1105"/>
                    </a:cubicBezTo>
                    <a:lnTo>
                      <a:pt x="1176" y="1257"/>
                    </a:lnTo>
                    <a:lnTo>
                      <a:pt x="1192" y="1375"/>
                    </a:lnTo>
                    <a:lnTo>
                      <a:pt x="1049" y="1377"/>
                    </a:lnTo>
                    <a:lnTo>
                      <a:pt x="1057" y="1305"/>
                    </a:lnTo>
                    <a:lnTo>
                      <a:pt x="1074" y="1212"/>
                    </a:lnTo>
                    <a:lnTo>
                      <a:pt x="1081" y="1152"/>
                    </a:lnTo>
                    <a:cubicBezTo>
                      <a:pt x="1084" y="1124"/>
                      <a:pt x="1103" y="1101"/>
                      <a:pt x="1129" y="1092"/>
                    </a:cubicBezTo>
                    <a:cubicBezTo>
                      <a:pt x="1155" y="1083"/>
                      <a:pt x="1184" y="1090"/>
                      <a:pt x="1203" y="1110"/>
                    </a:cubicBezTo>
                    <a:lnTo>
                      <a:pt x="1219" y="1126"/>
                    </a:lnTo>
                    <a:cubicBezTo>
                      <a:pt x="1232" y="1138"/>
                      <a:pt x="1240" y="1155"/>
                      <a:pt x="1240" y="1173"/>
                    </a:cubicBezTo>
                    <a:lnTo>
                      <a:pt x="1248" y="1341"/>
                    </a:lnTo>
                    <a:lnTo>
                      <a:pt x="1241" y="1312"/>
                    </a:lnTo>
                    <a:lnTo>
                      <a:pt x="1257" y="1344"/>
                    </a:lnTo>
                    <a:lnTo>
                      <a:pt x="1123" y="1359"/>
                    </a:lnTo>
                    <a:lnTo>
                      <a:pt x="1131" y="1327"/>
                    </a:lnTo>
                    <a:lnTo>
                      <a:pt x="1145" y="1222"/>
                    </a:lnTo>
                    <a:lnTo>
                      <a:pt x="1153" y="1145"/>
                    </a:lnTo>
                    <a:cubicBezTo>
                      <a:pt x="1156" y="1110"/>
                      <a:pt x="1185" y="1082"/>
                      <a:pt x="1221" y="1081"/>
                    </a:cubicBezTo>
                    <a:cubicBezTo>
                      <a:pt x="1257" y="1079"/>
                      <a:pt x="1288" y="1103"/>
                      <a:pt x="1295" y="1138"/>
                    </a:cubicBezTo>
                    <a:lnTo>
                      <a:pt x="1311" y="1218"/>
                    </a:lnTo>
                    <a:lnTo>
                      <a:pt x="1326" y="1269"/>
                    </a:lnTo>
                    <a:lnTo>
                      <a:pt x="1335" y="1325"/>
                    </a:lnTo>
                    <a:lnTo>
                      <a:pt x="1195" y="1319"/>
                    </a:lnTo>
                    <a:lnTo>
                      <a:pt x="1211" y="1255"/>
                    </a:lnTo>
                    <a:cubicBezTo>
                      <a:pt x="1219" y="1223"/>
                      <a:pt x="1247" y="1200"/>
                      <a:pt x="1280" y="1200"/>
                    </a:cubicBezTo>
                    <a:lnTo>
                      <a:pt x="1288" y="1200"/>
                    </a:lnTo>
                    <a:lnTo>
                      <a:pt x="1304" y="1200"/>
                    </a:lnTo>
                    <a:lnTo>
                      <a:pt x="1312" y="1200"/>
                    </a:lnTo>
                    <a:cubicBezTo>
                      <a:pt x="1340" y="1200"/>
                      <a:pt x="1365" y="1216"/>
                      <a:pt x="1377" y="1240"/>
                    </a:cubicBezTo>
                    <a:lnTo>
                      <a:pt x="1393" y="1272"/>
                    </a:lnTo>
                    <a:lnTo>
                      <a:pt x="1328" y="1232"/>
                    </a:lnTo>
                    <a:lnTo>
                      <a:pt x="1336" y="1232"/>
                    </a:lnTo>
                    <a:lnTo>
                      <a:pt x="1352" y="1232"/>
                    </a:lnTo>
                    <a:cubicBezTo>
                      <a:pt x="1386" y="1232"/>
                      <a:pt x="1415" y="1256"/>
                      <a:pt x="1423" y="1289"/>
                    </a:cubicBezTo>
                    <a:lnTo>
                      <a:pt x="1439" y="1361"/>
                    </a:lnTo>
                    <a:lnTo>
                      <a:pt x="1368" y="1304"/>
                    </a:lnTo>
                    <a:lnTo>
                      <a:pt x="1376" y="1304"/>
                    </a:lnTo>
                    <a:lnTo>
                      <a:pt x="1392" y="1304"/>
                    </a:lnTo>
                    <a:lnTo>
                      <a:pt x="1400" y="1304"/>
                    </a:lnTo>
                    <a:lnTo>
                      <a:pt x="1416" y="1304"/>
                    </a:lnTo>
                    <a:lnTo>
                      <a:pt x="1424" y="1304"/>
                    </a:lnTo>
                    <a:lnTo>
                      <a:pt x="1440" y="1304"/>
                    </a:lnTo>
                    <a:cubicBezTo>
                      <a:pt x="1477" y="1304"/>
                      <a:pt x="1508" y="1332"/>
                      <a:pt x="1512" y="1369"/>
                    </a:cubicBezTo>
                    <a:lnTo>
                      <a:pt x="1520" y="1441"/>
                    </a:lnTo>
                    <a:lnTo>
                      <a:pt x="1513" y="1416"/>
                    </a:lnTo>
                    <a:lnTo>
                      <a:pt x="1529" y="1448"/>
                    </a:lnTo>
                    <a:lnTo>
                      <a:pt x="1464" y="1408"/>
                    </a:lnTo>
                    <a:lnTo>
                      <a:pt x="1472" y="1408"/>
                    </a:lnTo>
                    <a:lnTo>
                      <a:pt x="1488" y="1408"/>
                    </a:lnTo>
                    <a:lnTo>
                      <a:pt x="1504" y="1408"/>
                    </a:lnTo>
                    <a:lnTo>
                      <a:pt x="1512" y="1408"/>
                    </a:lnTo>
                    <a:lnTo>
                      <a:pt x="1528" y="1408"/>
                    </a:lnTo>
                    <a:lnTo>
                      <a:pt x="1536" y="1408"/>
                    </a:lnTo>
                    <a:cubicBezTo>
                      <a:pt x="1556" y="1408"/>
                      <a:pt x="1574" y="1416"/>
                      <a:pt x="1587" y="1430"/>
                    </a:cubicBezTo>
                    <a:lnTo>
                      <a:pt x="1603" y="1446"/>
                    </a:lnTo>
                    <a:lnTo>
                      <a:pt x="1552" y="1424"/>
                    </a:lnTo>
                    <a:lnTo>
                      <a:pt x="1560" y="1424"/>
                    </a:lnTo>
                    <a:lnTo>
                      <a:pt x="1576" y="1424"/>
                    </a:lnTo>
                    <a:lnTo>
                      <a:pt x="1584" y="1424"/>
                    </a:lnTo>
                    <a:lnTo>
                      <a:pt x="1600" y="1424"/>
                    </a:lnTo>
                    <a:lnTo>
                      <a:pt x="1608" y="1424"/>
                    </a:lnTo>
                    <a:lnTo>
                      <a:pt x="1624" y="1424"/>
                    </a:lnTo>
                    <a:lnTo>
                      <a:pt x="1640" y="1424"/>
                    </a:lnTo>
                    <a:lnTo>
                      <a:pt x="1648" y="1424"/>
                    </a:lnTo>
                    <a:cubicBezTo>
                      <a:pt x="1682" y="1424"/>
                      <a:pt x="1711" y="1448"/>
                      <a:pt x="1719" y="1481"/>
                    </a:cubicBezTo>
                    <a:lnTo>
                      <a:pt x="1735" y="1553"/>
                    </a:lnTo>
                    <a:lnTo>
                      <a:pt x="1664" y="1496"/>
                    </a:lnTo>
                    <a:lnTo>
                      <a:pt x="1672" y="1496"/>
                    </a:lnTo>
                    <a:lnTo>
                      <a:pt x="1688" y="1496"/>
                    </a:lnTo>
                    <a:lnTo>
                      <a:pt x="1696" y="1496"/>
                    </a:lnTo>
                    <a:lnTo>
                      <a:pt x="1712" y="1496"/>
                    </a:lnTo>
                    <a:lnTo>
                      <a:pt x="1720" y="1496"/>
                    </a:lnTo>
                    <a:lnTo>
                      <a:pt x="1736" y="1496"/>
                    </a:lnTo>
                    <a:lnTo>
                      <a:pt x="1752" y="1496"/>
                    </a:lnTo>
                    <a:lnTo>
                      <a:pt x="1760" y="1496"/>
                    </a:lnTo>
                    <a:lnTo>
                      <a:pt x="1776" y="1496"/>
                    </a:lnTo>
                    <a:lnTo>
                      <a:pt x="1784" y="1496"/>
                    </a:lnTo>
                    <a:lnTo>
                      <a:pt x="1800" y="1496"/>
                    </a:lnTo>
                    <a:cubicBezTo>
                      <a:pt x="1836" y="1496"/>
                      <a:pt x="1867" y="1523"/>
                      <a:pt x="1872" y="1558"/>
                    </a:cubicBezTo>
                    <a:lnTo>
                      <a:pt x="1880" y="1614"/>
                    </a:lnTo>
                    <a:lnTo>
                      <a:pt x="1808" y="1552"/>
                    </a:lnTo>
                    <a:lnTo>
                      <a:pt x="1824" y="1552"/>
                    </a:lnTo>
                    <a:lnTo>
                      <a:pt x="1832" y="1552"/>
                    </a:lnTo>
                    <a:cubicBezTo>
                      <a:pt x="1868" y="1552"/>
                      <a:pt x="1898" y="1578"/>
                      <a:pt x="1903" y="1613"/>
                    </a:cubicBezTo>
                    <a:lnTo>
                      <a:pt x="1919" y="1709"/>
                    </a:lnTo>
                    <a:lnTo>
                      <a:pt x="1798" y="1670"/>
                    </a:lnTo>
                    <a:lnTo>
                      <a:pt x="1806" y="1662"/>
                    </a:lnTo>
                    <a:cubicBezTo>
                      <a:pt x="1819" y="1648"/>
                      <a:pt x="1837" y="1640"/>
                      <a:pt x="1856" y="1640"/>
                    </a:cubicBezTo>
                    <a:lnTo>
                      <a:pt x="1872" y="1640"/>
                    </a:lnTo>
                    <a:cubicBezTo>
                      <a:pt x="1907" y="1640"/>
                      <a:pt x="1937" y="1665"/>
                      <a:pt x="1943" y="1700"/>
                    </a:cubicBezTo>
                    <a:lnTo>
                      <a:pt x="1959" y="1788"/>
                    </a:lnTo>
                    <a:lnTo>
                      <a:pt x="1888" y="1728"/>
                    </a:lnTo>
                    <a:lnTo>
                      <a:pt x="1896" y="1728"/>
                    </a:lnTo>
                    <a:lnTo>
                      <a:pt x="1912" y="1728"/>
                    </a:lnTo>
                    <a:lnTo>
                      <a:pt x="1920" y="1728"/>
                    </a:lnTo>
                    <a:lnTo>
                      <a:pt x="1856" y="1768"/>
                    </a:lnTo>
                    <a:lnTo>
                      <a:pt x="1872" y="1736"/>
                    </a:lnTo>
                    <a:cubicBezTo>
                      <a:pt x="1884" y="1712"/>
                      <a:pt x="1909" y="1696"/>
                      <a:pt x="1936" y="1696"/>
                    </a:cubicBezTo>
                    <a:lnTo>
                      <a:pt x="1944" y="1696"/>
                    </a:lnTo>
                    <a:lnTo>
                      <a:pt x="1960" y="1696"/>
                    </a:lnTo>
                    <a:lnTo>
                      <a:pt x="1889" y="1762"/>
                    </a:lnTo>
                    <a:lnTo>
                      <a:pt x="1897" y="1666"/>
                    </a:lnTo>
                    <a:cubicBezTo>
                      <a:pt x="1900" y="1629"/>
                      <a:pt x="1931" y="1600"/>
                      <a:pt x="1968" y="1600"/>
                    </a:cubicBezTo>
                    <a:lnTo>
                      <a:pt x="1984" y="1600"/>
                    </a:lnTo>
                    <a:lnTo>
                      <a:pt x="2000" y="1600"/>
                    </a:lnTo>
                    <a:lnTo>
                      <a:pt x="2008" y="1600"/>
                    </a:lnTo>
                    <a:cubicBezTo>
                      <a:pt x="2044" y="1600"/>
                      <a:pt x="2074" y="1626"/>
                      <a:pt x="2079" y="1661"/>
                    </a:cubicBezTo>
                    <a:lnTo>
                      <a:pt x="2095" y="1757"/>
                    </a:lnTo>
                    <a:lnTo>
                      <a:pt x="2024" y="1696"/>
                    </a:lnTo>
                    <a:lnTo>
                      <a:pt x="2032" y="1696"/>
                    </a:lnTo>
                    <a:lnTo>
                      <a:pt x="2048" y="1696"/>
                    </a:lnTo>
                    <a:lnTo>
                      <a:pt x="2056" y="1696"/>
                    </a:lnTo>
                    <a:cubicBezTo>
                      <a:pt x="2092" y="1696"/>
                      <a:pt x="2122" y="1722"/>
                      <a:pt x="2127" y="1757"/>
                    </a:cubicBezTo>
                    <a:lnTo>
                      <a:pt x="2143" y="1853"/>
                    </a:lnTo>
                    <a:lnTo>
                      <a:pt x="2072" y="1792"/>
                    </a:lnTo>
                    <a:lnTo>
                      <a:pt x="2080" y="1792"/>
                    </a:lnTo>
                    <a:lnTo>
                      <a:pt x="2011" y="1845"/>
                    </a:lnTo>
                    <a:lnTo>
                      <a:pt x="2027" y="1789"/>
                    </a:lnTo>
                    <a:cubicBezTo>
                      <a:pt x="2036" y="1758"/>
                      <a:pt x="2064" y="1736"/>
                      <a:pt x="2096" y="1736"/>
                    </a:cubicBezTo>
                    <a:lnTo>
                      <a:pt x="2104" y="1736"/>
                    </a:lnTo>
                    <a:lnTo>
                      <a:pt x="2120" y="1736"/>
                    </a:lnTo>
                    <a:lnTo>
                      <a:pt x="2136" y="1736"/>
                    </a:lnTo>
                    <a:lnTo>
                      <a:pt x="2144" y="1736"/>
                    </a:lnTo>
                    <a:lnTo>
                      <a:pt x="2160" y="1736"/>
                    </a:lnTo>
                    <a:lnTo>
                      <a:pt x="2168" y="1736"/>
                    </a:lnTo>
                    <a:lnTo>
                      <a:pt x="2184" y="1736"/>
                    </a:lnTo>
                    <a:cubicBezTo>
                      <a:pt x="2204" y="1736"/>
                      <a:pt x="2222" y="1744"/>
                      <a:pt x="2235" y="1758"/>
                    </a:cubicBezTo>
                    <a:lnTo>
                      <a:pt x="2243" y="1766"/>
                    </a:lnTo>
                    <a:cubicBezTo>
                      <a:pt x="2254" y="1777"/>
                      <a:pt x="2262" y="1791"/>
                      <a:pt x="2264" y="1806"/>
                    </a:cubicBezTo>
                    <a:lnTo>
                      <a:pt x="2280" y="1918"/>
                    </a:lnTo>
                    <a:lnTo>
                      <a:pt x="2137" y="1923"/>
                    </a:lnTo>
                    <a:lnTo>
                      <a:pt x="2145" y="1811"/>
                    </a:lnTo>
                    <a:cubicBezTo>
                      <a:pt x="2147" y="1774"/>
                      <a:pt x="2179" y="1744"/>
                      <a:pt x="2216" y="1744"/>
                    </a:cubicBezTo>
                    <a:lnTo>
                      <a:pt x="2232" y="1744"/>
                    </a:lnTo>
                    <a:lnTo>
                      <a:pt x="2161" y="1806"/>
                    </a:lnTo>
                    <a:lnTo>
                      <a:pt x="2177" y="1702"/>
                    </a:lnTo>
                    <a:cubicBezTo>
                      <a:pt x="2183" y="1665"/>
                      <a:pt x="2215" y="1639"/>
                      <a:pt x="2251" y="1641"/>
                    </a:cubicBezTo>
                    <a:cubicBezTo>
                      <a:pt x="2288" y="1642"/>
                      <a:pt x="2317" y="1670"/>
                      <a:pt x="2320" y="1707"/>
                    </a:cubicBezTo>
                    <a:lnTo>
                      <a:pt x="2328" y="1811"/>
                    </a:lnTo>
                    <a:lnTo>
                      <a:pt x="2256" y="1744"/>
                    </a:lnTo>
                    <a:lnTo>
                      <a:pt x="2272" y="1744"/>
                    </a:lnTo>
                    <a:lnTo>
                      <a:pt x="2280" y="1744"/>
                    </a:lnTo>
                    <a:lnTo>
                      <a:pt x="2296" y="1744"/>
                    </a:lnTo>
                    <a:lnTo>
                      <a:pt x="2304" y="1744"/>
                    </a:lnTo>
                    <a:lnTo>
                      <a:pt x="2320" y="1744"/>
                    </a:lnTo>
                    <a:lnTo>
                      <a:pt x="2328" y="1744"/>
                    </a:lnTo>
                    <a:lnTo>
                      <a:pt x="2296" y="1752"/>
                    </a:lnTo>
                    <a:lnTo>
                      <a:pt x="2312" y="1744"/>
                    </a:lnTo>
                    <a:cubicBezTo>
                      <a:pt x="2340" y="1730"/>
                      <a:pt x="2373" y="1736"/>
                      <a:pt x="2395" y="1758"/>
                    </a:cubicBezTo>
                    <a:lnTo>
                      <a:pt x="2403" y="1766"/>
                    </a:lnTo>
                    <a:lnTo>
                      <a:pt x="2352" y="1744"/>
                    </a:lnTo>
                    <a:lnTo>
                      <a:pt x="2368" y="1744"/>
                    </a:lnTo>
                    <a:lnTo>
                      <a:pt x="2336" y="1752"/>
                    </a:lnTo>
                    <a:lnTo>
                      <a:pt x="2352" y="1744"/>
                    </a:lnTo>
                    <a:cubicBezTo>
                      <a:pt x="2362" y="1739"/>
                      <a:pt x="2373" y="1736"/>
                      <a:pt x="2384" y="1736"/>
                    </a:cubicBezTo>
                    <a:lnTo>
                      <a:pt x="2392" y="1736"/>
                    </a:lnTo>
                    <a:lnTo>
                      <a:pt x="2408" y="1736"/>
                    </a:lnTo>
                    <a:lnTo>
                      <a:pt x="2416" y="1736"/>
                    </a:lnTo>
                    <a:lnTo>
                      <a:pt x="2432" y="1736"/>
                    </a:lnTo>
                    <a:lnTo>
                      <a:pt x="2440" y="1736"/>
                    </a:lnTo>
                    <a:lnTo>
                      <a:pt x="2456" y="1736"/>
                    </a:lnTo>
                    <a:lnTo>
                      <a:pt x="2464" y="1736"/>
                    </a:lnTo>
                    <a:cubicBezTo>
                      <a:pt x="2500" y="1736"/>
                      <a:pt x="2530" y="1762"/>
                      <a:pt x="2535" y="1797"/>
                    </a:cubicBezTo>
                    <a:lnTo>
                      <a:pt x="2551" y="1893"/>
                    </a:lnTo>
                    <a:lnTo>
                      <a:pt x="2480" y="1832"/>
                    </a:lnTo>
                    <a:lnTo>
                      <a:pt x="2496" y="1832"/>
                    </a:lnTo>
                    <a:lnTo>
                      <a:pt x="2504" y="1832"/>
                    </a:lnTo>
                    <a:lnTo>
                      <a:pt x="2520" y="1832"/>
                    </a:lnTo>
                    <a:lnTo>
                      <a:pt x="2528" y="1832"/>
                    </a:lnTo>
                    <a:lnTo>
                      <a:pt x="2544" y="1832"/>
                    </a:lnTo>
                    <a:lnTo>
                      <a:pt x="2552" y="1832"/>
                    </a:lnTo>
                    <a:cubicBezTo>
                      <a:pt x="2592" y="1832"/>
                      <a:pt x="2624" y="1865"/>
                      <a:pt x="2624" y="1904"/>
                    </a:cubicBezTo>
                    <a:cubicBezTo>
                      <a:pt x="2624" y="1944"/>
                      <a:pt x="2592" y="1976"/>
                      <a:pt x="2552" y="1976"/>
                    </a:cubicBezTo>
                    <a:lnTo>
                      <a:pt x="2544" y="1976"/>
                    </a:lnTo>
                    <a:lnTo>
                      <a:pt x="2528" y="1976"/>
                    </a:lnTo>
                    <a:lnTo>
                      <a:pt x="2520" y="1976"/>
                    </a:lnTo>
                    <a:lnTo>
                      <a:pt x="2504" y="1976"/>
                    </a:lnTo>
                    <a:lnTo>
                      <a:pt x="2496" y="1976"/>
                    </a:lnTo>
                    <a:lnTo>
                      <a:pt x="2480" y="1976"/>
                    </a:lnTo>
                    <a:cubicBezTo>
                      <a:pt x="2445" y="1976"/>
                      <a:pt x="2415" y="1951"/>
                      <a:pt x="2409" y="1916"/>
                    </a:cubicBezTo>
                    <a:lnTo>
                      <a:pt x="2393" y="1820"/>
                    </a:lnTo>
                    <a:lnTo>
                      <a:pt x="2464" y="1880"/>
                    </a:lnTo>
                    <a:lnTo>
                      <a:pt x="2456" y="1880"/>
                    </a:lnTo>
                    <a:lnTo>
                      <a:pt x="2440" y="1880"/>
                    </a:lnTo>
                    <a:lnTo>
                      <a:pt x="2432" y="1880"/>
                    </a:lnTo>
                    <a:lnTo>
                      <a:pt x="2416" y="1880"/>
                    </a:lnTo>
                    <a:lnTo>
                      <a:pt x="2408" y="1880"/>
                    </a:lnTo>
                    <a:lnTo>
                      <a:pt x="2392" y="1880"/>
                    </a:lnTo>
                    <a:lnTo>
                      <a:pt x="2384" y="1880"/>
                    </a:lnTo>
                    <a:lnTo>
                      <a:pt x="2417" y="1873"/>
                    </a:lnTo>
                    <a:lnTo>
                      <a:pt x="2401" y="1881"/>
                    </a:lnTo>
                    <a:cubicBezTo>
                      <a:pt x="2391" y="1886"/>
                      <a:pt x="2380" y="1888"/>
                      <a:pt x="2368" y="1888"/>
                    </a:cubicBezTo>
                    <a:lnTo>
                      <a:pt x="2352" y="1888"/>
                    </a:lnTo>
                    <a:cubicBezTo>
                      <a:pt x="2333" y="1888"/>
                      <a:pt x="2315" y="1881"/>
                      <a:pt x="2302" y="1867"/>
                    </a:cubicBezTo>
                    <a:lnTo>
                      <a:pt x="2294" y="1859"/>
                    </a:lnTo>
                    <a:lnTo>
                      <a:pt x="2377" y="1873"/>
                    </a:lnTo>
                    <a:lnTo>
                      <a:pt x="2361" y="1881"/>
                    </a:lnTo>
                    <a:cubicBezTo>
                      <a:pt x="2351" y="1886"/>
                      <a:pt x="2340" y="1888"/>
                      <a:pt x="2328" y="1888"/>
                    </a:cubicBezTo>
                    <a:lnTo>
                      <a:pt x="2320" y="1888"/>
                    </a:lnTo>
                    <a:lnTo>
                      <a:pt x="2304" y="1888"/>
                    </a:lnTo>
                    <a:lnTo>
                      <a:pt x="2296" y="1888"/>
                    </a:lnTo>
                    <a:lnTo>
                      <a:pt x="2280" y="1888"/>
                    </a:lnTo>
                    <a:lnTo>
                      <a:pt x="2272" y="1888"/>
                    </a:lnTo>
                    <a:lnTo>
                      <a:pt x="2256" y="1888"/>
                    </a:lnTo>
                    <a:cubicBezTo>
                      <a:pt x="2219" y="1888"/>
                      <a:pt x="2188" y="1860"/>
                      <a:pt x="2185" y="1822"/>
                    </a:cubicBezTo>
                    <a:lnTo>
                      <a:pt x="2177" y="1718"/>
                    </a:lnTo>
                    <a:lnTo>
                      <a:pt x="2320" y="1723"/>
                    </a:lnTo>
                    <a:lnTo>
                      <a:pt x="2304" y="1827"/>
                    </a:lnTo>
                    <a:cubicBezTo>
                      <a:pt x="2298" y="1863"/>
                      <a:pt x="2268" y="1888"/>
                      <a:pt x="2232" y="1888"/>
                    </a:cubicBezTo>
                    <a:lnTo>
                      <a:pt x="2216" y="1888"/>
                    </a:lnTo>
                    <a:lnTo>
                      <a:pt x="2288" y="1822"/>
                    </a:lnTo>
                    <a:lnTo>
                      <a:pt x="2280" y="1934"/>
                    </a:lnTo>
                    <a:cubicBezTo>
                      <a:pt x="2278" y="1970"/>
                      <a:pt x="2248" y="1999"/>
                      <a:pt x="2211" y="2000"/>
                    </a:cubicBezTo>
                    <a:cubicBezTo>
                      <a:pt x="2174" y="2002"/>
                      <a:pt x="2142" y="1975"/>
                      <a:pt x="2137" y="1939"/>
                    </a:cubicBezTo>
                    <a:lnTo>
                      <a:pt x="2121" y="1827"/>
                    </a:lnTo>
                    <a:lnTo>
                      <a:pt x="2142" y="1867"/>
                    </a:lnTo>
                    <a:lnTo>
                      <a:pt x="2134" y="1859"/>
                    </a:lnTo>
                    <a:lnTo>
                      <a:pt x="2184" y="1880"/>
                    </a:lnTo>
                    <a:lnTo>
                      <a:pt x="2168" y="1880"/>
                    </a:lnTo>
                    <a:lnTo>
                      <a:pt x="2160" y="1880"/>
                    </a:lnTo>
                    <a:lnTo>
                      <a:pt x="2144" y="1880"/>
                    </a:lnTo>
                    <a:lnTo>
                      <a:pt x="2136" y="1880"/>
                    </a:lnTo>
                    <a:lnTo>
                      <a:pt x="2120" y="1880"/>
                    </a:lnTo>
                    <a:lnTo>
                      <a:pt x="2104" y="1880"/>
                    </a:lnTo>
                    <a:lnTo>
                      <a:pt x="2096" y="1880"/>
                    </a:lnTo>
                    <a:lnTo>
                      <a:pt x="2166" y="1828"/>
                    </a:lnTo>
                    <a:lnTo>
                      <a:pt x="2150" y="1884"/>
                    </a:lnTo>
                    <a:cubicBezTo>
                      <a:pt x="2141" y="1915"/>
                      <a:pt x="2113" y="1936"/>
                      <a:pt x="2080" y="1936"/>
                    </a:cubicBezTo>
                    <a:lnTo>
                      <a:pt x="2072" y="1936"/>
                    </a:lnTo>
                    <a:cubicBezTo>
                      <a:pt x="2037" y="1936"/>
                      <a:pt x="2007" y="1911"/>
                      <a:pt x="2001" y="1876"/>
                    </a:cubicBezTo>
                    <a:lnTo>
                      <a:pt x="1985" y="1780"/>
                    </a:lnTo>
                    <a:lnTo>
                      <a:pt x="2056" y="1840"/>
                    </a:lnTo>
                    <a:lnTo>
                      <a:pt x="2048" y="1840"/>
                    </a:lnTo>
                    <a:lnTo>
                      <a:pt x="2032" y="1840"/>
                    </a:lnTo>
                    <a:lnTo>
                      <a:pt x="2024" y="1840"/>
                    </a:lnTo>
                    <a:cubicBezTo>
                      <a:pt x="1989" y="1840"/>
                      <a:pt x="1959" y="1815"/>
                      <a:pt x="1953" y="1780"/>
                    </a:cubicBezTo>
                    <a:lnTo>
                      <a:pt x="1937" y="1684"/>
                    </a:lnTo>
                    <a:lnTo>
                      <a:pt x="2008" y="1744"/>
                    </a:lnTo>
                    <a:lnTo>
                      <a:pt x="2000" y="1744"/>
                    </a:lnTo>
                    <a:lnTo>
                      <a:pt x="1984" y="1744"/>
                    </a:lnTo>
                    <a:lnTo>
                      <a:pt x="1968" y="1744"/>
                    </a:lnTo>
                    <a:lnTo>
                      <a:pt x="2040" y="1678"/>
                    </a:lnTo>
                    <a:lnTo>
                      <a:pt x="2032" y="1774"/>
                    </a:lnTo>
                    <a:cubicBezTo>
                      <a:pt x="2029" y="1812"/>
                      <a:pt x="1998" y="1840"/>
                      <a:pt x="1960" y="1840"/>
                    </a:cubicBezTo>
                    <a:lnTo>
                      <a:pt x="1944" y="1840"/>
                    </a:lnTo>
                    <a:lnTo>
                      <a:pt x="1936" y="1840"/>
                    </a:lnTo>
                    <a:lnTo>
                      <a:pt x="2001" y="1801"/>
                    </a:lnTo>
                    <a:lnTo>
                      <a:pt x="1985" y="1833"/>
                    </a:lnTo>
                    <a:cubicBezTo>
                      <a:pt x="1973" y="1857"/>
                      <a:pt x="1948" y="1872"/>
                      <a:pt x="1920" y="1872"/>
                    </a:cubicBezTo>
                    <a:lnTo>
                      <a:pt x="1912" y="1872"/>
                    </a:lnTo>
                    <a:lnTo>
                      <a:pt x="1896" y="1872"/>
                    </a:lnTo>
                    <a:lnTo>
                      <a:pt x="1888" y="1872"/>
                    </a:lnTo>
                    <a:cubicBezTo>
                      <a:pt x="1854" y="1872"/>
                      <a:pt x="1824" y="1848"/>
                      <a:pt x="1818" y="1813"/>
                    </a:cubicBezTo>
                    <a:lnTo>
                      <a:pt x="1802" y="1725"/>
                    </a:lnTo>
                    <a:lnTo>
                      <a:pt x="1872" y="1784"/>
                    </a:lnTo>
                    <a:lnTo>
                      <a:pt x="1856" y="1784"/>
                    </a:lnTo>
                    <a:lnTo>
                      <a:pt x="1907" y="1763"/>
                    </a:lnTo>
                    <a:lnTo>
                      <a:pt x="1899" y="1771"/>
                    </a:lnTo>
                    <a:cubicBezTo>
                      <a:pt x="1880" y="1790"/>
                      <a:pt x="1852" y="1797"/>
                      <a:pt x="1826" y="1789"/>
                    </a:cubicBezTo>
                    <a:cubicBezTo>
                      <a:pt x="1801" y="1781"/>
                      <a:pt x="1782" y="1759"/>
                      <a:pt x="1777" y="1732"/>
                    </a:cubicBezTo>
                    <a:lnTo>
                      <a:pt x="1761" y="1636"/>
                    </a:lnTo>
                    <a:lnTo>
                      <a:pt x="1832" y="1696"/>
                    </a:lnTo>
                    <a:lnTo>
                      <a:pt x="1824" y="1696"/>
                    </a:lnTo>
                    <a:lnTo>
                      <a:pt x="1808" y="1696"/>
                    </a:lnTo>
                    <a:cubicBezTo>
                      <a:pt x="1773" y="1696"/>
                      <a:pt x="1742" y="1670"/>
                      <a:pt x="1737" y="1635"/>
                    </a:cubicBezTo>
                    <a:lnTo>
                      <a:pt x="1729" y="1579"/>
                    </a:lnTo>
                    <a:lnTo>
                      <a:pt x="1800" y="1640"/>
                    </a:lnTo>
                    <a:lnTo>
                      <a:pt x="1784" y="1640"/>
                    </a:lnTo>
                    <a:lnTo>
                      <a:pt x="1776" y="1640"/>
                    </a:lnTo>
                    <a:lnTo>
                      <a:pt x="1760" y="1640"/>
                    </a:lnTo>
                    <a:lnTo>
                      <a:pt x="1752" y="1640"/>
                    </a:lnTo>
                    <a:lnTo>
                      <a:pt x="1736" y="1640"/>
                    </a:lnTo>
                    <a:lnTo>
                      <a:pt x="1720" y="1640"/>
                    </a:lnTo>
                    <a:lnTo>
                      <a:pt x="1712" y="1640"/>
                    </a:lnTo>
                    <a:lnTo>
                      <a:pt x="1696" y="1640"/>
                    </a:lnTo>
                    <a:lnTo>
                      <a:pt x="1688" y="1640"/>
                    </a:lnTo>
                    <a:lnTo>
                      <a:pt x="1672" y="1640"/>
                    </a:lnTo>
                    <a:lnTo>
                      <a:pt x="1664" y="1640"/>
                    </a:lnTo>
                    <a:cubicBezTo>
                      <a:pt x="1631" y="1640"/>
                      <a:pt x="1602" y="1617"/>
                      <a:pt x="1594" y="1584"/>
                    </a:cubicBezTo>
                    <a:lnTo>
                      <a:pt x="1578" y="1512"/>
                    </a:lnTo>
                    <a:lnTo>
                      <a:pt x="1648" y="1568"/>
                    </a:lnTo>
                    <a:lnTo>
                      <a:pt x="1640" y="1568"/>
                    </a:lnTo>
                    <a:lnTo>
                      <a:pt x="1624" y="1568"/>
                    </a:lnTo>
                    <a:lnTo>
                      <a:pt x="1608" y="1568"/>
                    </a:lnTo>
                    <a:lnTo>
                      <a:pt x="1600" y="1568"/>
                    </a:lnTo>
                    <a:lnTo>
                      <a:pt x="1584" y="1568"/>
                    </a:lnTo>
                    <a:lnTo>
                      <a:pt x="1576" y="1568"/>
                    </a:lnTo>
                    <a:lnTo>
                      <a:pt x="1560" y="1568"/>
                    </a:lnTo>
                    <a:lnTo>
                      <a:pt x="1552" y="1568"/>
                    </a:lnTo>
                    <a:cubicBezTo>
                      <a:pt x="1533" y="1568"/>
                      <a:pt x="1515" y="1561"/>
                      <a:pt x="1502" y="1547"/>
                    </a:cubicBezTo>
                    <a:lnTo>
                      <a:pt x="1486" y="1531"/>
                    </a:lnTo>
                    <a:lnTo>
                      <a:pt x="1536" y="1552"/>
                    </a:lnTo>
                    <a:lnTo>
                      <a:pt x="1528" y="1552"/>
                    </a:lnTo>
                    <a:lnTo>
                      <a:pt x="1512" y="1552"/>
                    </a:lnTo>
                    <a:lnTo>
                      <a:pt x="1504" y="1552"/>
                    </a:lnTo>
                    <a:lnTo>
                      <a:pt x="1488" y="1552"/>
                    </a:lnTo>
                    <a:lnTo>
                      <a:pt x="1472" y="1552"/>
                    </a:lnTo>
                    <a:lnTo>
                      <a:pt x="1464" y="1552"/>
                    </a:lnTo>
                    <a:cubicBezTo>
                      <a:pt x="1437" y="1552"/>
                      <a:pt x="1412" y="1537"/>
                      <a:pt x="1400" y="1513"/>
                    </a:cubicBezTo>
                    <a:lnTo>
                      <a:pt x="1384" y="1481"/>
                    </a:lnTo>
                    <a:cubicBezTo>
                      <a:pt x="1380" y="1473"/>
                      <a:pt x="1378" y="1465"/>
                      <a:pt x="1377" y="1456"/>
                    </a:cubicBezTo>
                    <a:lnTo>
                      <a:pt x="1369" y="1384"/>
                    </a:lnTo>
                    <a:lnTo>
                      <a:pt x="1440" y="1448"/>
                    </a:lnTo>
                    <a:lnTo>
                      <a:pt x="1424" y="1448"/>
                    </a:lnTo>
                    <a:lnTo>
                      <a:pt x="1416" y="1448"/>
                    </a:lnTo>
                    <a:lnTo>
                      <a:pt x="1400" y="1448"/>
                    </a:lnTo>
                    <a:lnTo>
                      <a:pt x="1392" y="1448"/>
                    </a:lnTo>
                    <a:lnTo>
                      <a:pt x="1376" y="1448"/>
                    </a:lnTo>
                    <a:lnTo>
                      <a:pt x="1368" y="1448"/>
                    </a:lnTo>
                    <a:cubicBezTo>
                      <a:pt x="1335" y="1448"/>
                      <a:pt x="1306" y="1425"/>
                      <a:pt x="1298" y="1392"/>
                    </a:cubicBezTo>
                    <a:lnTo>
                      <a:pt x="1282" y="1320"/>
                    </a:lnTo>
                    <a:lnTo>
                      <a:pt x="1352" y="1376"/>
                    </a:lnTo>
                    <a:lnTo>
                      <a:pt x="1336" y="1376"/>
                    </a:lnTo>
                    <a:lnTo>
                      <a:pt x="1328" y="1376"/>
                    </a:lnTo>
                    <a:cubicBezTo>
                      <a:pt x="1301" y="1376"/>
                      <a:pt x="1276" y="1361"/>
                      <a:pt x="1264" y="1337"/>
                    </a:cubicBezTo>
                    <a:lnTo>
                      <a:pt x="1248" y="1305"/>
                    </a:lnTo>
                    <a:lnTo>
                      <a:pt x="1312" y="1344"/>
                    </a:lnTo>
                    <a:lnTo>
                      <a:pt x="1304" y="1344"/>
                    </a:lnTo>
                    <a:lnTo>
                      <a:pt x="1288" y="1344"/>
                    </a:lnTo>
                    <a:lnTo>
                      <a:pt x="1280" y="1344"/>
                    </a:lnTo>
                    <a:lnTo>
                      <a:pt x="1350" y="1290"/>
                    </a:lnTo>
                    <a:lnTo>
                      <a:pt x="1334" y="1354"/>
                    </a:lnTo>
                    <a:cubicBezTo>
                      <a:pt x="1326" y="1387"/>
                      <a:pt x="1296" y="1410"/>
                      <a:pt x="1262" y="1408"/>
                    </a:cubicBezTo>
                    <a:cubicBezTo>
                      <a:pt x="1228" y="1407"/>
                      <a:pt x="1199" y="1382"/>
                      <a:pt x="1193" y="1348"/>
                    </a:cubicBezTo>
                    <a:lnTo>
                      <a:pt x="1187" y="1308"/>
                    </a:lnTo>
                    <a:lnTo>
                      <a:pt x="1170" y="1247"/>
                    </a:lnTo>
                    <a:lnTo>
                      <a:pt x="1154" y="1167"/>
                    </a:lnTo>
                    <a:lnTo>
                      <a:pt x="1296" y="1160"/>
                    </a:lnTo>
                    <a:lnTo>
                      <a:pt x="1288" y="1243"/>
                    </a:lnTo>
                    <a:lnTo>
                      <a:pt x="1270" y="1362"/>
                    </a:lnTo>
                    <a:lnTo>
                      <a:pt x="1262" y="1394"/>
                    </a:lnTo>
                    <a:cubicBezTo>
                      <a:pt x="1255" y="1423"/>
                      <a:pt x="1230" y="1445"/>
                      <a:pt x="1200" y="1448"/>
                    </a:cubicBezTo>
                    <a:cubicBezTo>
                      <a:pt x="1170" y="1451"/>
                      <a:pt x="1142" y="1436"/>
                      <a:pt x="1128" y="1409"/>
                    </a:cubicBezTo>
                    <a:lnTo>
                      <a:pt x="1112" y="1377"/>
                    </a:lnTo>
                    <a:cubicBezTo>
                      <a:pt x="1108" y="1368"/>
                      <a:pt x="1105" y="1358"/>
                      <a:pt x="1105" y="1348"/>
                    </a:cubicBezTo>
                    <a:lnTo>
                      <a:pt x="1097" y="1180"/>
                    </a:lnTo>
                    <a:lnTo>
                      <a:pt x="1118" y="1227"/>
                    </a:lnTo>
                    <a:lnTo>
                      <a:pt x="1102" y="1211"/>
                    </a:lnTo>
                    <a:lnTo>
                      <a:pt x="1224" y="1169"/>
                    </a:lnTo>
                    <a:lnTo>
                      <a:pt x="1215" y="1237"/>
                    </a:lnTo>
                    <a:lnTo>
                      <a:pt x="1200" y="1320"/>
                    </a:lnTo>
                    <a:lnTo>
                      <a:pt x="1192" y="1392"/>
                    </a:lnTo>
                    <a:cubicBezTo>
                      <a:pt x="1188" y="1429"/>
                      <a:pt x="1158" y="1456"/>
                      <a:pt x="1121" y="1456"/>
                    </a:cubicBezTo>
                    <a:cubicBezTo>
                      <a:pt x="1085" y="1457"/>
                      <a:pt x="1054" y="1430"/>
                      <a:pt x="1049" y="1394"/>
                    </a:cubicBezTo>
                    <a:lnTo>
                      <a:pt x="1033" y="1272"/>
                    </a:lnTo>
                    <a:lnTo>
                      <a:pt x="1017" y="1120"/>
                    </a:lnTo>
                    <a:lnTo>
                      <a:pt x="1160" y="1121"/>
                    </a:lnTo>
                    <a:lnTo>
                      <a:pt x="1150" y="1194"/>
                    </a:lnTo>
                    <a:lnTo>
                      <a:pt x="1134" y="1258"/>
                    </a:lnTo>
                    <a:cubicBezTo>
                      <a:pt x="1126" y="1290"/>
                      <a:pt x="1098" y="1312"/>
                      <a:pt x="1064" y="1312"/>
                    </a:cubicBezTo>
                    <a:lnTo>
                      <a:pt x="1056" y="1312"/>
                    </a:lnTo>
                    <a:lnTo>
                      <a:pt x="1040" y="1312"/>
                    </a:lnTo>
                    <a:lnTo>
                      <a:pt x="1032" y="1312"/>
                    </a:lnTo>
                    <a:lnTo>
                      <a:pt x="1016" y="1312"/>
                    </a:lnTo>
                    <a:lnTo>
                      <a:pt x="1008" y="1312"/>
                    </a:lnTo>
                    <a:lnTo>
                      <a:pt x="992" y="1312"/>
                    </a:lnTo>
                    <a:lnTo>
                      <a:pt x="976" y="1312"/>
                    </a:lnTo>
                    <a:lnTo>
                      <a:pt x="1047" y="1252"/>
                    </a:lnTo>
                    <a:lnTo>
                      <a:pt x="1039" y="1300"/>
                    </a:lnTo>
                    <a:cubicBezTo>
                      <a:pt x="1034" y="1335"/>
                      <a:pt x="1004" y="1360"/>
                      <a:pt x="968" y="1360"/>
                    </a:cubicBezTo>
                    <a:cubicBezTo>
                      <a:pt x="933" y="1360"/>
                      <a:pt x="903" y="1335"/>
                      <a:pt x="897" y="1300"/>
                    </a:cubicBezTo>
                    <a:lnTo>
                      <a:pt x="881" y="1204"/>
                    </a:lnTo>
                    <a:lnTo>
                      <a:pt x="952" y="1264"/>
                    </a:lnTo>
                    <a:lnTo>
                      <a:pt x="944" y="1264"/>
                    </a:lnTo>
                    <a:lnTo>
                      <a:pt x="928" y="1264"/>
                    </a:lnTo>
                    <a:lnTo>
                      <a:pt x="920" y="1264"/>
                    </a:lnTo>
                    <a:lnTo>
                      <a:pt x="904" y="1264"/>
                    </a:lnTo>
                    <a:lnTo>
                      <a:pt x="975" y="1207"/>
                    </a:lnTo>
                    <a:lnTo>
                      <a:pt x="967" y="1247"/>
                    </a:lnTo>
                    <a:cubicBezTo>
                      <a:pt x="960" y="1281"/>
                      <a:pt x="930" y="1305"/>
                      <a:pt x="895" y="1304"/>
                    </a:cubicBezTo>
                    <a:cubicBezTo>
                      <a:pt x="860" y="1304"/>
                      <a:pt x="831" y="1278"/>
                      <a:pt x="825" y="1243"/>
                    </a:cubicBezTo>
                    <a:lnTo>
                      <a:pt x="809" y="1139"/>
                    </a:lnTo>
                    <a:lnTo>
                      <a:pt x="830" y="1179"/>
                    </a:lnTo>
                    <a:lnTo>
                      <a:pt x="822" y="1171"/>
                    </a:lnTo>
                    <a:lnTo>
                      <a:pt x="872" y="1192"/>
                    </a:lnTo>
                    <a:lnTo>
                      <a:pt x="856" y="1192"/>
                    </a:lnTo>
                    <a:lnTo>
                      <a:pt x="916" y="1160"/>
                    </a:lnTo>
                    <a:lnTo>
                      <a:pt x="900" y="1184"/>
                    </a:lnTo>
                    <a:cubicBezTo>
                      <a:pt x="887" y="1204"/>
                      <a:pt x="865" y="1216"/>
                      <a:pt x="840" y="1216"/>
                    </a:cubicBezTo>
                    <a:lnTo>
                      <a:pt x="832" y="1216"/>
                    </a:lnTo>
                    <a:lnTo>
                      <a:pt x="816" y="1216"/>
                    </a:lnTo>
                    <a:lnTo>
                      <a:pt x="808" y="1216"/>
                    </a:lnTo>
                    <a:lnTo>
                      <a:pt x="792" y="1216"/>
                    </a:lnTo>
                    <a:cubicBezTo>
                      <a:pt x="755" y="1216"/>
                      <a:pt x="724" y="1188"/>
                      <a:pt x="721" y="1151"/>
                    </a:cubicBezTo>
                    <a:lnTo>
                      <a:pt x="713" y="1063"/>
                    </a:lnTo>
                    <a:lnTo>
                      <a:pt x="784" y="1128"/>
                    </a:lnTo>
                    <a:lnTo>
                      <a:pt x="768" y="1128"/>
                    </a:lnTo>
                    <a:cubicBezTo>
                      <a:pt x="737" y="1128"/>
                      <a:pt x="710" y="1109"/>
                      <a:pt x="700" y="1079"/>
                    </a:cubicBezTo>
                    <a:lnTo>
                      <a:pt x="692" y="1055"/>
                    </a:lnTo>
                    <a:lnTo>
                      <a:pt x="760" y="1104"/>
                    </a:lnTo>
                    <a:lnTo>
                      <a:pt x="744" y="1104"/>
                    </a:lnTo>
                    <a:lnTo>
                      <a:pt x="777" y="1097"/>
                    </a:lnTo>
                    <a:lnTo>
                      <a:pt x="761" y="1105"/>
                    </a:lnTo>
                    <a:cubicBezTo>
                      <a:pt x="739" y="1116"/>
                      <a:pt x="714" y="1115"/>
                      <a:pt x="693" y="1103"/>
                    </a:cubicBezTo>
                    <a:cubicBezTo>
                      <a:pt x="672" y="1091"/>
                      <a:pt x="659" y="1070"/>
                      <a:pt x="657" y="1046"/>
                    </a:cubicBezTo>
                    <a:lnTo>
                      <a:pt x="649" y="942"/>
                    </a:lnTo>
                    <a:lnTo>
                      <a:pt x="720" y="1008"/>
                    </a:lnTo>
                    <a:lnTo>
                      <a:pt x="704" y="1008"/>
                    </a:lnTo>
                    <a:lnTo>
                      <a:pt x="696" y="1008"/>
                    </a:lnTo>
                    <a:lnTo>
                      <a:pt x="680" y="1008"/>
                    </a:lnTo>
                    <a:cubicBezTo>
                      <a:pt x="661" y="1008"/>
                      <a:pt x="643" y="1001"/>
                      <a:pt x="630" y="987"/>
                    </a:cubicBezTo>
                    <a:lnTo>
                      <a:pt x="622" y="979"/>
                    </a:lnTo>
                    <a:cubicBezTo>
                      <a:pt x="611" y="969"/>
                      <a:pt x="604" y="955"/>
                      <a:pt x="601" y="939"/>
                    </a:cubicBezTo>
                    <a:lnTo>
                      <a:pt x="585" y="835"/>
                    </a:lnTo>
                    <a:lnTo>
                      <a:pt x="656" y="896"/>
                    </a:lnTo>
                    <a:lnTo>
                      <a:pt x="648" y="896"/>
                    </a:lnTo>
                    <a:cubicBezTo>
                      <a:pt x="629" y="896"/>
                      <a:pt x="611" y="889"/>
                      <a:pt x="598" y="875"/>
                    </a:cubicBezTo>
                    <a:lnTo>
                      <a:pt x="582" y="859"/>
                    </a:lnTo>
                    <a:cubicBezTo>
                      <a:pt x="569" y="847"/>
                      <a:pt x="562" y="831"/>
                      <a:pt x="561" y="814"/>
                    </a:cubicBezTo>
                    <a:lnTo>
                      <a:pt x="553" y="710"/>
                    </a:lnTo>
                    <a:lnTo>
                      <a:pt x="624" y="776"/>
                    </a:lnTo>
                    <a:lnTo>
                      <a:pt x="608" y="776"/>
                    </a:lnTo>
                    <a:lnTo>
                      <a:pt x="592" y="776"/>
                    </a:lnTo>
                    <a:cubicBezTo>
                      <a:pt x="565" y="776"/>
                      <a:pt x="540" y="761"/>
                      <a:pt x="528" y="737"/>
                    </a:cubicBezTo>
                    <a:lnTo>
                      <a:pt x="520" y="721"/>
                    </a:lnTo>
                    <a:cubicBezTo>
                      <a:pt x="517" y="714"/>
                      <a:pt x="514" y="707"/>
                      <a:pt x="513" y="699"/>
                    </a:cubicBezTo>
                    <a:lnTo>
                      <a:pt x="497" y="595"/>
                    </a:lnTo>
                    <a:lnTo>
                      <a:pt x="568" y="656"/>
                    </a:lnTo>
                    <a:lnTo>
                      <a:pt x="560" y="656"/>
                    </a:lnTo>
                    <a:lnTo>
                      <a:pt x="544" y="656"/>
                    </a:lnTo>
                    <a:cubicBezTo>
                      <a:pt x="513" y="656"/>
                      <a:pt x="486" y="637"/>
                      <a:pt x="476" y="607"/>
                    </a:cubicBezTo>
                    <a:lnTo>
                      <a:pt x="468" y="583"/>
                    </a:lnTo>
                    <a:lnTo>
                      <a:pt x="536" y="632"/>
                    </a:lnTo>
                    <a:lnTo>
                      <a:pt x="520" y="632"/>
                    </a:lnTo>
                    <a:lnTo>
                      <a:pt x="512" y="632"/>
                    </a:lnTo>
                    <a:lnTo>
                      <a:pt x="545" y="625"/>
                    </a:lnTo>
                    <a:lnTo>
                      <a:pt x="529" y="633"/>
                    </a:lnTo>
                    <a:cubicBezTo>
                      <a:pt x="508" y="643"/>
                      <a:pt x="483" y="643"/>
                      <a:pt x="462" y="632"/>
                    </a:cubicBezTo>
                    <a:cubicBezTo>
                      <a:pt x="442" y="621"/>
                      <a:pt x="428" y="601"/>
                      <a:pt x="425" y="577"/>
                    </a:cubicBezTo>
                    <a:lnTo>
                      <a:pt x="409" y="449"/>
                    </a:lnTo>
                    <a:lnTo>
                      <a:pt x="480" y="512"/>
                    </a:lnTo>
                    <a:lnTo>
                      <a:pt x="472" y="512"/>
                    </a:lnTo>
                    <a:lnTo>
                      <a:pt x="456" y="512"/>
                    </a:lnTo>
                    <a:lnTo>
                      <a:pt x="448" y="512"/>
                    </a:lnTo>
                    <a:cubicBezTo>
                      <a:pt x="419" y="512"/>
                      <a:pt x="393" y="495"/>
                      <a:pt x="382" y="467"/>
                    </a:cubicBezTo>
                    <a:lnTo>
                      <a:pt x="366" y="427"/>
                    </a:lnTo>
                    <a:lnTo>
                      <a:pt x="432" y="472"/>
                    </a:lnTo>
                    <a:lnTo>
                      <a:pt x="424" y="472"/>
                    </a:lnTo>
                    <a:cubicBezTo>
                      <a:pt x="389" y="472"/>
                      <a:pt x="359" y="447"/>
                      <a:pt x="353" y="412"/>
                    </a:cubicBezTo>
                    <a:lnTo>
                      <a:pt x="337" y="316"/>
                    </a:lnTo>
                    <a:lnTo>
                      <a:pt x="408" y="376"/>
                    </a:lnTo>
                    <a:lnTo>
                      <a:pt x="400" y="376"/>
                    </a:lnTo>
                    <a:cubicBezTo>
                      <a:pt x="371" y="376"/>
                      <a:pt x="345" y="359"/>
                      <a:pt x="334" y="331"/>
                    </a:cubicBezTo>
                    <a:lnTo>
                      <a:pt x="318" y="291"/>
                    </a:lnTo>
                    <a:lnTo>
                      <a:pt x="384" y="336"/>
                    </a:lnTo>
                    <a:lnTo>
                      <a:pt x="376" y="336"/>
                    </a:lnTo>
                    <a:lnTo>
                      <a:pt x="360" y="336"/>
                    </a:lnTo>
                    <a:lnTo>
                      <a:pt x="344" y="336"/>
                    </a:lnTo>
                    <a:lnTo>
                      <a:pt x="336" y="336"/>
                    </a:lnTo>
                    <a:lnTo>
                      <a:pt x="320" y="336"/>
                    </a:lnTo>
                    <a:lnTo>
                      <a:pt x="312" y="336"/>
                    </a:lnTo>
                    <a:cubicBezTo>
                      <a:pt x="281" y="336"/>
                      <a:pt x="254" y="317"/>
                      <a:pt x="244" y="287"/>
                    </a:cubicBezTo>
                    <a:lnTo>
                      <a:pt x="228" y="239"/>
                    </a:lnTo>
                    <a:lnTo>
                      <a:pt x="296" y="288"/>
                    </a:lnTo>
                    <a:lnTo>
                      <a:pt x="288" y="288"/>
                    </a:lnTo>
                    <a:cubicBezTo>
                      <a:pt x="253" y="288"/>
                      <a:pt x="223" y="263"/>
                      <a:pt x="217" y="228"/>
                    </a:cubicBezTo>
                    <a:lnTo>
                      <a:pt x="201" y="132"/>
                    </a:lnTo>
                    <a:lnTo>
                      <a:pt x="193" y="84"/>
                    </a:lnTo>
                    <a:lnTo>
                      <a:pt x="264" y="144"/>
                    </a:lnTo>
                    <a:lnTo>
                      <a:pt x="248" y="144"/>
                    </a:lnTo>
                    <a:lnTo>
                      <a:pt x="232" y="144"/>
                    </a:lnTo>
                    <a:lnTo>
                      <a:pt x="224" y="144"/>
                    </a:lnTo>
                    <a:lnTo>
                      <a:pt x="293" y="95"/>
                    </a:lnTo>
                    <a:lnTo>
                      <a:pt x="277" y="143"/>
                    </a:lnTo>
                    <a:lnTo>
                      <a:pt x="280" y="126"/>
                    </a:lnTo>
                    <a:lnTo>
                      <a:pt x="272" y="222"/>
                    </a:lnTo>
                    <a:cubicBezTo>
                      <a:pt x="269" y="260"/>
                      <a:pt x="238" y="288"/>
                      <a:pt x="200" y="288"/>
                    </a:cubicBezTo>
                    <a:lnTo>
                      <a:pt x="184" y="288"/>
                    </a:lnTo>
                    <a:lnTo>
                      <a:pt x="176" y="288"/>
                    </a:lnTo>
                    <a:lnTo>
                      <a:pt x="160" y="288"/>
                    </a:lnTo>
                    <a:lnTo>
                      <a:pt x="152" y="288"/>
                    </a:lnTo>
                    <a:cubicBezTo>
                      <a:pt x="117" y="288"/>
                      <a:pt x="87" y="263"/>
                      <a:pt x="81" y="228"/>
                    </a:cubicBezTo>
                    <a:lnTo>
                      <a:pt x="65" y="132"/>
                    </a:lnTo>
                    <a:lnTo>
                      <a:pt x="136" y="192"/>
                    </a:lnTo>
                    <a:lnTo>
                      <a:pt x="128" y="192"/>
                    </a:lnTo>
                    <a:lnTo>
                      <a:pt x="112" y="192"/>
                    </a:lnTo>
                    <a:lnTo>
                      <a:pt x="96" y="192"/>
                    </a:lnTo>
                    <a:lnTo>
                      <a:pt x="88" y="192"/>
                    </a:lnTo>
                    <a:lnTo>
                      <a:pt x="72" y="192"/>
                    </a:lnTo>
                    <a:cubicBezTo>
                      <a:pt x="33" y="192"/>
                      <a:pt x="0" y="160"/>
                      <a:pt x="0" y="120"/>
                    </a:cubicBezTo>
                    <a:cubicBezTo>
                      <a:pt x="0" y="81"/>
                      <a:pt x="33" y="48"/>
                      <a:pt x="72" y="48"/>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2" name="Freeform 126"/>
              <p:cNvSpPr>
                <a:spLocks/>
              </p:cNvSpPr>
              <p:nvPr/>
            </p:nvSpPr>
            <p:spPr bwMode="auto">
              <a:xfrm>
                <a:off x="8013700" y="2493963"/>
                <a:ext cx="500063" cy="104775"/>
              </a:xfrm>
              <a:custGeom>
                <a:avLst/>
                <a:gdLst>
                  <a:gd name="T0" fmla="*/ 152 w 2624"/>
                  <a:gd name="T1" fmla="*/ 170 h 556"/>
                  <a:gd name="T2" fmla="*/ 153 w 2624"/>
                  <a:gd name="T3" fmla="*/ 324 h 556"/>
                  <a:gd name="T4" fmla="*/ 296 w 2624"/>
                  <a:gd name="T5" fmla="*/ 106 h 556"/>
                  <a:gd name="T6" fmla="*/ 336 w 2624"/>
                  <a:gd name="T7" fmla="*/ 114 h 556"/>
                  <a:gd name="T8" fmla="*/ 472 w 2624"/>
                  <a:gd name="T9" fmla="*/ 18 h 556"/>
                  <a:gd name="T10" fmla="*/ 638 w 2624"/>
                  <a:gd name="T11" fmla="*/ 71 h 556"/>
                  <a:gd name="T12" fmla="*/ 656 w 2624"/>
                  <a:gd name="T13" fmla="*/ 18 h 556"/>
                  <a:gd name="T14" fmla="*/ 768 w 2624"/>
                  <a:gd name="T15" fmla="*/ 18 h 556"/>
                  <a:gd name="T16" fmla="*/ 814 w 2624"/>
                  <a:gd name="T17" fmla="*/ 40 h 556"/>
                  <a:gd name="T18" fmla="*/ 968 w 2624"/>
                  <a:gd name="T19" fmla="*/ 2 h 556"/>
                  <a:gd name="T20" fmla="*/ 976 w 2624"/>
                  <a:gd name="T21" fmla="*/ 42 h 556"/>
                  <a:gd name="T22" fmla="*/ 1088 w 2624"/>
                  <a:gd name="T23" fmla="*/ 2 h 556"/>
                  <a:gd name="T24" fmla="*/ 1263 w 2624"/>
                  <a:gd name="T25" fmla="*/ 131 h 556"/>
                  <a:gd name="T26" fmla="*/ 1288 w 2624"/>
                  <a:gd name="T27" fmla="*/ 74 h 556"/>
                  <a:gd name="T28" fmla="*/ 1400 w 2624"/>
                  <a:gd name="T29" fmla="*/ 74 h 556"/>
                  <a:gd name="T30" fmla="*/ 1488 w 2624"/>
                  <a:gd name="T31" fmla="*/ 146 h 556"/>
                  <a:gd name="T32" fmla="*/ 1552 w 2624"/>
                  <a:gd name="T33" fmla="*/ 146 h 556"/>
                  <a:gd name="T34" fmla="*/ 1611 w 2624"/>
                  <a:gd name="T35" fmla="*/ 148 h 556"/>
                  <a:gd name="T36" fmla="*/ 1672 w 2624"/>
                  <a:gd name="T37" fmla="*/ 170 h 556"/>
                  <a:gd name="T38" fmla="*/ 1813 w 2624"/>
                  <a:gd name="T39" fmla="*/ 220 h 556"/>
                  <a:gd name="T40" fmla="*/ 1824 w 2624"/>
                  <a:gd name="T41" fmla="*/ 250 h 556"/>
                  <a:gd name="T42" fmla="*/ 1936 w 2624"/>
                  <a:gd name="T43" fmla="*/ 250 h 556"/>
                  <a:gd name="T44" fmla="*/ 2024 w 2624"/>
                  <a:gd name="T45" fmla="*/ 314 h 556"/>
                  <a:gd name="T46" fmla="*/ 2104 w 2624"/>
                  <a:gd name="T47" fmla="*/ 346 h 556"/>
                  <a:gd name="T48" fmla="*/ 2216 w 2624"/>
                  <a:gd name="T49" fmla="*/ 346 h 556"/>
                  <a:gd name="T50" fmla="*/ 2328 w 2624"/>
                  <a:gd name="T51" fmla="*/ 346 h 556"/>
                  <a:gd name="T52" fmla="*/ 2440 w 2624"/>
                  <a:gd name="T53" fmla="*/ 388 h 556"/>
                  <a:gd name="T54" fmla="*/ 2464 w 2624"/>
                  <a:gd name="T55" fmla="*/ 410 h 556"/>
                  <a:gd name="T56" fmla="*/ 2552 w 2624"/>
                  <a:gd name="T57" fmla="*/ 330 h 556"/>
                  <a:gd name="T58" fmla="*/ 2488 w 2624"/>
                  <a:gd name="T59" fmla="*/ 554 h 556"/>
                  <a:gd name="T60" fmla="*/ 2376 w 2624"/>
                  <a:gd name="T61" fmla="*/ 554 h 556"/>
                  <a:gd name="T62" fmla="*/ 2388 w 2624"/>
                  <a:gd name="T63" fmla="*/ 458 h 556"/>
                  <a:gd name="T64" fmla="*/ 2232 w 2624"/>
                  <a:gd name="T65" fmla="*/ 490 h 556"/>
                  <a:gd name="T66" fmla="*/ 2120 w 2624"/>
                  <a:gd name="T67" fmla="*/ 490 h 556"/>
                  <a:gd name="T68" fmla="*/ 2032 w 2624"/>
                  <a:gd name="T69" fmla="*/ 458 h 556"/>
                  <a:gd name="T70" fmla="*/ 1944 w 2624"/>
                  <a:gd name="T71" fmla="*/ 394 h 556"/>
                  <a:gd name="T72" fmla="*/ 1832 w 2624"/>
                  <a:gd name="T73" fmla="*/ 394 h 556"/>
                  <a:gd name="T74" fmla="*/ 1744 w 2624"/>
                  <a:gd name="T75" fmla="*/ 314 h 556"/>
                  <a:gd name="T76" fmla="*/ 1688 w 2624"/>
                  <a:gd name="T77" fmla="*/ 314 h 556"/>
                  <a:gd name="T78" fmla="*/ 1565 w 2624"/>
                  <a:gd name="T79" fmla="*/ 258 h 556"/>
                  <a:gd name="T80" fmla="*/ 1560 w 2624"/>
                  <a:gd name="T81" fmla="*/ 290 h 556"/>
                  <a:gd name="T82" fmla="*/ 1488 w 2624"/>
                  <a:gd name="T83" fmla="*/ 290 h 556"/>
                  <a:gd name="T84" fmla="*/ 1400 w 2624"/>
                  <a:gd name="T85" fmla="*/ 218 h 556"/>
                  <a:gd name="T86" fmla="*/ 1288 w 2624"/>
                  <a:gd name="T87" fmla="*/ 218 h 556"/>
                  <a:gd name="T88" fmla="*/ 1122 w 2624"/>
                  <a:gd name="T89" fmla="*/ 162 h 556"/>
                  <a:gd name="T90" fmla="*/ 1088 w 2624"/>
                  <a:gd name="T91" fmla="*/ 146 h 556"/>
                  <a:gd name="T92" fmla="*/ 1097 w 2624"/>
                  <a:gd name="T93" fmla="*/ 123 h 556"/>
                  <a:gd name="T94" fmla="*/ 952 w 2624"/>
                  <a:gd name="T95" fmla="*/ 146 h 556"/>
                  <a:gd name="T96" fmla="*/ 864 w 2624"/>
                  <a:gd name="T97" fmla="*/ 162 h 556"/>
                  <a:gd name="T98" fmla="*/ 752 w 2624"/>
                  <a:gd name="T99" fmla="*/ 162 h 556"/>
                  <a:gd name="T100" fmla="*/ 648 w 2624"/>
                  <a:gd name="T101" fmla="*/ 162 h 556"/>
                  <a:gd name="T102" fmla="*/ 499 w 2624"/>
                  <a:gd name="T103" fmla="*/ 110 h 556"/>
                  <a:gd name="T104" fmla="*/ 472 w 2624"/>
                  <a:gd name="T105" fmla="*/ 162 h 556"/>
                  <a:gd name="T106" fmla="*/ 465 w 2624"/>
                  <a:gd name="T107" fmla="*/ 179 h 556"/>
                  <a:gd name="T108" fmla="*/ 296 w 2624"/>
                  <a:gd name="T109" fmla="*/ 250 h 556"/>
                  <a:gd name="T110" fmla="*/ 296 w 2624"/>
                  <a:gd name="T111" fmla="*/ 337 h 556"/>
                  <a:gd name="T112" fmla="*/ 152 w 2624"/>
                  <a:gd name="T113" fmla="*/ 314 h 556"/>
                  <a:gd name="T114" fmla="*/ 0 w 2624"/>
                  <a:gd name="T115" fmla="*/ 29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4" h="556">
                    <a:moveTo>
                      <a:pt x="72" y="218"/>
                    </a:moveTo>
                    <a:lnTo>
                      <a:pt x="88" y="218"/>
                    </a:lnTo>
                    <a:lnTo>
                      <a:pt x="96" y="218"/>
                    </a:lnTo>
                    <a:lnTo>
                      <a:pt x="112" y="218"/>
                    </a:lnTo>
                    <a:lnTo>
                      <a:pt x="120" y="218"/>
                    </a:lnTo>
                    <a:lnTo>
                      <a:pt x="136" y="218"/>
                    </a:lnTo>
                    <a:lnTo>
                      <a:pt x="68" y="268"/>
                    </a:lnTo>
                    <a:lnTo>
                      <a:pt x="84" y="220"/>
                    </a:lnTo>
                    <a:cubicBezTo>
                      <a:pt x="94" y="190"/>
                      <a:pt x="121" y="170"/>
                      <a:pt x="152" y="170"/>
                    </a:cubicBezTo>
                    <a:lnTo>
                      <a:pt x="160" y="170"/>
                    </a:lnTo>
                    <a:lnTo>
                      <a:pt x="176" y="170"/>
                    </a:lnTo>
                    <a:lnTo>
                      <a:pt x="184" y="170"/>
                    </a:lnTo>
                    <a:cubicBezTo>
                      <a:pt x="219" y="170"/>
                      <a:pt x="249" y="195"/>
                      <a:pt x="255" y="230"/>
                    </a:cubicBezTo>
                    <a:lnTo>
                      <a:pt x="271" y="318"/>
                    </a:lnTo>
                    <a:lnTo>
                      <a:pt x="200" y="258"/>
                    </a:lnTo>
                    <a:lnTo>
                      <a:pt x="208" y="258"/>
                    </a:lnTo>
                    <a:lnTo>
                      <a:pt x="224" y="258"/>
                    </a:lnTo>
                    <a:lnTo>
                      <a:pt x="153" y="324"/>
                    </a:lnTo>
                    <a:lnTo>
                      <a:pt x="161" y="236"/>
                    </a:lnTo>
                    <a:cubicBezTo>
                      <a:pt x="164" y="199"/>
                      <a:pt x="195" y="170"/>
                      <a:pt x="232" y="170"/>
                    </a:cubicBezTo>
                    <a:lnTo>
                      <a:pt x="248" y="170"/>
                    </a:lnTo>
                    <a:lnTo>
                      <a:pt x="264" y="170"/>
                    </a:lnTo>
                    <a:lnTo>
                      <a:pt x="272" y="170"/>
                    </a:lnTo>
                    <a:lnTo>
                      <a:pt x="288" y="170"/>
                    </a:lnTo>
                    <a:lnTo>
                      <a:pt x="217" y="234"/>
                    </a:lnTo>
                    <a:lnTo>
                      <a:pt x="225" y="170"/>
                    </a:lnTo>
                    <a:cubicBezTo>
                      <a:pt x="230" y="134"/>
                      <a:pt x="260" y="106"/>
                      <a:pt x="296" y="106"/>
                    </a:cubicBezTo>
                    <a:lnTo>
                      <a:pt x="312" y="106"/>
                    </a:lnTo>
                    <a:lnTo>
                      <a:pt x="320" y="106"/>
                    </a:lnTo>
                    <a:lnTo>
                      <a:pt x="336" y="106"/>
                    </a:lnTo>
                    <a:lnTo>
                      <a:pt x="344" y="106"/>
                    </a:lnTo>
                    <a:lnTo>
                      <a:pt x="360" y="106"/>
                    </a:lnTo>
                    <a:lnTo>
                      <a:pt x="368" y="106"/>
                    </a:lnTo>
                    <a:lnTo>
                      <a:pt x="384" y="106"/>
                    </a:lnTo>
                    <a:lnTo>
                      <a:pt x="320" y="146"/>
                    </a:lnTo>
                    <a:lnTo>
                      <a:pt x="336" y="114"/>
                    </a:lnTo>
                    <a:cubicBezTo>
                      <a:pt x="348" y="90"/>
                      <a:pt x="373" y="74"/>
                      <a:pt x="400" y="74"/>
                    </a:cubicBezTo>
                    <a:lnTo>
                      <a:pt x="408" y="74"/>
                    </a:lnTo>
                    <a:lnTo>
                      <a:pt x="339" y="127"/>
                    </a:lnTo>
                    <a:lnTo>
                      <a:pt x="355" y="71"/>
                    </a:lnTo>
                    <a:cubicBezTo>
                      <a:pt x="364" y="40"/>
                      <a:pt x="392" y="18"/>
                      <a:pt x="424" y="18"/>
                    </a:cubicBezTo>
                    <a:lnTo>
                      <a:pt x="432" y="18"/>
                    </a:lnTo>
                    <a:lnTo>
                      <a:pt x="448" y="18"/>
                    </a:lnTo>
                    <a:lnTo>
                      <a:pt x="456" y="18"/>
                    </a:lnTo>
                    <a:lnTo>
                      <a:pt x="472" y="18"/>
                    </a:lnTo>
                    <a:lnTo>
                      <a:pt x="480" y="18"/>
                    </a:lnTo>
                    <a:lnTo>
                      <a:pt x="496" y="18"/>
                    </a:lnTo>
                    <a:lnTo>
                      <a:pt x="504" y="18"/>
                    </a:lnTo>
                    <a:lnTo>
                      <a:pt x="520" y="18"/>
                    </a:lnTo>
                    <a:lnTo>
                      <a:pt x="536" y="18"/>
                    </a:lnTo>
                    <a:lnTo>
                      <a:pt x="544" y="18"/>
                    </a:lnTo>
                    <a:lnTo>
                      <a:pt x="560" y="18"/>
                    </a:lnTo>
                    <a:lnTo>
                      <a:pt x="568" y="18"/>
                    </a:lnTo>
                    <a:cubicBezTo>
                      <a:pt x="601" y="18"/>
                      <a:pt x="629" y="40"/>
                      <a:pt x="638" y="71"/>
                    </a:cubicBezTo>
                    <a:lnTo>
                      <a:pt x="654" y="127"/>
                    </a:lnTo>
                    <a:lnTo>
                      <a:pt x="513" y="136"/>
                    </a:lnTo>
                    <a:lnTo>
                      <a:pt x="521" y="80"/>
                    </a:lnTo>
                    <a:cubicBezTo>
                      <a:pt x="526" y="45"/>
                      <a:pt x="557" y="18"/>
                      <a:pt x="592" y="18"/>
                    </a:cubicBezTo>
                    <a:lnTo>
                      <a:pt x="608" y="18"/>
                    </a:lnTo>
                    <a:lnTo>
                      <a:pt x="616" y="18"/>
                    </a:lnTo>
                    <a:lnTo>
                      <a:pt x="632" y="18"/>
                    </a:lnTo>
                    <a:lnTo>
                      <a:pt x="648" y="18"/>
                    </a:lnTo>
                    <a:lnTo>
                      <a:pt x="656" y="18"/>
                    </a:lnTo>
                    <a:lnTo>
                      <a:pt x="672" y="18"/>
                    </a:lnTo>
                    <a:lnTo>
                      <a:pt x="680" y="18"/>
                    </a:lnTo>
                    <a:lnTo>
                      <a:pt x="696" y="18"/>
                    </a:lnTo>
                    <a:lnTo>
                      <a:pt x="704" y="18"/>
                    </a:lnTo>
                    <a:lnTo>
                      <a:pt x="720" y="18"/>
                    </a:lnTo>
                    <a:lnTo>
                      <a:pt x="728" y="18"/>
                    </a:lnTo>
                    <a:lnTo>
                      <a:pt x="744" y="18"/>
                    </a:lnTo>
                    <a:lnTo>
                      <a:pt x="752" y="18"/>
                    </a:lnTo>
                    <a:lnTo>
                      <a:pt x="768" y="18"/>
                    </a:lnTo>
                    <a:lnTo>
                      <a:pt x="784" y="18"/>
                    </a:lnTo>
                    <a:lnTo>
                      <a:pt x="792" y="18"/>
                    </a:lnTo>
                    <a:lnTo>
                      <a:pt x="808" y="18"/>
                    </a:lnTo>
                    <a:lnTo>
                      <a:pt x="816" y="18"/>
                    </a:lnTo>
                    <a:lnTo>
                      <a:pt x="832" y="18"/>
                    </a:lnTo>
                    <a:lnTo>
                      <a:pt x="840" y="18"/>
                    </a:lnTo>
                    <a:lnTo>
                      <a:pt x="856" y="18"/>
                    </a:lnTo>
                    <a:lnTo>
                      <a:pt x="864" y="18"/>
                    </a:lnTo>
                    <a:lnTo>
                      <a:pt x="814" y="40"/>
                    </a:lnTo>
                    <a:lnTo>
                      <a:pt x="830" y="24"/>
                    </a:lnTo>
                    <a:cubicBezTo>
                      <a:pt x="843" y="10"/>
                      <a:pt x="861" y="2"/>
                      <a:pt x="880" y="2"/>
                    </a:cubicBezTo>
                    <a:lnTo>
                      <a:pt x="896" y="2"/>
                    </a:lnTo>
                    <a:lnTo>
                      <a:pt x="904" y="2"/>
                    </a:lnTo>
                    <a:lnTo>
                      <a:pt x="920" y="2"/>
                    </a:lnTo>
                    <a:lnTo>
                      <a:pt x="928" y="2"/>
                    </a:lnTo>
                    <a:lnTo>
                      <a:pt x="944" y="2"/>
                    </a:lnTo>
                    <a:lnTo>
                      <a:pt x="952" y="2"/>
                    </a:lnTo>
                    <a:lnTo>
                      <a:pt x="968" y="2"/>
                    </a:lnTo>
                    <a:lnTo>
                      <a:pt x="976" y="2"/>
                    </a:lnTo>
                    <a:lnTo>
                      <a:pt x="992" y="2"/>
                    </a:lnTo>
                    <a:lnTo>
                      <a:pt x="1000" y="2"/>
                    </a:lnTo>
                    <a:cubicBezTo>
                      <a:pt x="1020" y="2"/>
                      <a:pt x="1038" y="10"/>
                      <a:pt x="1051" y="24"/>
                    </a:cubicBezTo>
                    <a:lnTo>
                      <a:pt x="1067" y="40"/>
                    </a:lnTo>
                    <a:lnTo>
                      <a:pt x="1016" y="18"/>
                    </a:lnTo>
                    <a:lnTo>
                      <a:pt x="1032" y="18"/>
                    </a:lnTo>
                    <a:lnTo>
                      <a:pt x="968" y="58"/>
                    </a:lnTo>
                    <a:lnTo>
                      <a:pt x="976" y="42"/>
                    </a:lnTo>
                    <a:cubicBezTo>
                      <a:pt x="986" y="22"/>
                      <a:pt x="1006" y="7"/>
                      <a:pt x="1029" y="3"/>
                    </a:cubicBezTo>
                    <a:cubicBezTo>
                      <a:pt x="1052" y="0"/>
                      <a:pt x="1075" y="7"/>
                      <a:pt x="1091" y="24"/>
                    </a:cubicBezTo>
                    <a:lnTo>
                      <a:pt x="1107" y="40"/>
                    </a:lnTo>
                    <a:lnTo>
                      <a:pt x="1056" y="18"/>
                    </a:lnTo>
                    <a:lnTo>
                      <a:pt x="1064" y="18"/>
                    </a:lnTo>
                    <a:lnTo>
                      <a:pt x="1080" y="18"/>
                    </a:lnTo>
                    <a:lnTo>
                      <a:pt x="1016" y="58"/>
                    </a:lnTo>
                    <a:lnTo>
                      <a:pt x="1024" y="42"/>
                    </a:lnTo>
                    <a:cubicBezTo>
                      <a:pt x="1036" y="18"/>
                      <a:pt x="1061" y="2"/>
                      <a:pt x="1088" y="2"/>
                    </a:cubicBezTo>
                    <a:lnTo>
                      <a:pt x="1104" y="2"/>
                    </a:lnTo>
                    <a:lnTo>
                      <a:pt x="1112" y="2"/>
                    </a:lnTo>
                    <a:lnTo>
                      <a:pt x="1128" y="2"/>
                    </a:lnTo>
                    <a:lnTo>
                      <a:pt x="1144" y="2"/>
                    </a:lnTo>
                    <a:lnTo>
                      <a:pt x="1152" y="2"/>
                    </a:lnTo>
                    <a:lnTo>
                      <a:pt x="1168" y="2"/>
                    </a:lnTo>
                    <a:lnTo>
                      <a:pt x="1176" y="2"/>
                    </a:lnTo>
                    <a:cubicBezTo>
                      <a:pt x="1210" y="2"/>
                      <a:pt x="1239" y="26"/>
                      <a:pt x="1247" y="59"/>
                    </a:cubicBezTo>
                    <a:lnTo>
                      <a:pt x="1263" y="131"/>
                    </a:lnTo>
                    <a:lnTo>
                      <a:pt x="1192" y="74"/>
                    </a:lnTo>
                    <a:lnTo>
                      <a:pt x="1200" y="74"/>
                    </a:lnTo>
                    <a:lnTo>
                      <a:pt x="1216" y="74"/>
                    </a:lnTo>
                    <a:lnTo>
                      <a:pt x="1224" y="74"/>
                    </a:lnTo>
                    <a:lnTo>
                      <a:pt x="1240" y="74"/>
                    </a:lnTo>
                    <a:lnTo>
                      <a:pt x="1248" y="74"/>
                    </a:lnTo>
                    <a:lnTo>
                      <a:pt x="1264" y="74"/>
                    </a:lnTo>
                    <a:lnTo>
                      <a:pt x="1280" y="74"/>
                    </a:lnTo>
                    <a:lnTo>
                      <a:pt x="1288" y="74"/>
                    </a:lnTo>
                    <a:lnTo>
                      <a:pt x="1304" y="74"/>
                    </a:lnTo>
                    <a:lnTo>
                      <a:pt x="1312" y="74"/>
                    </a:lnTo>
                    <a:lnTo>
                      <a:pt x="1328" y="74"/>
                    </a:lnTo>
                    <a:lnTo>
                      <a:pt x="1336" y="74"/>
                    </a:lnTo>
                    <a:lnTo>
                      <a:pt x="1352" y="74"/>
                    </a:lnTo>
                    <a:lnTo>
                      <a:pt x="1360" y="74"/>
                    </a:lnTo>
                    <a:lnTo>
                      <a:pt x="1376" y="74"/>
                    </a:lnTo>
                    <a:lnTo>
                      <a:pt x="1392" y="74"/>
                    </a:lnTo>
                    <a:lnTo>
                      <a:pt x="1400" y="74"/>
                    </a:lnTo>
                    <a:lnTo>
                      <a:pt x="1416" y="74"/>
                    </a:lnTo>
                    <a:lnTo>
                      <a:pt x="1424" y="74"/>
                    </a:lnTo>
                    <a:cubicBezTo>
                      <a:pt x="1458" y="74"/>
                      <a:pt x="1487" y="98"/>
                      <a:pt x="1495" y="131"/>
                    </a:cubicBezTo>
                    <a:lnTo>
                      <a:pt x="1511" y="203"/>
                    </a:lnTo>
                    <a:lnTo>
                      <a:pt x="1440" y="146"/>
                    </a:lnTo>
                    <a:lnTo>
                      <a:pt x="1448" y="146"/>
                    </a:lnTo>
                    <a:lnTo>
                      <a:pt x="1464" y="146"/>
                    </a:lnTo>
                    <a:lnTo>
                      <a:pt x="1472" y="146"/>
                    </a:lnTo>
                    <a:lnTo>
                      <a:pt x="1488" y="146"/>
                    </a:lnTo>
                    <a:lnTo>
                      <a:pt x="1417" y="212"/>
                    </a:lnTo>
                    <a:lnTo>
                      <a:pt x="1425" y="124"/>
                    </a:lnTo>
                    <a:cubicBezTo>
                      <a:pt x="1428" y="88"/>
                      <a:pt x="1457" y="60"/>
                      <a:pt x="1493" y="59"/>
                    </a:cubicBezTo>
                    <a:cubicBezTo>
                      <a:pt x="1529" y="57"/>
                      <a:pt x="1561" y="82"/>
                      <a:pt x="1567" y="118"/>
                    </a:cubicBezTo>
                    <a:lnTo>
                      <a:pt x="1583" y="206"/>
                    </a:lnTo>
                    <a:lnTo>
                      <a:pt x="1512" y="146"/>
                    </a:lnTo>
                    <a:lnTo>
                      <a:pt x="1528" y="146"/>
                    </a:lnTo>
                    <a:lnTo>
                      <a:pt x="1536" y="146"/>
                    </a:lnTo>
                    <a:lnTo>
                      <a:pt x="1552" y="146"/>
                    </a:lnTo>
                    <a:lnTo>
                      <a:pt x="1560" y="146"/>
                    </a:lnTo>
                    <a:lnTo>
                      <a:pt x="1576" y="146"/>
                    </a:lnTo>
                    <a:lnTo>
                      <a:pt x="1584" y="146"/>
                    </a:lnTo>
                    <a:lnTo>
                      <a:pt x="1600" y="146"/>
                    </a:lnTo>
                    <a:cubicBezTo>
                      <a:pt x="1637" y="146"/>
                      <a:pt x="1668" y="174"/>
                      <a:pt x="1672" y="211"/>
                    </a:cubicBezTo>
                    <a:lnTo>
                      <a:pt x="1680" y="283"/>
                    </a:lnTo>
                    <a:lnTo>
                      <a:pt x="1538" y="275"/>
                    </a:lnTo>
                    <a:lnTo>
                      <a:pt x="1554" y="203"/>
                    </a:lnTo>
                    <a:cubicBezTo>
                      <a:pt x="1560" y="175"/>
                      <a:pt x="1583" y="153"/>
                      <a:pt x="1611" y="148"/>
                    </a:cubicBezTo>
                    <a:cubicBezTo>
                      <a:pt x="1640" y="142"/>
                      <a:pt x="1668" y="155"/>
                      <a:pt x="1684" y="179"/>
                    </a:cubicBezTo>
                    <a:lnTo>
                      <a:pt x="1700" y="203"/>
                    </a:lnTo>
                    <a:lnTo>
                      <a:pt x="1572" y="220"/>
                    </a:lnTo>
                    <a:lnTo>
                      <a:pt x="1580" y="196"/>
                    </a:lnTo>
                    <a:cubicBezTo>
                      <a:pt x="1589" y="170"/>
                      <a:pt x="1612" y="151"/>
                      <a:pt x="1639" y="147"/>
                    </a:cubicBezTo>
                    <a:cubicBezTo>
                      <a:pt x="1666" y="143"/>
                      <a:pt x="1693" y="156"/>
                      <a:pt x="1708" y="179"/>
                    </a:cubicBezTo>
                    <a:lnTo>
                      <a:pt x="1724" y="203"/>
                    </a:lnTo>
                    <a:lnTo>
                      <a:pt x="1664" y="170"/>
                    </a:lnTo>
                    <a:lnTo>
                      <a:pt x="1672" y="170"/>
                    </a:lnTo>
                    <a:lnTo>
                      <a:pt x="1688" y="170"/>
                    </a:lnTo>
                    <a:lnTo>
                      <a:pt x="1696" y="170"/>
                    </a:lnTo>
                    <a:lnTo>
                      <a:pt x="1637" y="203"/>
                    </a:lnTo>
                    <a:lnTo>
                      <a:pt x="1653" y="179"/>
                    </a:lnTo>
                    <a:cubicBezTo>
                      <a:pt x="1666" y="158"/>
                      <a:pt x="1688" y="146"/>
                      <a:pt x="1712" y="146"/>
                    </a:cubicBezTo>
                    <a:lnTo>
                      <a:pt x="1720" y="146"/>
                    </a:lnTo>
                    <a:lnTo>
                      <a:pt x="1736" y="146"/>
                    </a:lnTo>
                    <a:cubicBezTo>
                      <a:pt x="1767" y="146"/>
                      <a:pt x="1795" y="166"/>
                      <a:pt x="1805" y="196"/>
                    </a:cubicBezTo>
                    <a:lnTo>
                      <a:pt x="1813" y="220"/>
                    </a:lnTo>
                    <a:lnTo>
                      <a:pt x="1744" y="170"/>
                    </a:lnTo>
                    <a:lnTo>
                      <a:pt x="1760" y="170"/>
                    </a:lnTo>
                    <a:lnTo>
                      <a:pt x="1776" y="170"/>
                    </a:lnTo>
                    <a:lnTo>
                      <a:pt x="1784" y="170"/>
                    </a:lnTo>
                    <a:lnTo>
                      <a:pt x="1800" y="170"/>
                    </a:lnTo>
                    <a:lnTo>
                      <a:pt x="1808" y="170"/>
                    </a:lnTo>
                    <a:cubicBezTo>
                      <a:pt x="1843" y="170"/>
                      <a:pt x="1872" y="195"/>
                      <a:pt x="1879" y="228"/>
                    </a:cubicBezTo>
                    <a:lnTo>
                      <a:pt x="1895" y="308"/>
                    </a:lnTo>
                    <a:lnTo>
                      <a:pt x="1824" y="250"/>
                    </a:lnTo>
                    <a:lnTo>
                      <a:pt x="1832" y="250"/>
                    </a:lnTo>
                    <a:lnTo>
                      <a:pt x="1848" y="250"/>
                    </a:lnTo>
                    <a:lnTo>
                      <a:pt x="1856" y="250"/>
                    </a:lnTo>
                    <a:lnTo>
                      <a:pt x="1872" y="250"/>
                    </a:lnTo>
                    <a:lnTo>
                      <a:pt x="1880" y="250"/>
                    </a:lnTo>
                    <a:lnTo>
                      <a:pt x="1896" y="250"/>
                    </a:lnTo>
                    <a:lnTo>
                      <a:pt x="1912" y="250"/>
                    </a:lnTo>
                    <a:lnTo>
                      <a:pt x="1920" y="250"/>
                    </a:lnTo>
                    <a:lnTo>
                      <a:pt x="1936" y="250"/>
                    </a:lnTo>
                    <a:lnTo>
                      <a:pt x="1944" y="250"/>
                    </a:lnTo>
                    <a:cubicBezTo>
                      <a:pt x="1978" y="250"/>
                      <a:pt x="2006" y="273"/>
                      <a:pt x="2014" y="305"/>
                    </a:cubicBezTo>
                    <a:lnTo>
                      <a:pt x="2030" y="369"/>
                    </a:lnTo>
                    <a:lnTo>
                      <a:pt x="1960" y="314"/>
                    </a:lnTo>
                    <a:lnTo>
                      <a:pt x="1968" y="314"/>
                    </a:lnTo>
                    <a:lnTo>
                      <a:pt x="1984" y="314"/>
                    </a:lnTo>
                    <a:lnTo>
                      <a:pt x="1992" y="314"/>
                    </a:lnTo>
                    <a:lnTo>
                      <a:pt x="2008" y="314"/>
                    </a:lnTo>
                    <a:lnTo>
                      <a:pt x="2024" y="314"/>
                    </a:lnTo>
                    <a:lnTo>
                      <a:pt x="2032" y="314"/>
                    </a:lnTo>
                    <a:lnTo>
                      <a:pt x="2048" y="314"/>
                    </a:lnTo>
                    <a:cubicBezTo>
                      <a:pt x="2082" y="314"/>
                      <a:pt x="2110" y="337"/>
                      <a:pt x="2118" y="369"/>
                    </a:cubicBezTo>
                    <a:lnTo>
                      <a:pt x="2126" y="401"/>
                    </a:lnTo>
                    <a:lnTo>
                      <a:pt x="2056" y="346"/>
                    </a:lnTo>
                    <a:lnTo>
                      <a:pt x="2072" y="346"/>
                    </a:lnTo>
                    <a:lnTo>
                      <a:pt x="2080" y="346"/>
                    </a:lnTo>
                    <a:lnTo>
                      <a:pt x="2096" y="346"/>
                    </a:lnTo>
                    <a:lnTo>
                      <a:pt x="2104" y="346"/>
                    </a:lnTo>
                    <a:lnTo>
                      <a:pt x="2120" y="346"/>
                    </a:lnTo>
                    <a:lnTo>
                      <a:pt x="2128" y="346"/>
                    </a:lnTo>
                    <a:lnTo>
                      <a:pt x="2144" y="346"/>
                    </a:lnTo>
                    <a:lnTo>
                      <a:pt x="2160" y="346"/>
                    </a:lnTo>
                    <a:lnTo>
                      <a:pt x="2168" y="346"/>
                    </a:lnTo>
                    <a:lnTo>
                      <a:pt x="2184" y="346"/>
                    </a:lnTo>
                    <a:lnTo>
                      <a:pt x="2192" y="346"/>
                    </a:lnTo>
                    <a:lnTo>
                      <a:pt x="2208" y="346"/>
                    </a:lnTo>
                    <a:lnTo>
                      <a:pt x="2216" y="346"/>
                    </a:lnTo>
                    <a:lnTo>
                      <a:pt x="2232" y="346"/>
                    </a:lnTo>
                    <a:lnTo>
                      <a:pt x="2240" y="346"/>
                    </a:lnTo>
                    <a:lnTo>
                      <a:pt x="2256" y="346"/>
                    </a:lnTo>
                    <a:lnTo>
                      <a:pt x="2272" y="346"/>
                    </a:lnTo>
                    <a:lnTo>
                      <a:pt x="2280" y="346"/>
                    </a:lnTo>
                    <a:lnTo>
                      <a:pt x="2296" y="346"/>
                    </a:lnTo>
                    <a:lnTo>
                      <a:pt x="2304" y="346"/>
                    </a:lnTo>
                    <a:lnTo>
                      <a:pt x="2320" y="346"/>
                    </a:lnTo>
                    <a:lnTo>
                      <a:pt x="2328" y="346"/>
                    </a:lnTo>
                    <a:lnTo>
                      <a:pt x="2269" y="379"/>
                    </a:lnTo>
                    <a:lnTo>
                      <a:pt x="2285" y="355"/>
                    </a:lnTo>
                    <a:cubicBezTo>
                      <a:pt x="2301" y="329"/>
                      <a:pt x="2333" y="317"/>
                      <a:pt x="2362" y="325"/>
                    </a:cubicBezTo>
                    <a:cubicBezTo>
                      <a:pt x="2392" y="332"/>
                      <a:pt x="2413" y="358"/>
                      <a:pt x="2416" y="388"/>
                    </a:cubicBezTo>
                    <a:lnTo>
                      <a:pt x="2424" y="476"/>
                    </a:lnTo>
                    <a:lnTo>
                      <a:pt x="2282" y="470"/>
                    </a:lnTo>
                    <a:lnTo>
                      <a:pt x="2298" y="382"/>
                    </a:lnTo>
                    <a:cubicBezTo>
                      <a:pt x="2304" y="346"/>
                      <a:pt x="2336" y="321"/>
                      <a:pt x="2372" y="323"/>
                    </a:cubicBezTo>
                    <a:cubicBezTo>
                      <a:pt x="2408" y="324"/>
                      <a:pt x="2437" y="352"/>
                      <a:pt x="2440" y="388"/>
                    </a:cubicBezTo>
                    <a:lnTo>
                      <a:pt x="2448" y="476"/>
                    </a:lnTo>
                    <a:lnTo>
                      <a:pt x="2376" y="410"/>
                    </a:lnTo>
                    <a:lnTo>
                      <a:pt x="2392" y="410"/>
                    </a:lnTo>
                    <a:lnTo>
                      <a:pt x="2408" y="410"/>
                    </a:lnTo>
                    <a:lnTo>
                      <a:pt x="2416" y="410"/>
                    </a:lnTo>
                    <a:lnTo>
                      <a:pt x="2432" y="410"/>
                    </a:lnTo>
                    <a:lnTo>
                      <a:pt x="2440" y="410"/>
                    </a:lnTo>
                    <a:lnTo>
                      <a:pt x="2456" y="410"/>
                    </a:lnTo>
                    <a:lnTo>
                      <a:pt x="2464" y="410"/>
                    </a:lnTo>
                    <a:lnTo>
                      <a:pt x="2480" y="410"/>
                    </a:lnTo>
                    <a:lnTo>
                      <a:pt x="2488" y="410"/>
                    </a:lnTo>
                    <a:lnTo>
                      <a:pt x="2504" y="410"/>
                    </a:lnTo>
                    <a:lnTo>
                      <a:pt x="2520" y="410"/>
                    </a:lnTo>
                    <a:lnTo>
                      <a:pt x="2528" y="410"/>
                    </a:lnTo>
                    <a:lnTo>
                      <a:pt x="2458" y="468"/>
                    </a:lnTo>
                    <a:lnTo>
                      <a:pt x="2474" y="388"/>
                    </a:lnTo>
                    <a:cubicBezTo>
                      <a:pt x="2481" y="355"/>
                      <a:pt x="2510" y="330"/>
                      <a:pt x="2544" y="330"/>
                    </a:cubicBezTo>
                    <a:lnTo>
                      <a:pt x="2552" y="330"/>
                    </a:lnTo>
                    <a:cubicBezTo>
                      <a:pt x="2592" y="330"/>
                      <a:pt x="2624" y="363"/>
                      <a:pt x="2624" y="402"/>
                    </a:cubicBezTo>
                    <a:cubicBezTo>
                      <a:pt x="2624" y="442"/>
                      <a:pt x="2592" y="474"/>
                      <a:pt x="2552" y="474"/>
                    </a:cubicBezTo>
                    <a:lnTo>
                      <a:pt x="2544" y="474"/>
                    </a:lnTo>
                    <a:lnTo>
                      <a:pt x="2615" y="417"/>
                    </a:lnTo>
                    <a:lnTo>
                      <a:pt x="2599" y="497"/>
                    </a:lnTo>
                    <a:cubicBezTo>
                      <a:pt x="2592" y="530"/>
                      <a:pt x="2563" y="554"/>
                      <a:pt x="2528" y="554"/>
                    </a:cubicBezTo>
                    <a:lnTo>
                      <a:pt x="2520" y="554"/>
                    </a:lnTo>
                    <a:lnTo>
                      <a:pt x="2504" y="554"/>
                    </a:lnTo>
                    <a:lnTo>
                      <a:pt x="2488" y="554"/>
                    </a:lnTo>
                    <a:lnTo>
                      <a:pt x="2480" y="554"/>
                    </a:lnTo>
                    <a:lnTo>
                      <a:pt x="2464" y="554"/>
                    </a:lnTo>
                    <a:lnTo>
                      <a:pt x="2456" y="554"/>
                    </a:lnTo>
                    <a:lnTo>
                      <a:pt x="2440" y="554"/>
                    </a:lnTo>
                    <a:lnTo>
                      <a:pt x="2432" y="554"/>
                    </a:lnTo>
                    <a:lnTo>
                      <a:pt x="2416" y="554"/>
                    </a:lnTo>
                    <a:lnTo>
                      <a:pt x="2408" y="554"/>
                    </a:lnTo>
                    <a:lnTo>
                      <a:pt x="2392" y="554"/>
                    </a:lnTo>
                    <a:lnTo>
                      <a:pt x="2376" y="554"/>
                    </a:lnTo>
                    <a:cubicBezTo>
                      <a:pt x="2339" y="554"/>
                      <a:pt x="2308" y="526"/>
                      <a:pt x="2305" y="489"/>
                    </a:cubicBezTo>
                    <a:lnTo>
                      <a:pt x="2297" y="401"/>
                    </a:lnTo>
                    <a:lnTo>
                      <a:pt x="2439" y="407"/>
                    </a:lnTo>
                    <a:lnTo>
                      <a:pt x="2423" y="495"/>
                    </a:lnTo>
                    <a:cubicBezTo>
                      <a:pt x="2417" y="531"/>
                      <a:pt x="2385" y="556"/>
                      <a:pt x="2349" y="554"/>
                    </a:cubicBezTo>
                    <a:cubicBezTo>
                      <a:pt x="2313" y="553"/>
                      <a:pt x="2284" y="525"/>
                      <a:pt x="2281" y="489"/>
                    </a:cubicBezTo>
                    <a:lnTo>
                      <a:pt x="2273" y="401"/>
                    </a:lnTo>
                    <a:lnTo>
                      <a:pt x="2404" y="434"/>
                    </a:lnTo>
                    <a:lnTo>
                      <a:pt x="2388" y="458"/>
                    </a:lnTo>
                    <a:cubicBezTo>
                      <a:pt x="2375" y="478"/>
                      <a:pt x="2353" y="490"/>
                      <a:pt x="2328" y="490"/>
                    </a:cubicBezTo>
                    <a:lnTo>
                      <a:pt x="2320" y="490"/>
                    </a:lnTo>
                    <a:lnTo>
                      <a:pt x="2304" y="490"/>
                    </a:lnTo>
                    <a:lnTo>
                      <a:pt x="2296" y="490"/>
                    </a:lnTo>
                    <a:lnTo>
                      <a:pt x="2280" y="490"/>
                    </a:lnTo>
                    <a:lnTo>
                      <a:pt x="2272" y="490"/>
                    </a:lnTo>
                    <a:lnTo>
                      <a:pt x="2256" y="490"/>
                    </a:lnTo>
                    <a:lnTo>
                      <a:pt x="2240" y="490"/>
                    </a:lnTo>
                    <a:lnTo>
                      <a:pt x="2232" y="490"/>
                    </a:lnTo>
                    <a:lnTo>
                      <a:pt x="2216" y="490"/>
                    </a:lnTo>
                    <a:lnTo>
                      <a:pt x="2208" y="490"/>
                    </a:lnTo>
                    <a:lnTo>
                      <a:pt x="2192" y="490"/>
                    </a:lnTo>
                    <a:lnTo>
                      <a:pt x="2184" y="490"/>
                    </a:lnTo>
                    <a:lnTo>
                      <a:pt x="2168" y="490"/>
                    </a:lnTo>
                    <a:lnTo>
                      <a:pt x="2160" y="490"/>
                    </a:lnTo>
                    <a:lnTo>
                      <a:pt x="2144" y="490"/>
                    </a:lnTo>
                    <a:lnTo>
                      <a:pt x="2128" y="490"/>
                    </a:lnTo>
                    <a:lnTo>
                      <a:pt x="2120" y="490"/>
                    </a:lnTo>
                    <a:lnTo>
                      <a:pt x="2104" y="490"/>
                    </a:lnTo>
                    <a:lnTo>
                      <a:pt x="2096" y="490"/>
                    </a:lnTo>
                    <a:lnTo>
                      <a:pt x="2080" y="490"/>
                    </a:lnTo>
                    <a:lnTo>
                      <a:pt x="2072" y="490"/>
                    </a:lnTo>
                    <a:lnTo>
                      <a:pt x="2056" y="490"/>
                    </a:lnTo>
                    <a:cubicBezTo>
                      <a:pt x="2023" y="490"/>
                      <a:pt x="1995" y="468"/>
                      <a:pt x="1987" y="436"/>
                    </a:cubicBezTo>
                    <a:lnTo>
                      <a:pt x="1979" y="404"/>
                    </a:lnTo>
                    <a:lnTo>
                      <a:pt x="2048" y="458"/>
                    </a:lnTo>
                    <a:lnTo>
                      <a:pt x="2032" y="458"/>
                    </a:lnTo>
                    <a:lnTo>
                      <a:pt x="2024" y="458"/>
                    </a:lnTo>
                    <a:lnTo>
                      <a:pt x="2008" y="458"/>
                    </a:lnTo>
                    <a:lnTo>
                      <a:pt x="1992" y="458"/>
                    </a:lnTo>
                    <a:lnTo>
                      <a:pt x="1984" y="458"/>
                    </a:lnTo>
                    <a:lnTo>
                      <a:pt x="1968" y="458"/>
                    </a:lnTo>
                    <a:lnTo>
                      <a:pt x="1960" y="458"/>
                    </a:lnTo>
                    <a:cubicBezTo>
                      <a:pt x="1927" y="458"/>
                      <a:pt x="1899" y="436"/>
                      <a:pt x="1891" y="404"/>
                    </a:cubicBezTo>
                    <a:lnTo>
                      <a:pt x="1875" y="340"/>
                    </a:lnTo>
                    <a:lnTo>
                      <a:pt x="1944" y="394"/>
                    </a:lnTo>
                    <a:lnTo>
                      <a:pt x="1936" y="394"/>
                    </a:lnTo>
                    <a:lnTo>
                      <a:pt x="1920" y="394"/>
                    </a:lnTo>
                    <a:lnTo>
                      <a:pt x="1912" y="394"/>
                    </a:lnTo>
                    <a:lnTo>
                      <a:pt x="1896" y="394"/>
                    </a:lnTo>
                    <a:lnTo>
                      <a:pt x="1880" y="394"/>
                    </a:lnTo>
                    <a:lnTo>
                      <a:pt x="1872" y="394"/>
                    </a:lnTo>
                    <a:lnTo>
                      <a:pt x="1856" y="394"/>
                    </a:lnTo>
                    <a:lnTo>
                      <a:pt x="1848" y="394"/>
                    </a:lnTo>
                    <a:lnTo>
                      <a:pt x="1832" y="394"/>
                    </a:lnTo>
                    <a:lnTo>
                      <a:pt x="1824" y="394"/>
                    </a:lnTo>
                    <a:cubicBezTo>
                      <a:pt x="1790" y="394"/>
                      <a:pt x="1761" y="370"/>
                      <a:pt x="1754" y="337"/>
                    </a:cubicBezTo>
                    <a:lnTo>
                      <a:pt x="1738" y="257"/>
                    </a:lnTo>
                    <a:lnTo>
                      <a:pt x="1808" y="314"/>
                    </a:lnTo>
                    <a:lnTo>
                      <a:pt x="1800" y="314"/>
                    </a:lnTo>
                    <a:lnTo>
                      <a:pt x="1784" y="314"/>
                    </a:lnTo>
                    <a:lnTo>
                      <a:pt x="1776" y="314"/>
                    </a:lnTo>
                    <a:lnTo>
                      <a:pt x="1760" y="314"/>
                    </a:lnTo>
                    <a:lnTo>
                      <a:pt x="1744" y="314"/>
                    </a:lnTo>
                    <a:cubicBezTo>
                      <a:pt x="1713" y="314"/>
                      <a:pt x="1686" y="295"/>
                      <a:pt x="1676" y="265"/>
                    </a:cubicBezTo>
                    <a:lnTo>
                      <a:pt x="1668" y="241"/>
                    </a:lnTo>
                    <a:lnTo>
                      <a:pt x="1736" y="290"/>
                    </a:lnTo>
                    <a:lnTo>
                      <a:pt x="1720" y="290"/>
                    </a:lnTo>
                    <a:lnTo>
                      <a:pt x="1712" y="290"/>
                    </a:lnTo>
                    <a:lnTo>
                      <a:pt x="1772" y="258"/>
                    </a:lnTo>
                    <a:lnTo>
                      <a:pt x="1756" y="282"/>
                    </a:lnTo>
                    <a:cubicBezTo>
                      <a:pt x="1743" y="302"/>
                      <a:pt x="1721" y="314"/>
                      <a:pt x="1696" y="314"/>
                    </a:cubicBezTo>
                    <a:lnTo>
                      <a:pt x="1688" y="314"/>
                    </a:lnTo>
                    <a:lnTo>
                      <a:pt x="1672" y="314"/>
                    </a:lnTo>
                    <a:lnTo>
                      <a:pt x="1664" y="314"/>
                    </a:lnTo>
                    <a:cubicBezTo>
                      <a:pt x="1640" y="314"/>
                      <a:pt x="1618" y="302"/>
                      <a:pt x="1605" y="282"/>
                    </a:cubicBezTo>
                    <a:lnTo>
                      <a:pt x="1589" y="258"/>
                    </a:lnTo>
                    <a:lnTo>
                      <a:pt x="1717" y="241"/>
                    </a:lnTo>
                    <a:lnTo>
                      <a:pt x="1709" y="265"/>
                    </a:lnTo>
                    <a:cubicBezTo>
                      <a:pt x="1700" y="291"/>
                      <a:pt x="1677" y="310"/>
                      <a:pt x="1650" y="314"/>
                    </a:cubicBezTo>
                    <a:cubicBezTo>
                      <a:pt x="1623" y="317"/>
                      <a:pt x="1596" y="305"/>
                      <a:pt x="1581" y="282"/>
                    </a:cubicBezTo>
                    <a:lnTo>
                      <a:pt x="1565" y="258"/>
                    </a:lnTo>
                    <a:lnTo>
                      <a:pt x="1695" y="234"/>
                    </a:lnTo>
                    <a:lnTo>
                      <a:pt x="1679" y="306"/>
                    </a:lnTo>
                    <a:cubicBezTo>
                      <a:pt x="1671" y="340"/>
                      <a:pt x="1640" y="364"/>
                      <a:pt x="1605" y="362"/>
                    </a:cubicBezTo>
                    <a:cubicBezTo>
                      <a:pt x="1569" y="360"/>
                      <a:pt x="1541" y="333"/>
                      <a:pt x="1537" y="298"/>
                    </a:cubicBezTo>
                    <a:lnTo>
                      <a:pt x="1529" y="226"/>
                    </a:lnTo>
                    <a:lnTo>
                      <a:pt x="1600" y="290"/>
                    </a:lnTo>
                    <a:lnTo>
                      <a:pt x="1584" y="290"/>
                    </a:lnTo>
                    <a:lnTo>
                      <a:pt x="1576" y="290"/>
                    </a:lnTo>
                    <a:lnTo>
                      <a:pt x="1560" y="290"/>
                    </a:lnTo>
                    <a:lnTo>
                      <a:pt x="1552" y="290"/>
                    </a:lnTo>
                    <a:lnTo>
                      <a:pt x="1536" y="290"/>
                    </a:lnTo>
                    <a:lnTo>
                      <a:pt x="1528" y="290"/>
                    </a:lnTo>
                    <a:lnTo>
                      <a:pt x="1512" y="290"/>
                    </a:lnTo>
                    <a:cubicBezTo>
                      <a:pt x="1478" y="290"/>
                      <a:pt x="1448" y="266"/>
                      <a:pt x="1442" y="231"/>
                    </a:cubicBezTo>
                    <a:lnTo>
                      <a:pt x="1426" y="143"/>
                    </a:lnTo>
                    <a:lnTo>
                      <a:pt x="1568" y="137"/>
                    </a:lnTo>
                    <a:lnTo>
                      <a:pt x="1560" y="225"/>
                    </a:lnTo>
                    <a:cubicBezTo>
                      <a:pt x="1557" y="262"/>
                      <a:pt x="1526" y="290"/>
                      <a:pt x="1488" y="290"/>
                    </a:cubicBezTo>
                    <a:lnTo>
                      <a:pt x="1472" y="290"/>
                    </a:lnTo>
                    <a:lnTo>
                      <a:pt x="1464" y="290"/>
                    </a:lnTo>
                    <a:lnTo>
                      <a:pt x="1448" y="290"/>
                    </a:lnTo>
                    <a:lnTo>
                      <a:pt x="1440" y="290"/>
                    </a:lnTo>
                    <a:cubicBezTo>
                      <a:pt x="1407" y="290"/>
                      <a:pt x="1378" y="267"/>
                      <a:pt x="1370" y="234"/>
                    </a:cubicBezTo>
                    <a:lnTo>
                      <a:pt x="1354" y="162"/>
                    </a:lnTo>
                    <a:lnTo>
                      <a:pt x="1424" y="218"/>
                    </a:lnTo>
                    <a:lnTo>
                      <a:pt x="1416" y="218"/>
                    </a:lnTo>
                    <a:lnTo>
                      <a:pt x="1400" y="218"/>
                    </a:lnTo>
                    <a:lnTo>
                      <a:pt x="1392" y="218"/>
                    </a:lnTo>
                    <a:lnTo>
                      <a:pt x="1376" y="218"/>
                    </a:lnTo>
                    <a:lnTo>
                      <a:pt x="1360" y="218"/>
                    </a:lnTo>
                    <a:lnTo>
                      <a:pt x="1352" y="218"/>
                    </a:lnTo>
                    <a:lnTo>
                      <a:pt x="1336" y="218"/>
                    </a:lnTo>
                    <a:lnTo>
                      <a:pt x="1328" y="218"/>
                    </a:lnTo>
                    <a:lnTo>
                      <a:pt x="1312" y="218"/>
                    </a:lnTo>
                    <a:lnTo>
                      <a:pt x="1304" y="218"/>
                    </a:lnTo>
                    <a:lnTo>
                      <a:pt x="1288" y="218"/>
                    </a:lnTo>
                    <a:lnTo>
                      <a:pt x="1280" y="218"/>
                    </a:lnTo>
                    <a:lnTo>
                      <a:pt x="1264" y="218"/>
                    </a:lnTo>
                    <a:lnTo>
                      <a:pt x="1248" y="218"/>
                    </a:lnTo>
                    <a:lnTo>
                      <a:pt x="1240" y="218"/>
                    </a:lnTo>
                    <a:lnTo>
                      <a:pt x="1224" y="218"/>
                    </a:lnTo>
                    <a:lnTo>
                      <a:pt x="1216" y="218"/>
                    </a:lnTo>
                    <a:lnTo>
                      <a:pt x="1200" y="218"/>
                    </a:lnTo>
                    <a:lnTo>
                      <a:pt x="1192" y="218"/>
                    </a:lnTo>
                    <a:cubicBezTo>
                      <a:pt x="1159" y="218"/>
                      <a:pt x="1130" y="195"/>
                      <a:pt x="1122" y="162"/>
                    </a:cubicBezTo>
                    <a:lnTo>
                      <a:pt x="1106" y="90"/>
                    </a:lnTo>
                    <a:lnTo>
                      <a:pt x="1176" y="146"/>
                    </a:lnTo>
                    <a:lnTo>
                      <a:pt x="1168" y="146"/>
                    </a:lnTo>
                    <a:lnTo>
                      <a:pt x="1152" y="146"/>
                    </a:lnTo>
                    <a:lnTo>
                      <a:pt x="1144" y="146"/>
                    </a:lnTo>
                    <a:lnTo>
                      <a:pt x="1128" y="146"/>
                    </a:lnTo>
                    <a:lnTo>
                      <a:pt x="1112" y="146"/>
                    </a:lnTo>
                    <a:lnTo>
                      <a:pt x="1104" y="146"/>
                    </a:lnTo>
                    <a:lnTo>
                      <a:pt x="1088" y="146"/>
                    </a:lnTo>
                    <a:lnTo>
                      <a:pt x="1153" y="107"/>
                    </a:lnTo>
                    <a:lnTo>
                      <a:pt x="1145" y="123"/>
                    </a:lnTo>
                    <a:cubicBezTo>
                      <a:pt x="1133" y="147"/>
                      <a:pt x="1108" y="162"/>
                      <a:pt x="1080" y="162"/>
                    </a:cubicBezTo>
                    <a:lnTo>
                      <a:pt x="1064" y="162"/>
                    </a:lnTo>
                    <a:lnTo>
                      <a:pt x="1056" y="162"/>
                    </a:lnTo>
                    <a:cubicBezTo>
                      <a:pt x="1037" y="162"/>
                      <a:pt x="1019" y="155"/>
                      <a:pt x="1006" y="141"/>
                    </a:cubicBezTo>
                    <a:lnTo>
                      <a:pt x="990" y="125"/>
                    </a:lnTo>
                    <a:lnTo>
                      <a:pt x="1105" y="107"/>
                    </a:lnTo>
                    <a:lnTo>
                      <a:pt x="1097" y="123"/>
                    </a:lnTo>
                    <a:cubicBezTo>
                      <a:pt x="1085" y="147"/>
                      <a:pt x="1060" y="162"/>
                      <a:pt x="1032" y="162"/>
                    </a:cubicBezTo>
                    <a:lnTo>
                      <a:pt x="1016" y="162"/>
                    </a:lnTo>
                    <a:cubicBezTo>
                      <a:pt x="997" y="162"/>
                      <a:pt x="979" y="155"/>
                      <a:pt x="966" y="141"/>
                    </a:cubicBezTo>
                    <a:lnTo>
                      <a:pt x="950" y="125"/>
                    </a:lnTo>
                    <a:lnTo>
                      <a:pt x="1000" y="146"/>
                    </a:lnTo>
                    <a:lnTo>
                      <a:pt x="992" y="146"/>
                    </a:lnTo>
                    <a:lnTo>
                      <a:pt x="976" y="146"/>
                    </a:lnTo>
                    <a:lnTo>
                      <a:pt x="968" y="146"/>
                    </a:lnTo>
                    <a:lnTo>
                      <a:pt x="952" y="146"/>
                    </a:lnTo>
                    <a:lnTo>
                      <a:pt x="944" y="146"/>
                    </a:lnTo>
                    <a:lnTo>
                      <a:pt x="928" y="146"/>
                    </a:lnTo>
                    <a:lnTo>
                      <a:pt x="920" y="146"/>
                    </a:lnTo>
                    <a:lnTo>
                      <a:pt x="904" y="146"/>
                    </a:lnTo>
                    <a:lnTo>
                      <a:pt x="896" y="146"/>
                    </a:lnTo>
                    <a:lnTo>
                      <a:pt x="880" y="146"/>
                    </a:lnTo>
                    <a:lnTo>
                      <a:pt x="931" y="125"/>
                    </a:lnTo>
                    <a:lnTo>
                      <a:pt x="915" y="141"/>
                    </a:lnTo>
                    <a:cubicBezTo>
                      <a:pt x="902" y="155"/>
                      <a:pt x="884" y="162"/>
                      <a:pt x="864" y="162"/>
                    </a:cubicBezTo>
                    <a:lnTo>
                      <a:pt x="856" y="162"/>
                    </a:lnTo>
                    <a:lnTo>
                      <a:pt x="840" y="162"/>
                    </a:lnTo>
                    <a:lnTo>
                      <a:pt x="832" y="162"/>
                    </a:lnTo>
                    <a:lnTo>
                      <a:pt x="816" y="162"/>
                    </a:lnTo>
                    <a:lnTo>
                      <a:pt x="808" y="162"/>
                    </a:lnTo>
                    <a:lnTo>
                      <a:pt x="792" y="162"/>
                    </a:lnTo>
                    <a:lnTo>
                      <a:pt x="784" y="162"/>
                    </a:lnTo>
                    <a:lnTo>
                      <a:pt x="768" y="162"/>
                    </a:lnTo>
                    <a:lnTo>
                      <a:pt x="752" y="162"/>
                    </a:lnTo>
                    <a:lnTo>
                      <a:pt x="744" y="162"/>
                    </a:lnTo>
                    <a:lnTo>
                      <a:pt x="728" y="162"/>
                    </a:lnTo>
                    <a:lnTo>
                      <a:pt x="720" y="162"/>
                    </a:lnTo>
                    <a:lnTo>
                      <a:pt x="704" y="162"/>
                    </a:lnTo>
                    <a:lnTo>
                      <a:pt x="696" y="162"/>
                    </a:lnTo>
                    <a:lnTo>
                      <a:pt x="680" y="162"/>
                    </a:lnTo>
                    <a:lnTo>
                      <a:pt x="672" y="162"/>
                    </a:lnTo>
                    <a:lnTo>
                      <a:pt x="656" y="162"/>
                    </a:lnTo>
                    <a:lnTo>
                      <a:pt x="648" y="162"/>
                    </a:lnTo>
                    <a:lnTo>
                      <a:pt x="632" y="162"/>
                    </a:lnTo>
                    <a:lnTo>
                      <a:pt x="616" y="162"/>
                    </a:lnTo>
                    <a:lnTo>
                      <a:pt x="608" y="162"/>
                    </a:lnTo>
                    <a:lnTo>
                      <a:pt x="592" y="162"/>
                    </a:lnTo>
                    <a:lnTo>
                      <a:pt x="664" y="101"/>
                    </a:lnTo>
                    <a:lnTo>
                      <a:pt x="656" y="157"/>
                    </a:lnTo>
                    <a:cubicBezTo>
                      <a:pt x="651" y="190"/>
                      <a:pt x="623" y="216"/>
                      <a:pt x="589" y="218"/>
                    </a:cubicBezTo>
                    <a:cubicBezTo>
                      <a:pt x="555" y="221"/>
                      <a:pt x="525" y="199"/>
                      <a:pt x="515" y="166"/>
                    </a:cubicBezTo>
                    <a:lnTo>
                      <a:pt x="499" y="110"/>
                    </a:lnTo>
                    <a:lnTo>
                      <a:pt x="568" y="162"/>
                    </a:lnTo>
                    <a:lnTo>
                      <a:pt x="560" y="162"/>
                    </a:lnTo>
                    <a:lnTo>
                      <a:pt x="544" y="162"/>
                    </a:lnTo>
                    <a:lnTo>
                      <a:pt x="536" y="162"/>
                    </a:lnTo>
                    <a:lnTo>
                      <a:pt x="520" y="162"/>
                    </a:lnTo>
                    <a:lnTo>
                      <a:pt x="504" y="162"/>
                    </a:lnTo>
                    <a:lnTo>
                      <a:pt x="496" y="162"/>
                    </a:lnTo>
                    <a:lnTo>
                      <a:pt x="480" y="162"/>
                    </a:lnTo>
                    <a:lnTo>
                      <a:pt x="472" y="162"/>
                    </a:lnTo>
                    <a:lnTo>
                      <a:pt x="456" y="162"/>
                    </a:lnTo>
                    <a:lnTo>
                      <a:pt x="448" y="162"/>
                    </a:lnTo>
                    <a:lnTo>
                      <a:pt x="432" y="162"/>
                    </a:lnTo>
                    <a:lnTo>
                      <a:pt x="424" y="162"/>
                    </a:lnTo>
                    <a:lnTo>
                      <a:pt x="494" y="110"/>
                    </a:lnTo>
                    <a:lnTo>
                      <a:pt x="478" y="166"/>
                    </a:lnTo>
                    <a:cubicBezTo>
                      <a:pt x="469" y="197"/>
                      <a:pt x="441" y="218"/>
                      <a:pt x="408" y="218"/>
                    </a:cubicBezTo>
                    <a:lnTo>
                      <a:pt x="400" y="218"/>
                    </a:lnTo>
                    <a:lnTo>
                      <a:pt x="465" y="179"/>
                    </a:lnTo>
                    <a:lnTo>
                      <a:pt x="449" y="211"/>
                    </a:lnTo>
                    <a:cubicBezTo>
                      <a:pt x="437" y="235"/>
                      <a:pt x="412" y="250"/>
                      <a:pt x="384" y="250"/>
                    </a:cubicBezTo>
                    <a:lnTo>
                      <a:pt x="368" y="250"/>
                    </a:lnTo>
                    <a:lnTo>
                      <a:pt x="360" y="250"/>
                    </a:lnTo>
                    <a:lnTo>
                      <a:pt x="344" y="250"/>
                    </a:lnTo>
                    <a:lnTo>
                      <a:pt x="336" y="250"/>
                    </a:lnTo>
                    <a:lnTo>
                      <a:pt x="320" y="250"/>
                    </a:lnTo>
                    <a:lnTo>
                      <a:pt x="312" y="250"/>
                    </a:lnTo>
                    <a:lnTo>
                      <a:pt x="296" y="250"/>
                    </a:lnTo>
                    <a:lnTo>
                      <a:pt x="368" y="187"/>
                    </a:lnTo>
                    <a:lnTo>
                      <a:pt x="360" y="251"/>
                    </a:lnTo>
                    <a:cubicBezTo>
                      <a:pt x="355" y="287"/>
                      <a:pt x="325" y="314"/>
                      <a:pt x="288" y="314"/>
                    </a:cubicBezTo>
                    <a:lnTo>
                      <a:pt x="272" y="314"/>
                    </a:lnTo>
                    <a:lnTo>
                      <a:pt x="264" y="314"/>
                    </a:lnTo>
                    <a:lnTo>
                      <a:pt x="248" y="314"/>
                    </a:lnTo>
                    <a:lnTo>
                      <a:pt x="232" y="314"/>
                    </a:lnTo>
                    <a:lnTo>
                      <a:pt x="304" y="249"/>
                    </a:lnTo>
                    <a:lnTo>
                      <a:pt x="296" y="337"/>
                    </a:lnTo>
                    <a:cubicBezTo>
                      <a:pt x="293" y="374"/>
                      <a:pt x="262" y="402"/>
                      <a:pt x="224" y="402"/>
                    </a:cubicBezTo>
                    <a:lnTo>
                      <a:pt x="208" y="402"/>
                    </a:lnTo>
                    <a:lnTo>
                      <a:pt x="200" y="402"/>
                    </a:lnTo>
                    <a:cubicBezTo>
                      <a:pt x="166" y="402"/>
                      <a:pt x="136" y="378"/>
                      <a:pt x="130" y="343"/>
                    </a:cubicBezTo>
                    <a:lnTo>
                      <a:pt x="114" y="255"/>
                    </a:lnTo>
                    <a:lnTo>
                      <a:pt x="184" y="314"/>
                    </a:lnTo>
                    <a:lnTo>
                      <a:pt x="176" y="314"/>
                    </a:lnTo>
                    <a:lnTo>
                      <a:pt x="160" y="314"/>
                    </a:lnTo>
                    <a:lnTo>
                      <a:pt x="152" y="314"/>
                    </a:lnTo>
                    <a:lnTo>
                      <a:pt x="221" y="265"/>
                    </a:lnTo>
                    <a:lnTo>
                      <a:pt x="205" y="313"/>
                    </a:lnTo>
                    <a:cubicBezTo>
                      <a:pt x="195" y="343"/>
                      <a:pt x="167" y="362"/>
                      <a:pt x="136" y="362"/>
                    </a:cubicBezTo>
                    <a:lnTo>
                      <a:pt x="120" y="362"/>
                    </a:lnTo>
                    <a:lnTo>
                      <a:pt x="112" y="362"/>
                    </a:lnTo>
                    <a:lnTo>
                      <a:pt x="96" y="362"/>
                    </a:lnTo>
                    <a:lnTo>
                      <a:pt x="88" y="362"/>
                    </a:lnTo>
                    <a:lnTo>
                      <a:pt x="72" y="362"/>
                    </a:lnTo>
                    <a:cubicBezTo>
                      <a:pt x="33" y="362"/>
                      <a:pt x="0" y="330"/>
                      <a:pt x="0" y="290"/>
                    </a:cubicBezTo>
                    <a:cubicBezTo>
                      <a:pt x="0" y="251"/>
                      <a:pt x="33" y="218"/>
                      <a:pt x="72" y="218"/>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3" name="Freeform 127"/>
              <p:cNvSpPr>
                <a:spLocks/>
              </p:cNvSpPr>
              <p:nvPr/>
            </p:nvSpPr>
            <p:spPr bwMode="auto">
              <a:xfrm>
                <a:off x="8486775" y="2489200"/>
                <a:ext cx="500063" cy="101600"/>
              </a:xfrm>
              <a:custGeom>
                <a:avLst/>
                <a:gdLst>
                  <a:gd name="T0" fmla="*/ 225 w 2624"/>
                  <a:gd name="T1" fmla="*/ 392 h 534"/>
                  <a:gd name="T2" fmla="*/ 216 w 2624"/>
                  <a:gd name="T3" fmla="*/ 384 h 534"/>
                  <a:gd name="T4" fmla="*/ 241 w 2624"/>
                  <a:gd name="T5" fmla="*/ 334 h 534"/>
                  <a:gd name="T6" fmla="*/ 384 w 2624"/>
                  <a:gd name="T7" fmla="*/ 384 h 534"/>
                  <a:gd name="T8" fmla="*/ 361 w 2624"/>
                  <a:gd name="T9" fmla="*/ 448 h 534"/>
                  <a:gd name="T10" fmla="*/ 496 w 2624"/>
                  <a:gd name="T11" fmla="*/ 360 h 534"/>
                  <a:gd name="T12" fmla="*/ 584 w 2624"/>
                  <a:gd name="T13" fmla="*/ 256 h 534"/>
                  <a:gd name="T14" fmla="*/ 727 w 2624"/>
                  <a:gd name="T15" fmla="*/ 221 h 534"/>
                  <a:gd name="T16" fmla="*/ 791 w 2624"/>
                  <a:gd name="T17" fmla="*/ 317 h 534"/>
                  <a:gd name="T18" fmla="*/ 726 w 2624"/>
                  <a:gd name="T19" fmla="*/ 206 h 534"/>
                  <a:gd name="T20" fmla="*/ 856 w 2624"/>
                  <a:gd name="T21" fmla="*/ 96 h 534"/>
                  <a:gd name="T22" fmla="*/ 944 w 2624"/>
                  <a:gd name="T23" fmla="*/ 0 h 534"/>
                  <a:gd name="T24" fmla="*/ 1000 w 2624"/>
                  <a:gd name="T25" fmla="*/ 32 h 534"/>
                  <a:gd name="T26" fmla="*/ 1112 w 2624"/>
                  <a:gd name="T27" fmla="*/ 32 h 534"/>
                  <a:gd name="T28" fmla="*/ 1224 w 2624"/>
                  <a:gd name="T29" fmla="*/ 32 h 534"/>
                  <a:gd name="T30" fmla="*/ 1312 w 2624"/>
                  <a:gd name="T31" fmla="*/ 136 h 534"/>
                  <a:gd name="T32" fmla="*/ 1376 w 2624"/>
                  <a:gd name="T33" fmla="*/ 136 h 534"/>
                  <a:gd name="T34" fmla="*/ 1488 w 2624"/>
                  <a:gd name="T35" fmla="*/ 136 h 534"/>
                  <a:gd name="T36" fmla="*/ 1617 w 2624"/>
                  <a:gd name="T37" fmla="*/ 144 h 534"/>
                  <a:gd name="T38" fmla="*/ 1664 w 2624"/>
                  <a:gd name="T39" fmla="*/ 144 h 534"/>
                  <a:gd name="T40" fmla="*/ 1768 w 2624"/>
                  <a:gd name="T41" fmla="*/ 144 h 534"/>
                  <a:gd name="T42" fmla="*/ 1856 w 2624"/>
                  <a:gd name="T43" fmla="*/ 240 h 534"/>
                  <a:gd name="T44" fmla="*/ 1968 w 2624"/>
                  <a:gd name="T45" fmla="*/ 240 h 534"/>
                  <a:gd name="T46" fmla="*/ 2104 w 2624"/>
                  <a:gd name="T47" fmla="*/ 449 h 534"/>
                  <a:gd name="T48" fmla="*/ 2096 w 2624"/>
                  <a:gd name="T49" fmla="*/ 384 h 534"/>
                  <a:gd name="T50" fmla="*/ 2184 w 2624"/>
                  <a:gd name="T51" fmla="*/ 272 h 534"/>
                  <a:gd name="T52" fmla="*/ 2264 w 2624"/>
                  <a:gd name="T53" fmla="*/ 384 h 534"/>
                  <a:gd name="T54" fmla="*/ 2344 w 2624"/>
                  <a:gd name="T55" fmla="*/ 256 h 534"/>
                  <a:gd name="T56" fmla="*/ 2416 w 2624"/>
                  <a:gd name="T57" fmla="*/ 384 h 534"/>
                  <a:gd name="T58" fmla="*/ 2504 w 2624"/>
                  <a:gd name="T59" fmla="*/ 352 h 534"/>
                  <a:gd name="T60" fmla="*/ 2512 w 2624"/>
                  <a:gd name="T61" fmla="*/ 496 h 534"/>
                  <a:gd name="T62" fmla="*/ 2432 w 2624"/>
                  <a:gd name="T63" fmla="*/ 528 h 534"/>
                  <a:gd name="T64" fmla="*/ 2352 w 2624"/>
                  <a:gd name="T65" fmla="*/ 400 h 534"/>
                  <a:gd name="T66" fmla="*/ 2280 w 2624"/>
                  <a:gd name="T67" fmla="*/ 528 h 534"/>
                  <a:gd name="T68" fmla="*/ 2192 w 2624"/>
                  <a:gd name="T69" fmla="*/ 416 h 534"/>
                  <a:gd name="T70" fmla="*/ 2104 w 2624"/>
                  <a:gd name="T71" fmla="*/ 528 h 534"/>
                  <a:gd name="T72" fmla="*/ 2101 w 2624"/>
                  <a:gd name="T73" fmla="*/ 479 h 534"/>
                  <a:gd name="T74" fmla="*/ 1992 w 2624"/>
                  <a:gd name="T75" fmla="*/ 416 h 534"/>
                  <a:gd name="T76" fmla="*/ 1896 w 2624"/>
                  <a:gd name="T77" fmla="*/ 384 h 534"/>
                  <a:gd name="T78" fmla="*/ 1784 w 2624"/>
                  <a:gd name="T79" fmla="*/ 384 h 534"/>
                  <a:gd name="T80" fmla="*/ 1696 w 2624"/>
                  <a:gd name="T81" fmla="*/ 288 h 534"/>
                  <a:gd name="T82" fmla="*/ 1659 w 2624"/>
                  <a:gd name="T83" fmla="*/ 259 h 534"/>
                  <a:gd name="T84" fmla="*/ 1520 w 2624"/>
                  <a:gd name="T85" fmla="*/ 280 h 534"/>
                  <a:gd name="T86" fmla="*/ 1416 w 2624"/>
                  <a:gd name="T87" fmla="*/ 280 h 534"/>
                  <a:gd name="T88" fmla="*/ 1400 w 2624"/>
                  <a:gd name="T89" fmla="*/ 214 h 534"/>
                  <a:gd name="T90" fmla="*/ 1248 w 2624"/>
                  <a:gd name="T91" fmla="*/ 176 h 534"/>
                  <a:gd name="T92" fmla="*/ 1136 w 2624"/>
                  <a:gd name="T93" fmla="*/ 176 h 534"/>
                  <a:gd name="T94" fmla="*/ 1024 w 2624"/>
                  <a:gd name="T95" fmla="*/ 176 h 534"/>
                  <a:gd name="T96" fmla="*/ 886 w 2624"/>
                  <a:gd name="T97" fmla="*/ 195 h 534"/>
                  <a:gd name="T98" fmla="*/ 888 w 2624"/>
                  <a:gd name="T99" fmla="*/ 240 h 534"/>
                  <a:gd name="T100" fmla="*/ 746 w 2624"/>
                  <a:gd name="T101" fmla="*/ 247 h 534"/>
                  <a:gd name="T102" fmla="*/ 728 w 2624"/>
                  <a:gd name="T103" fmla="*/ 304 h 534"/>
                  <a:gd name="T104" fmla="*/ 680 w 2624"/>
                  <a:gd name="T105" fmla="*/ 400 h 534"/>
                  <a:gd name="T106" fmla="*/ 608 w 2624"/>
                  <a:gd name="T107" fmla="*/ 400 h 534"/>
                  <a:gd name="T108" fmla="*/ 576 w 2624"/>
                  <a:gd name="T109" fmla="*/ 334 h 534"/>
                  <a:gd name="T110" fmla="*/ 377 w 2624"/>
                  <a:gd name="T111" fmla="*/ 333 h 534"/>
                  <a:gd name="T112" fmla="*/ 392 w 2624"/>
                  <a:gd name="T113" fmla="*/ 528 h 534"/>
                  <a:gd name="T114" fmla="*/ 312 w 2624"/>
                  <a:gd name="T115" fmla="*/ 416 h 534"/>
                  <a:gd name="T116" fmla="*/ 328 w 2624"/>
                  <a:gd name="T117" fmla="*/ 350 h 534"/>
                  <a:gd name="T118" fmla="*/ 176 w 2624"/>
                  <a:gd name="T119" fmla="*/ 528 h 534"/>
                  <a:gd name="T120" fmla="*/ 88 w 2624"/>
                  <a:gd name="T121" fmla="*/ 49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24" h="534">
                    <a:moveTo>
                      <a:pt x="72" y="352"/>
                    </a:moveTo>
                    <a:lnTo>
                      <a:pt x="88" y="352"/>
                    </a:lnTo>
                    <a:lnTo>
                      <a:pt x="96" y="352"/>
                    </a:lnTo>
                    <a:lnTo>
                      <a:pt x="112" y="352"/>
                    </a:lnTo>
                    <a:lnTo>
                      <a:pt x="120" y="352"/>
                    </a:lnTo>
                    <a:lnTo>
                      <a:pt x="136" y="352"/>
                    </a:lnTo>
                    <a:lnTo>
                      <a:pt x="144" y="352"/>
                    </a:lnTo>
                    <a:lnTo>
                      <a:pt x="160" y="352"/>
                    </a:lnTo>
                    <a:cubicBezTo>
                      <a:pt x="188" y="352"/>
                      <a:pt x="213" y="368"/>
                      <a:pt x="225" y="392"/>
                    </a:cubicBezTo>
                    <a:lnTo>
                      <a:pt x="241" y="424"/>
                    </a:lnTo>
                    <a:lnTo>
                      <a:pt x="176" y="384"/>
                    </a:lnTo>
                    <a:lnTo>
                      <a:pt x="184" y="384"/>
                    </a:lnTo>
                    <a:lnTo>
                      <a:pt x="200" y="384"/>
                    </a:lnTo>
                    <a:lnTo>
                      <a:pt x="208" y="384"/>
                    </a:lnTo>
                    <a:lnTo>
                      <a:pt x="224" y="384"/>
                    </a:lnTo>
                    <a:lnTo>
                      <a:pt x="232" y="384"/>
                    </a:lnTo>
                    <a:lnTo>
                      <a:pt x="200" y="392"/>
                    </a:lnTo>
                    <a:lnTo>
                      <a:pt x="216" y="384"/>
                    </a:lnTo>
                    <a:lnTo>
                      <a:pt x="177" y="443"/>
                    </a:lnTo>
                    <a:lnTo>
                      <a:pt x="185" y="339"/>
                    </a:lnTo>
                    <a:cubicBezTo>
                      <a:pt x="188" y="301"/>
                      <a:pt x="219" y="272"/>
                      <a:pt x="256" y="272"/>
                    </a:cubicBezTo>
                    <a:lnTo>
                      <a:pt x="272" y="272"/>
                    </a:lnTo>
                    <a:lnTo>
                      <a:pt x="288" y="272"/>
                    </a:lnTo>
                    <a:cubicBezTo>
                      <a:pt x="326" y="272"/>
                      <a:pt x="357" y="301"/>
                      <a:pt x="360" y="339"/>
                    </a:cubicBezTo>
                    <a:lnTo>
                      <a:pt x="368" y="443"/>
                    </a:lnTo>
                    <a:lnTo>
                      <a:pt x="225" y="438"/>
                    </a:lnTo>
                    <a:lnTo>
                      <a:pt x="241" y="334"/>
                    </a:lnTo>
                    <a:cubicBezTo>
                      <a:pt x="247" y="298"/>
                      <a:pt x="277" y="272"/>
                      <a:pt x="312" y="272"/>
                    </a:cubicBezTo>
                    <a:lnTo>
                      <a:pt x="320" y="272"/>
                    </a:lnTo>
                    <a:lnTo>
                      <a:pt x="336" y="272"/>
                    </a:lnTo>
                    <a:cubicBezTo>
                      <a:pt x="374" y="272"/>
                      <a:pt x="406" y="302"/>
                      <a:pt x="408" y="339"/>
                    </a:cubicBezTo>
                    <a:lnTo>
                      <a:pt x="416" y="451"/>
                    </a:lnTo>
                    <a:lnTo>
                      <a:pt x="344" y="384"/>
                    </a:lnTo>
                    <a:lnTo>
                      <a:pt x="360" y="384"/>
                    </a:lnTo>
                    <a:lnTo>
                      <a:pt x="368" y="384"/>
                    </a:lnTo>
                    <a:lnTo>
                      <a:pt x="384" y="384"/>
                    </a:lnTo>
                    <a:lnTo>
                      <a:pt x="392" y="384"/>
                    </a:lnTo>
                    <a:lnTo>
                      <a:pt x="321" y="446"/>
                    </a:lnTo>
                    <a:lnTo>
                      <a:pt x="337" y="334"/>
                    </a:lnTo>
                    <a:cubicBezTo>
                      <a:pt x="342" y="299"/>
                      <a:pt x="373" y="272"/>
                      <a:pt x="408" y="272"/>
                    </a:cubicBezTo>
                    <a:cubicBezTo>
                      <a:pt x="444" y="272"/>
                      <a:pt x="475" y="299"/>
                      <a:pt x="480" y="334"/>
                    </a:cubicBezTo>
                    <a:lnTo>
                      <a:pt x="496" y="446"/>
                    </a:lnTo>
                    <a:lnTo>
                      <a:pt x="424" y="384"/>
                    </a:lnTo>
                    <a:lnTo>
                      <a:pt x="432" y="384"/>
                    </a:lnTo>
                    <a:lnTo>
                      <a:pt x="361" y="448"/>
                    </a:lnTo>
                    <a:lnTo>
                      <a:pt x="377" y="320"/>
                    </a:lnTo>
                    <a:cubicBezTo>
                      <a:pt x="382" y="283"/>
                      <a:pt x="414" y="255"/>
                      <a:pt x="451" y="257"/>
                    </a:cubicBezTo>
                    <a:cubicBezTo>
                      <a:pt x="488" y="258"/>
                      <a:pt x="518" y="287"/>
                      <a:pt x="520" y="324"/>
                    </a:cubicBezTo>
                    <a:lnTo>
                      <a:pt x="528" y="452"/>
                    </a:lnTo>
                    <a:lnTo>
                      <a:pt x="397" y="417"/>
                    </a:lnTo>
                    <a:lnTo>
                      <a:pt x="413" y="393"/>
                    </a:lnTo>
                    <a:cubicBezTo>
                      <a:pt x="426" y="372"/>
                      <a:pt x="448" y="360"/>
                      <a:pt x="472" y="360"/>
                    </a:cubicBezTo>
                    <a:lnTo>
                      <a:pt x="480" y="360"/>
                    </a:lnTo>
                    <a:lnTo>
                      <a:pt x="496" y="360"/>
                    </a:lnTo>
                    <a:lnTo>
                      <a:pt x="425" y="427"/>
                    </a:lnTo>
                    <a:lnTo>
                      <a:pt x="433" y="323"/>
                    </a:lnTo>
                    <a:cubicBezTo>
                      <a:pt x="436" y="285"/>
                      <a:pt x="467" y="256"/>
                      <a:pt x="504" y="256"/>
                    </a:cubicBezTo>
                    <a:lnTo>
                      <a:pt x="520" y="256"/>
                    </a:lnTo>
                    <a:lnTo>
                      <a:pt x="536" y="256"/>
                    </a:lnTo>
                    <a:lnTo>
                      <a:pt x="544" y="256"/>
                    </a:lnTo>
                    <a:lnTo>
                      <a:pt x="560" y="256"/>
                    </a:lnTo>
                    <a:lnTo>
                      <a:pt x="568" y="256"/>
                    </a:lnTo>
                    <a:lnTo>
                      <a:pt x="584" y="256"/>
                    </a:lnTo>
                    <a:lnTo>
                      <a:pt x="592" y="256"/>
                    </a:lnTo>
                    <a:lnTo>
                      <a:pt x="608" y="256"/>
                    </a:lnTo>
                    <a:lnTo>
                      <a:pt x="616" y="256"/>
                    </a:lnTo>
                    <a:lnTo>
                      <a:pt x="632" y="256"/>
                    </a:lnTo>
                    <a:lnTo>
                      <a:pt x="640" y="256"/>
                    </a:lnTo>
                    <a:lnTo>
                      <a:pt x="569" y="317"/>
                    </a:lnTo>
                    <a:lnTo>
                      <a:pt x="585" y="221"/>
                    </a:lnTo>
                    <a:cubicBezTo>
                      <a:pt x="591" y="186"/>
                      <a:pt x="621" y="160"/>
                      <a:pt x="656" y="160"/>
                    </a:cubicBezTo>
                    <a:cubicBezTo>
                      <a:pt x="692" y="160"/>
                      <a:pt x="722" y="186"/>
                      <a:pt x="727" y="221"/>
                    </a:cubicBezTo>
                    <a:lnTo>
                      <a:pt x="743" y="317"/>
                    </a:lnTo>
                    <a:lnTo>
                      <a:pt x="672" y="256"/>
                    </a:lnTo>
                    <a:lnTo>
                      <a:pt x="680" y="256"/>
                    </a:lnTo>
                    <a:lnTo>
                      <a:pt x="696" y="256"/>
                    </a:lnTo>
                    <a:lnTo>
                      <a:pt x="625" y="322"/>
                    </a:lnTo>
                    <a:lnTo>
                      <a:pt x="633" y="226"/>
                    </a:lnTo>
                    <a:cubicBezTo>
                      <a:pt x="636" y="190"/>
                      <a:pt x="665" y="162"/>
                      <a:pt x="702" y="161"/>
                    </a:cubicBezTo>
                    <a:cubicBezTo>
                      <a:pt x="738" y="159"/>
                      <a:pt x="770" y="185"/>
                      <a:pt x="775" y="221"/>
                    </a:cubicBezTo>
                    <a:lnTo>
                      <a:pt x="791" y="317"/>
                    </a:lnTo>
                    <a:lnTo>
                      <a:pt x="649" y="322"/>
                    </a:lnTo>
                    <a:lnTo>
                      <a:pt x="657" y="226"/>
                    </a:lnTo>
                    <a:cubicBezTo>
                      <a:pt x="660" y="189"/>
                      <a:pt x="691" y="160"/>
                      <a:pt x="728" y="160"/>
                    </a:cubicBezTo>
                    <a:lnTo>
                      <a:pt x="744" y="160"/>
                    </a:lnTo>
                    <a:lnTo>
                      <a:pt x="752" y="160"/>
                    </a:lnTo>
                    <a:lnTo>
                      <a:pt x="768" y="160"/>
                    </a:lnTo>
                    <a:lnTo>
                      <a:pt x="776" y="160"/>
                    </a:lnTo>
                    <a:lnTo>
                      <a:pt x="792" y="160"/>
                    </a:lnTo>
                    <a:lnTo>
                      <a:pt x="726" y="206"/>
                    </a:lnTo>
                    <a:lnTo>
                      <a:pt x="742" y="166"/>
                    </a:lnTo>
                    <a:cubicBezTo>
                      <a:pt x="753" y="136"/>
                      <a:pt x="783" y="118"/>
                      <a:pt x="815" y="121"/>
                    </a:cubicBezTo>
                    <a:cubicBezTo>
                      <a:pt x="847" y="124"/>
                      <a:pt x="873" y="147"/>
                      <a:pt x="879" y="178"/>
                    </a:cubicBezTo>
                    <a:lnTo>
                      <a:pt x="887" y="218"/>
                    </a:lnTo>
                    <a:lnTo>
                      <a:pt x="750" y="206"/>
                    </a:lnTo>
                    <a:lnTo>
                      <a:pt x="766" y="166"/>
                    </a:lnTo>
                    <a:lnTo>
                      <a:pt x="772" y="146"/>
                    </a:lnTo>
                    <a:cubicBezTo>
                      <a:pt x="782" y="116"/>
                      <a:pt x="809" y="96"/>
                      <a:pt x="840" y="96"/>
                    </a:cubicBezTo>
                    <a:lnTo>
                      <a:pt x="856" y="96"/>
                    </a:lnTo>
                    <a:lnTo>
                      <a:pt x="864" y="96"/>
                    </a:lnTo>
                    <a:lnTo>
                      <a:pt x="880" y="96"/>
                    </a:lnTo>
                    <a:lnTo>
                      <a:pt x="888" y="96"/>
                    </a:lnTo>
                    <a:lnTo>
                      <a:pt x="904" y="96"/>
                    </a:lnTo>
                    <a:lnTo>
                      <a:pt x="920" y="96"/>
                    </a:lnTo>
                    <a:lnTo>
                      <a:pt x="849" y="162"/>
                    </a:lnTo>
                    <a:lnTo>
                      <a:pt x="857" y="66"/>
                    </a:lnTo>
                    <a:cubicBezTo>
                      <a:pt x="860" y="29"/>
                      <a:pt x="891" y="0"/>
                      <a:pt x="928" y="0"/>
                    </a:cubicBezTo>
                    <a:lnTo>
                      <a:pt x="944" y="0"/>
                    </a:lnTo>
                    <a:cubicBezTo>
                      <a:pt x="982" y="0"/>
                      <a:pt x="1013" y="29"/>
                      <a:pt x="1016" y="66"/>
                    </a:cubicBezTo>
                    <a:lnTo>
                      <a:pt x="1024" y="162"/>
                    </a:lnTo>
                    <a:lnTo>
                      <a:pt x="1019" y="142"/>
                    </a:lnTo>
                    <a:lnTo>
                      <a:pt x="1035" y="182"/>
                    </a:lnTo>
                    <a:lnTo>
                      <a:pt x="897" y="203"/>
                    </a:lnTo>
                    <a:lnTo>
                      <a:pt x="905" y="99"/>
                    </a:lnTo>
                    <a:cubicBezTo>
                      <a:pt x="908" y="61"/>
                      <a:pt x="939" y="32"/>
                      <a:pt x="976" y="32"/>
                    </a:cubicBezTo>
                    <a:lnTo>
                      <a:pt x="992" y="32"/>
                    </a:lnTo>
                    <a:lnTo>
                      <a:pt x="1000" y="32"/>
                    </a:lnTo>
                    <a:lnTo>
                      <a:pt x="1016" y="32"/>
                    </a:lnTo>
                    <a:lnTo>
                      <a:pt x="1024" y="32"/>
                    </a:lnTo>
                    <a:lnTo>
                      <a:pt x="1040" y="32"/>
                    </a:lnTo>
                    <a:lnTo>
                      <a:pt x="1056" y="32"/>
                    </a:lnTo>
                    <a:lnTo>
                      <a:pt x="1064" y="32"/>
                    </a:lnTo>
                    <a:lnTo>
                      <a:pt x="1080" y="32"/>
                    </a:lnTo>
                    <a:lnTo>
                      <a:pt x="1088" y="32"/>
                    </a:lnTo>
                    <a:lnTo>
                      <a:pt x="1104" y="32"/>
                    </a:lnTo>
                    <a:lnTo>
                      <a:pt x="1112" y="32"/>
                    </a:lnTo>
                    <a:lnTo>
                      <a:pt x="1128" y="32"/>
                    </a:lnTo>
                    <a:lnTo>
                      <a:pt x="1136" y="32"/>
                    </a:lnTo>
                    <a:lnTo>
                      <a:pt x="1152" y="32"/>
                    </a:lnTo>
                    <a:lnTo>
                      <a:pt x="1168" y="32"/>
                    </a:lnTo>
                    <a:lnTo>
                      <a:pt x="1176" y="32"/>
                    </a:lnTo>
                    <a:lnTo>
                      <a:pt x="1192" y="32"/>
                    </a:lnTo>
                    <a:lnTo>
                      <a:pt x="1200" y="32"/>
                    </a:lnTo>
                    <a:lnTo>
                      <a:pt x="1216" y="32"/>
                    </a:lnTo>
                    <a:lnTo>
                      <a:pt x="1224" y="32"/>
                    </a:lnTo>
                    <a:lnTo>
                      <a:pt x="1240" y="32"/>
                    </a:lnTo>
                    <a:lnTo>
                      <a:pt x="1248" y="32"/>
                    </a:lnTo>
                    <a:lnTo>
                      <a:pt x="1264" y="32"/>
                    </a:lnTo>
                    <a:lnTo>
                      <a:pt x="1272" y="32"/>
                    </a:lnTo>
                    <a:cubicBezTo>
                      <a:pt x="1308" y="32"/>
                      <a:pt x="1338" y="58"/>
                      <a:pt x="1344" y="94"/>
                    </a:cubicBezTo>
                    <a:lnTo>
                      <a:pt x="1360" y="198"/>
                    </a:lnTo>
                    <a:lnTo>
                      <a:pt x="1288" y="136"/>
                    </a:lnTo>
                    <a:lnTo>
                      <a:pt x="1304" y="136"/>
                    </a:lnTo>
                    <a:lnTo>
                      <a:pt x="1312" y="136"/>
                    </a:lnTo>
                    <a:lnTo>
                      <a:pt x="1328" y="136"/>
                    </a:lnTo>
                    <a:lnTo>
                      <a:pt x="1257" y="203"/>
                    </a:lnTo>
                    <a:lnTo>
                      <a:pt x="1265" y="99"/>
                    </a:lnTo>
                    <a:cubicBezTo>
                      <a:pt x="1267" y="62"/>
                      <a:pt x="1297" y="34"/>
                      <a:pt x="1334" y="33"/>
                    </a:cubicBezTo>
                    <a:cubicBezTo>
                      <a:pt x="1370" y="31"/>
                      <a:pt x="1402" y="57"/>
                      <a:pt x="1408" y="94"/>
                    </a:cubicBezTo>
                    <a:lnTo>
                      <a:pt x="1424" y="198"/>
                    </a:lnTo>
                    <a:lnTo>
                      <a:pt x="1352" y="136"/>
                    </a:lnTo>
                    <a:lnTo>
                      <a:pt x="1360" y="136"/>
                    </a:lnTo>
                    <a:lnTo>
                      <a:pt x="1376" y="136"/>
                    </a:lnTo>
                    <a:lnTo>
                      <a:pt x="1384" y="136"/>
                    </a:lnTo>
                    <a:lnTo>
                      <a:pt x="1400" y="136"/>
                    </a:lnTo>
                    <a:lnTo>
                      <a:pt x="1416" y="136"/>
                    </a:lnTo>
                    <a:lnTo>
                      <a:pt x="1424" y="136"/>
                    </a:lnTo>
                    <a:lnTo>
                      <a:pt x="1440" y="136"/>
                    </a:lnTo>
                    <a:lnTo>
                      <a:pt x="1448" y="136"/>
                    </a:lnTo>
                    <a:lnTo>
                      <a:pt x="1464" y="136"/>
                    </a:lnTo>
                    <a:lnTo>
                      <a:pt x="1472" y="136"/>
                    </a:lnTo>
                    <a:lnTo>
                      <a:pt x="1488" y="136"/>
                    </a:lnTo>
                    <a:lnTo>
                      <a:pt x="1496" y="136"/>
                    </a:lnTo>
                    <a:lnTo>
                      <a:pt x="1512" y="136"/>
                    </a:lnTo>
                    <a:lnTo>
                      <a:pt x="1520" y="136"/>
                    </a:lnTo>
                    <a:lnTo>
                      <a:pt x="1536" y="136"/>
                    </a:lnTo>
                    <a:lnTo>
                      <a:pt x="1552" y="136"/>
                    </a:lnTo>
                    <a:lnTo>
                      <a:pt x="1560" y="136"/>
                    </a:lnTo>
                    <a:lnTo>
                      <a:pt x="1576" y="136"/>
                    </a:lnTo>
                    <a:lnTo>
                      <a:pt x="1584" y="136"/>
                    </a:lnTo>
                    <a:cubicBezTo>
                      <a:pt x="1596" y="136"/>
                      <a:pt x="1607" y="139"/>
                      <a:pt x="1617" y="144"/>
                    </a:cubicBezTo>
                    <a:lnTo>
                      <a:pt x="1633" y="152"/>
                    </a:lnTo>
                    <a:lnTo>
                      <a:pt x="1550" y="166"/>
                    </a:lnTo>
                    <a:lnTo>
                      <a:pt x="1558" y="158"/>
                    </a:lnTo>
                    <a:cubicBezTo>
                      <a:pt x="1579" y="136"/>
                      <a:pt x="1613" y="130"/>
                      <a:pt x="1641" y="144"/>
                    </a:cubicBezTo>
                    <a:lnTo>
                      <a:pt x="1657" y="152"/>
                    </a:lnTo>
                    <a:lnTo>
                      <a:pt x="1624" y="144"/>
                    </a:lnTo>
                    <a:lnTo>
                      <a:pt x="1632" y="144"/>
                    </a:lnTo>
                    <a:lnTo>
                      <a:pt x="1648" y="144"/>
                    </a:lnTo>
                    <a:lnTo>
                      <a:pt x="1664" y="144"/>
                    </a:lnTo>
                    <a:lnTo>
                      <a:pt x="1672" y="144"/>
                    </a:lnTo>
                    <a:lnTo>
                      <a:pt x="1688" y="144"/>
                    </a:lnTo>
                    <a:lnTo>
                      <a:pt x="1696" y="144"/>
                    </a:lnTo>
                    <a:lnTo>
                      <a:pt x="1712" y="144"/>
                    </a:lnTo>
                    <a:lnTo>
                      <a:pt x="1720" y="144"/>
                    </a:lnTo>
                    <a:lnTo>
                      <a:pt x="1736" y="144"/>
                    </a:lnTo>
                    <a:lnTo>
                      <a:pt x="1744" y="144"/>
                    </a:lnTo>
                    <a:lnTo>
                      <a:pt x="1760" y="144"/>
                    </a:lnTo>
                    <a:lnTo>
                      <a:pt x="1768" y="144"/>
                    </a:lnTo>
                    <a:cubicBezTo>
                      <a:pt x="1804" y="144"/>
                      <a:pt x="1834" y="170"/>
                      <a:pt x="1839" y="205"/>
                    </a:cubicBezTo>
                    <a:lnTo>
                      <a:pt x="1855" y="301"/>
                    </a:lnTo>
                    <a:lnTo>
                      <a:pt x="1784" y="240"/>
                    </a:lnTo>
                    <a:lnTo>
                      <a:pt x="1800" y="240"/>
                    </a:lnTo>
                    <a:lnTo>
                      <a:pt x="1808" y="240"/>
                    </a:lnTo>
                    <a:lnTo>
                      <a:pt x="1824" y="240"/>
                    </a:lnTo>
                    <a:lnTo>
                      <a:pt x="1832" y="240"/>
                    </a:lnTo>
                    <a:lnTo>
                      <a:pt x="1848" y="240"/>
                    </a:lnTo>
                    <a:lnTo>
                      <a:pt x="1856" y="240"/>
                    </a:lnTo>
                    <a:lnTo>
                      <a:pt x="1872" y="240"/>
                    </a:lnTo>
                    <a:lnTo>
                      <a:pt x="1880" y="240"/>
                    </a:lnTo>
                    <a:lnTo>
                      <a:pt x="1896" y="240"/>
                    </a:lnTo>
                    <a:lnTo>
                      <a:pt x="1912" y="240"/>
                    </a:lnTo>
                    <a:lnTo>
                      <a:pt x="1920" y="240"/>
                    </a:lnTo>
                    <a:lnTo>
                      <a:pt x="1936" y="240"/>
                    </a:lnTo>
                    <a:lnTo>
                      <a:pt x="1944" y="240"/>
                    </a:lnTo>
                    <a:lnTo>
                      <a:pt x="1960" y="240"/>
                    </a:lnTo>
                    <a:lnTo>
                      <a:pt x="1968" y="240"/>
                    </a:lnTo>
                    <a:cubicBezTo>
                      <a:pt x="1996" y="240"/>
                      <a:pt x="2021" y="256"/>
                      <a:pt x="2033" y="280"/>
                    </a:cubicBezTo>
                    <a:lnTo>
                      <a:pt x="2049" y="312"/>
                    </a:lnTo>
                    <a:lnTo>
                      <a:pt x="1915" y="327"/>
                    </a:lnTo>
                    <a:lnTo>
                      <a:pt x="1923" y="295"/>
                    </a:lnTo>
                    <a:cubicBezTo>
                      <a:pt x="1931" y="263"/>
                      <a:pt x="1959" y="240"/>
                      <a:pt x="1992" y="240"/>
                    </a:cubicBezTo>
                    <a:lnTo>
                      <a:pt x="2008" y="240"/>
                    </a:lnTo>
                    <a:lnTo>
                      <a:pt x="2016" y="240"/>
                    </a:lnTo>
                    <a:cubicBezTo>
                      <a:pt x="2053" y="240"/>
                      <a:pt x="2084" y="268"/>
                      <a:pt x="2088" y="305"/>
                    </a:cubicBezTo>
                    <a:lnTo>
                      <a:pt x="2104" y="449"/>
                    </a:lnTo>
                    <a:lnTo>
                      <a:pt x="1964" y="434"/>
                    </a:lnTo>
                    <a:lnTo>
                      <a:pt x="1980" y="386"/>
                    </a:lnTo>
                    <a:cubicBezTo>
                      <a:pt x="1990" y="356"/>
                      <a:pt x="2017" y="336"/>
                      <a:pt x="2048" y="336"/>
                    </a:cubicBezTo>
                    <a:lnTo>
                      <a:pt x="2056" y="336"/>
                    </a:lnTo>
                    <a:cubicBezTo>
                      <a:pt x="2087" y="336"/>
                      <a:pt x="2115" y="356"/>
                      <a:pt x="2125" y="386"/>
                    </a:cubicBezTo>
                    <a:lnTo>
                      <a:pt x="2141" y="434"/>
                    </a:lnTo>
                    <a:lnTo>
                      <a:pt x="2072" y="384"/>
                    </a:lnTo>
                    <a:lnTo>
                      <a:pt x="2080" y="384"/>
                    </a:lnTo>
                    <a:lnTo>
                      <a:pt x="2096" y="384"/>
                    </a:lnTo>
                    <a:lnTo>
                      <a:pt x="2104" y="384"/>
                    </a:lnTo>
                    <a:lnTo>
                      <a:pt x="2033" y="446"/>
                    </a:lnTo>
                    <a:lnTo>
                      <a:pt x="2049" y="334"/>
                    </a:lnTo>
                    <a:cubicBezTo>
                      <a:pt x="2054" y="299"/>
                      <a:pt x="2085" y="272"/>
                      <a:pt x="2120" y="272"/>
                    </a:cubicBezTo>
                    <a:lnTo>
                      <a:pt x="2128" y="272"/>
                    </a:lnTo>
                    <a:lnTo>
                      <a:pt x="2144" y="272"/>
                    </a:lnTo>
                    <a:lnTo>
                      <a:pt x="2152" y="272"/>
                    </a:lnTo>
                    <a:lnTo>
                      <a:pt x="2168" y="272"/>
                    </a:lnTo>
                    <a:lnTo>
                      <a:pt x="2184" y="272"/>
                    </a:lnTo>
                    <a:lnTo>
                      <a:pt x="2192" y="272"/>
                    </a:lnTo>
                    <a:cubicBezTo>
                      <a:pt x="2228" y="272"/>
                      <a:pt x="2259" y="299"/>
                      <a:pt x="2264" y="334"/>
                    </a:cubicBezTo>
                    <a:lnTo>
                      <a:pt x="2280" y="446"/>
                    </a:lnTo>
                    <a:lnTo>
                      <a:pt x="2208" y="384"/>
                    </a:lnTo>
                    <a:lnTo>
                      <a:pt x="2216" y="384"/>
                    </a:lnTo>
                    <a:lnTo>
                      <a:pt x="2232" y="384"/>
                    </a:lnTo>
                    <a:lnTo>
                      <a:pt x="2240" y="384"/>
                    </a:lnTo>
                    <a:lnTo>
                      <a:pt x="2256" y="384"/>
                    </a:lnTo>
                    <a:lnTo>
                      <a:pt x="2264" y="384"/>
                    </a:lnTo>
                    <a:lnTo>
                      <a:pt x="2280" y="384"/>
                    </a:lnTo>
                    <a:lnTo>
                      <a:pt x="2209" y="446"/>
                    </a:lnTo>
                    <a:lnTo>
                      <a:pt x="2225" y="334"/>
                    </a:lnTo>
                    <a:cubicBezTo>
                      <a:pt x="2226" y="327"/>
                      <a:pt x="2229" y="319"/>
                      <a:pt x="2232" y="312"/>
                    </a:cubicBezTo>
                    <a:lnTo>
                      <a:pt x="2240" y="296"/>
                    </a:lnTo>
                    <a:cubicBezTo>
                      <a:pt x="2252" y="272"/>
                      <a:pt x="2277" y="256"/>
                      <a:pt x="2304" y="256"/>
                    </a:cubicBezTo>
                    <a:lnTo>
                      <a:pt x="2320" y="256"/>
                    </a:lnTo>
                    <a:lnTo>
                      <a:pt x="2328" y="256"/>
                    </a:lnTo>
                    <a:lnTo>
                      <a:pt x="2344" y="256"/>
                    </a:lnTo>
                    <a:lnTo>
                      <a:pt x="2352" y="256"/>
                    </a:lnTo>
                    <a:cubicBezTo>
                      <a:pt x="2372" y="256"/>
                      <a:pt x="2390" y="264"/>
                      <a:pt x="2403" y="278"/>
                    </a:cubicBezTo>
                    <a:lnTo>
                      <a:pt x="2419" y="294"/>
                    </a:lnTo>
                    <a:cubicBezTo>
                      <a:pt x="2432" y="306"/>
                      <a:pt x="2439" y="322"/>
                      <a:pt x="2440" y="339"/>
                    </a:cubicBezTo>
                    <a:lnTo>
                      <a:pt x="2448" y="451"/>
                    </a:lnTo>
                    <a:lnTo>
                      <a:pt x="2376" y="384"/>
                    </a:lnTo>
                    <a:lnTo>
                      <a:pt x="2392" y="384"/>
                    </a:lnTo>
                    <a:lnTo>
                      <a:pt x="2400" y="384"/>
                    </a:lnTo>
                    <a:lnTo>
                      <a:pt x="2416" y="384"/>
                    </a:lnTo>
                    <a:lnTo>
                      <a:pt x="2432" y="384"/>
                    </a:lnTo>
                    <a:lnTo>
                      <a:pt x="2440" y="384"/>
                    </a:lnTo>
                    <a:lnTo>
                      <a:pt x="2456" y="384"/>
                    </a:lnTo>
                    <a:lnTo>
                      <a:pt x="2464" y="384"/>
                    </a:lnTo>
                    <a:lnTo>
                      <a:pt x="2480" y="384"/>
                    </a:lnTo>
                    <a:lnTo>
                      <a:pt x="2488" y="384"/>
                    </a:lnTo>
                    <a:lnTo>
                      <a:pt x="2424" y="424"/>
                    </a:lnTo>
                    <a:lnTo>
                      <a:pt x="2440" y="392"/>
                    </a:lnTo>
                    <a:cubicBezTo>
                      <a:pt x="2452" y="368"/>
                      <a:pt x="2477" y="352"/>
                      <a:pt x="2504" y="352"/>
                    </a:cubicBezTo>
                    <a:lnTo>
                      <a:pt x="2512" y="352"/>
                    </a:lnTo>
                    <a:lnTo>
                      <a:pt x="2528" y="352"/>
                    </a:lnTo>
                    <a:lnTo>
                      <a:pt x="2544" y="352"/>
                    </a:lnTo>
                    <a:lnTo>
                      <a:pt x="2552" y="352"/>
                    </a:lnTo>
                    <a:cubicBezTo>
                      <a:pt x="2592" y="352"/>
                      <a:pt x="2624" y="385"/>
                      <a:pt x="2624" y="424"/>
                    </a:cubicBezTo>
                    <a:cubicBezTo>
                      <a:pt x="2624" y="464"/>
                      <a:pt x="2592" y="496"/>
                      <a:pt x="2552" y="496"/>
                    </a:cubicBezTo>
                    <a:lnTo>
                      <a:pt x="2544" y="496"/>
                    </a:lnTo>
                    <a:lnTo>
                      <a:pt x="2528" y="496"/>
                    </a:lnTo>
                    <a:lnTo>
                      <a:pt x="2512" y="496"/>
                    </a:lnTo>
                    <a:lnTo>
                      <a:pt x="2504" y="496"/>
                    </a:lnTo>
                    <a:lnTo>
                      <a:pt x="2569" y="457"/>
                    </a:lnTo>
                    <a:lnTo>
                      <a:pt x="2553" y="489"/>
                    </a:lnTo>
                    <a:cubicBezTo>
                      <a:pt x="2541" y="513"/>
                      <a:pt x="2516" y="528"/>
                      <a:pt x="2488" y="528"/>
                    </a:cubicBezTo>
                    <a:lnTo>
                      <a:pt x="2480" y="528"/>
                    </a:lnTo>
                    <a:lnTo>
                      <a:pt x="2464" y="528"/>
                    </a:lnTo>
                    <a:lnTo>
                      <a:pt x="2456" y="528"/>
                    </a:lnTo>
                    <a:lnTo>
                      <a:pt x="2440" y="528"/>
                    </a:lnTo>
                    <a:lnTo>
                      <a:pt x="2432" y="528"/>
                    </a:lnTo>
                    <a:lnTo>
                      <a:pt x="2416" y="528"/>
                    </a:lnTo>
                    <a:lnTo>
                      <a:pt x="2400" y="528"/>
                    </a:lnTo>
                    <a:lnTo>
                      <a:pt x="2392" y="528"/>
                    </a:lnTo>
                    <a:lnTo>
                      <a:pt x="2376" y="528"/>
                    </a:lnTo>
                    <a:cubicBezTo>
                      <a:pt x="2339" y="528"/>
                      <a:pt x="2307" y="499"/>
                      <a:pt x="2305" y="462"/>
                    </a:cubicBezTo>
                    <a:lnTo>
                      <a:pt x="2297" y="350"/>
                    </a:lnTo>
                    <a:lnTo>
                      <a:pt x="2318" y="395"/>
                    </a:lnTo>
                    <a:lnTo>
                      <a:pt x="2302" y="379"/>
                    </a:lnTo>
                    <a:lnTo>
                      <a:pt x="2352" y="400"/>
                    </a:lnTo>
                    <a:lnTo>
                      <a:pt x="2344" y="400"/>
                    </a:lnTo>
                    <a:lnTo>
                      <a:pt x="2328" y="400"/>
                    </a:lnTo>
                    <a:lnTo>
                      <a:pt x="2320" y="400"/>
                    </a:lnTo>
                    <a:lnTo>
                      <a:pt x="2304" y="400"/>
                    </a:lnTo>
                    <a:lnTo>
                      <a:pt x="2369" y="361"/>
                    </a:lnTo>
                    <a:lnTo>
                      <a:pt x="2361" y="377"/>
                    </a:lnTo>
                    <a:lnTo>
                      <a:pt x="2368" y="355"/>
                    </a:lnTo>
                    <a:lnTo>
                      <a:pt x="2352" y="467"/>
                    </a:lnTo>
                    <a:cubicBezTo>
                      <a:pt x="2347" y="502"/>
                      <a:pt x="2316" y="528"/>
                      <a:pt x="2280" y="528"/>
                    </a:cubicBezTo>
                    <a:lnTo>
                      <a:pt x="2264" y="528"/>
                    </a:lnTo>
                    <a:lnTo>
                      <a:pt x="2256" y="528"/>
                    </a:lnTo>
                    <a:lnTo>
                      <a:pt x="2240" y="528"/>
                    </a:lnTo>
                    <a:lnTo>
                      <a:pt x="2232" y="528"/>
                    </a:lnTo>
                    <a:lnTo>
                      <a:pt x="2216" y="528"/>
                    </a:lnTo>
                    <a:lnTo>
                      <a:pt x="2208" y="528"/>
                    </a:lnTo>
                    <a:cubicBezTo>
                      <a:pt x="2173" y="528"/>
                      <a:pt x="2142" y="502"/>
                      <a:pt x="2137" y="467"/>
                    </a:cubicBezTo>
                    <a:lnTo>
                      <a:pt x="2121" y="355"/>
                    </a:lnTo>
                    <a:lnTo>
                      <a:pt x="2192" y="416"/>
                    </a:lnTo>
                    <a:lnTo>
                      <a:pt x="2184" y="416"/>
                    </a:lnTo>
                    <a:lnTo>
                      <a:pt x="2168" y="416"/>
                    </a:lnTo>
                    <a:lnTo>
                      <a:pt x="2152" y="416"/>
                    </a:lnTo>
                    <a:lnTo>
                      <a:pt x="2144" y="416"/>
                    </a:lnTo>
                    <a:lnTo>
                      <a:pt x="2128" y="416"/>
                    </a:lnTo>
                    <a:lnTo>
                      <a:pt x="2120" y="416"/>
                    </a:lnTo>
                    <a:lnTo>
                      <a:pt x="2192" y="355"/>
                    </a:lnTo>
                    <a:lnTo>
                      <a:pt x="2176" y="467"/>
                    </a:lnTo>
                    <a:cubicBezTo>
                      <a:pt x="2171" y="502"/>
                      <a:pt x="2140" y="528"/>
                      <a:pt x="2104" y="528"/>
                    </a:cubicBezTo>
                    <a:lnTo>
                      <a:pt x="2096" y="528"/>
                    </a:lnTo>
                    <a:lnTo>
                      <a:pt x="2080" y="528"/>
                    </a:lnTo>
                    <a:lnTo>
                      <a:pt x="2072" y="528"/>
                    </a:lnTo>
                    <a:cubicBezTo>
                      <a:pt x="2041" y="528"/>
                      <a:pt x="2014" y="509"/>
                      <a:pt x="2004" y="479"/>
                    </a:cubicBezTo>
                    <a:lnTo>
                      <a:pt x="1988" y="431"/>
                    </a:lnTo>
                    <a:lnTo>
                      <a:pt x="2056" y="480"/>
                    </a:lnTo>
                    <a:lnTo>
                      <a:pt x="2048" y="480"/>
                    </a:lnTo>
                    <a:lnTo>
                      <a:pt x="2117" y="431"/>
                    </a:lnTo>
                    <a:lnTo>
                      <a:pt x="2101" y="479"/>
                    </a:lnTo>
                    <a:cubicBezTo>
                      <a:pt x="2090" y="511"/>
                      <a:pt x="2059" y="532"/>
                      <a:pt x="2025" y="528"/>
                    </a:cubicBezTo>
                    <a:cubicBezTo>
                      <a:pt x="1991" y="525"/>
                      <a:pt x="1965" y="498"/>
                      <a:pt x="1961" y="464"/>
                    </a:cubicBezTo>
                    <a:lnTo>
                      <a:pt x="1945" y="320"/>
                    </a:lnTo>
                    <a:lnTo>
                      <a:pt x="2016" y="384"/>
                    </a:lnTo>
                    <a:lnTo>
                      <a:pt x="2008" y="384"/>
                    </a:lnTo>
                    <a:lnTo>
                      <a:pt x="1992" y="384"/>
                    </a:lnTo>
                    <a:lnTo>
                      <a:pt x="2062" y="330"/>
                    </a:lnTo>
                    <a:lnTo>
                      <a:pt x="2054" y="362"/>
                    </a:lnTo>
                    <a:cubicBezTo>
                      <a:pt x="2047" y="391"/>
                      <a:pt x="2022" y="413"/>
                      <a:pt x="1992" y="416"/>
                    </a:cubicBezTo>
                    <a:cubicBezTo>
                      <a:pt x="1962" y="419"/>
                      <a:pt x="1934" y="404"/>
                      <a:pt x="1920" y="377"/>
                    </a:cubicBezTo>
                    <a:lnTo>
                      <a:pt x="1904" y="345"/>
                    </a:lnTo>
                    <a:lnTo>
                      <a:pt x="1968" y="384"/>
                    </a:lnTo>
                    <a:lnTo>
                      <a:pt x="1960" y="384"/>
                    </a:lnTo>
                    <a:lnTo>
                      <a:pt x="1944" y="384"/>
                    </a:lnTo>
                    <a:lnTo>
                      <a:pt x="1936" y="384"/>
                    </a:lnTo>
                    <a:lnTo>
                      <a:pt x="1920" y="384"/>
                    </a:lnTo>
                    <a:lnTo>
                      <a:pt x="1912" y="384"/>
                    </a:lnTo>
                    <a:lnTo>
                      <a:pt x="1896" y="384"/>
                    </a:lnTo>
                    <a:lnTo>
                      <a:pt x="1880" y="384"/>
                    </a:lnTo>
                    <a:lnTo>
                      <a:pt x="1872" y="384"/>
                    </a:lnTo>
                    <a:lnTo>
                      <a:pt x="1856" y="384"/>
                    </a:lnTo>
                    <a:lnTo>
                      <a:pt x="1848" y="384"/>
                    </a:lnTo>
                    <a:lnTo>
                      <a:pt x="1832" y="384"/>
                    </a:lnTo>
                    <a:lnTo>
                      <a:pt x="1824" y="384"/>
                    </a:lnTo>
                    <a:lnTo>
                      <a:pt x="1808" y="384"/>
                    </a:lnTo>
                    <a:lnTo>
                      <a:pt x="1800" y="384"/>
                    </a:lnTo>
                    <a:lnTo>
                      <a:pt x="1784" y="384"/>
                    </a:lnTo>
                    <a:cubicBezTo>
                      <a:pt x="1749" y="384"/>
                      <a:pt x="1719" y="359"/>
                      <a:pt x="1713" y="324"/>
                    </a:cubicBezTo>
                    <a:lnTo>
                      <a:pt x="1697" y="228"/>
                    </a:lnTo>
                    <a:lnTo>
                      <a:pt x="1768" y="288"/>
                    </a:lnTo>
                    <a:lnTo>
                      <a:pt x="1760" y="288"/>
                    </a:lnTo>
                    <a:lnTo>
                      <a:pt x="1744" y="288"/>
                    </a:lnTo>
                    <a:lnTo>
                      <a:pt x="1736" y="288"/>
                    </a:lnTo>
                    <a:lnTo>
                      <a:pt x="1720" y="288"/>
                    </a:lnTo>
                    <a:lnTo>
                      <a:pt x="1712" y="288"/>
                    </a:lnTo>
                    <a:lnTo>
                      <a:pt x="1696" y="288"/>
                    </a:lnTo>
                    <a:lnTo>
                      <a:pt x="1688" y="288"/>
                    </a:lnTo>
                    <a:lnTo>
                      <a:pt x="1672" y="288"/>
                    </a:lnTo>
                    <a:lnTo>
                      <a:pt x="1664" y="288"/>
                    </a:lnTo>
                    <a:lnTo>
                      <a:pt x="1648" y="288"/>
                    </a:lnTo>
                    <a:lnTo>
                      <a:pt x="1632" y="288"/>
                    </a:lnTo>
                    <a:lnTo>
                      <a:pt x="1624" y="288"/>
                    </a:lnTo>
                    <a:cubicBezTo>
                      <a:pt x="1613" y="288"/>
                      <a:pt x="1602" y="286"/>
                      <a:pt x="1592" y="281"/>
                    </a:cubicBezTo>
                    <a:lnTo>
                      <a:pt x="1576" y="273"/>
                    </a:lnTo>
                    <a:lnTo>
                      <a:pt x="1659" y="259"/>
                    </a:lnTo>
                    <a:lnTo>
                      <a:pt x="1651" y="267"/>
                    </a:lnTo>
                    <a:cubicBezTo>
                      <a:pt x="1629" y="289"/>
                      <a:pt x="1596" y="295"/>
                      <a:pt x="1568" y="281"/>
                    </a:cubicBezTo>
                    <a:lnTo>
                      <a:pt x="1552" y="273"/>
                    </a:lnTo>
                    <a:lnTo>
                      <a:pt x="1584" y="280"/>
                    </a:lnTo>
                    <a:lnTo>
                      <a:pt x="1576" y="280"/>
                    </a:lnTo>
                    <a:lnTo>
                      <a:pt x="1560" y="280"/>
                    </a:lnTo>
                    <a:lnTo>
                      <a:pt x="1552" y="280"/>
                    </a:lnTo>
                    <a:lnTo>
                      <a:pt x="1536" y="280"/>
                    </a:lnTo>
                    <a:lnTo>
                      <a:pt x="1520" y="280"/>
                    </a:lnTo>
                    <a:lnTo>
                      <a:pt x="1512" y="280"/>
                    </a:lnTo>
                    <a:lnTo>
                      <a:pt x="1496" y="280"/>
                    </a:lnTo>
                    <a:lnTo>
                      <a:pt x="1488" y="280"/>
                    </a:lnTo>
                    <a:lnTo>
                      <a:pt x="1472" y="280"/>
                    </a:lnTo>
                    <a:lnTo>
                      <a:pt x="1464" y="280"/>
                    </a:lnTo>
                    <a:lnTo>
                      <a:pt x="1448" y="280"/>
                    </a:lnTo>
                    <a:lnTo>
                      <a:pt x="1440" y="280"/>
                    </a:lnTo>
                    <a:lnTo>
                      <a:pt x="1424" y="280"/>
                    </a:lnTo>
                    <a:lnTo>
                      <a:pt x="1416" y="280"/>
                    </a:lnTo>
                    <a:lnTo>
                      <a:pt x="1400" y="280"/>
                    </a:lnTo>
                    <a:lnTo>
                      <a:pt x="1384" y="280"/>
                    </a:lnTo>
                    <a:lnTo>
                      <a:pt x="1376" y="280"/>
                    </a:lnTo>
                    <a:lnTo>
                      <a:pt x="1360" y="280"/>
                    </a:lnTo>
                    <a:lnTo>
                      <a:pt x="1352" y="280"/>
                    </a:lnTo>
                    <a:cubicBezTo>
                      <a:pt x="1317" y="280"/>
                      <a:pt x="1287" y="255"/>
                      <a:pt x="1281" y="219"/>
                    </a:cubicBezTo>
                    <a:lnTo>
                      <a:pt x="1265" y="115"/>
                    </a:lnTo>
                    <a:lnTo>
                      <a:pt x="1408" y="110"/>
                    </a:lnTo>
                    <a:lnTo>
                      <a:pt x="1400" y="214"/>
                    </a:lnTo>
                    <a:cubicBezTo>
                      <a:pt x="1397" y="252"/>
                      <a:pt x="1366" y="280"/>
                      <a:pt x="1328" y="280"/>
                    </a:cubicBezTo>
                    <a:lnTo>
                      <a:pt x="1312" y="280"/>
                    </a:lnTo>
                    <a:lnTo>
                      <a:pt x="1304" y="280"/>
                    </a:lnTo>
                    <a:lnTo>
                      <a:pt x="1288" y="280"/>
                    </a:lnTo>
                    <a:cubicBezTo>
                      <a:pt x="1253" y="280"/>
                      <a:pt x="1223" y="255"/>
                      <a:pt x="1217" y="219"/>
                    </a:cubicBezTo>
                    <a:lnTo>
                      <a:pt x="1201" y="115"/>
                    </a:lnTo>
                    <a:lnTo>
                      <a:pt x="1272" y="176"/>
                    </a:lnTo>
                    <a:lnTo>
                      <a:pt x="1264" y="176"/>
                    </a:lnTo>
                    <a:lnTo>
                      <a:pt x="1248" y="176"/>
                    </a:lnTo>
                    <a:lnTo>
                      <a:pt x="1240" y="176"/>
                    </a:lnTo>
                    <a:lnTo>
                      <a:pt x="1224" y="176"/>
                    </a:lnTo>
                    <a:lnTo>
                      <a:pt x="1216" y="176"/>
                    </a:lnTo>
                    <a:lnTo>
                      <a:pt x="1200" y="176"/>
                    </a:lnTo>
                    <a:lnTo>
                      <a:pt x="1192" y="176"/>
                    </a:lnTo>
                    <a:lnTo>
                      <a:pt x="1176" y="176"/>
                    </a:lnTo>
                    <a:lnTo>
                      <a:pt x="1168" y="176"/>
                    </a:lnTo>
                    <a:lnTo>
                      <a:pt x="1152" y="176"/>
                    </a:lnTo>
                    <a:lnTo>
                      <a:pt x="1136" y="176"/>
                    </a:lnTo>
                    <a:lnTo>
                      <a:pt x="1128" y="176"/>
                    </a:lnTo>
                    <a:lnTo>
                      <a:pt x="1112" y="176"/>
                    </a:lnTo>
                    <a:lnTo>
                      <a:pt x="1104" y="176"/>
                    </a:lnTo>
                    <a:lnTo>
                      <a:pt x="1088" y="176"/>
                    </a:lnTo>
                    <a:lnTo>
                      <a:pt x="1080" y="176"/>
                    </a:lnTo>
                    <a:lnTo>
                      <a:pt x="1064" y="176"/>
                    </a:lnTo>
                    <a:lnTo>
                      <a:pt x="1056" y="176"/>
                    </a:lnTo>
                    <a:lnTo>
                      <a:pt x="1040" y="176"/>
                    </a:lnTo>
                    <a:lnTo>
                      <a:pt x="1024" y="176"/>
                    </a:lnTo>
                    <a:lnTo>
                      <a:pt x="1016" y="176"/>
                    </a:lnTo>
                    <a:lnTo>
                      <a:pt x="1000" y="176"/>
                    </a:lnTo>
                    <a:lnTo>
                      <a:pt x="992" y="176"/>
                    </a:lnTo>
                    <a:lnTo>
                      <a:pt x="976" y="176"/>
                    </a:lnTo>
                    <a:lnTo>
                      <a:pt x="1048" y="110"/>
                    </a:lnTo>
                    <a:lnTo>
                      <a:pt x="1040" y="214"/>
                    </a:lnTo>
                    <a:cubicBezTo>
                      <a:pt x="1038" y="247"/>
                      <a:pt x="1012" y="275"/>
                      <a:pt x="979" y="280"/>
                    </a:cubicBezTo>
                    <a:cubicBezTo>
                      <a:pt x="946" y="285"/>
                      <a:pt x="914" y="266"/>
                      <a:pt x="902" y="235"/>
                    </a:cubicBezTo>
                    <a:lnTo>
                      <a:pt x="886" y="195"/>
                    </a:lnTo>
                    <a:cubicBezTo>
                      <a:pt x="883" y="189"/>
                      <a:pt x="881" y="182"/>
                      <a:pt x="881" y="174"/>
                    </a:cubicBezTo>
                    <a:lnTo>
                      <a:pt x="873" y="78"/>
                    </a:lnTo>
                    <a:lnTo>
                      <a:pt x="944" y="144"/>
                    </a:lnTo>
                    <a:lnTo>
                      <a:pt x="928" y="144"/>
                    </a:lnTo>
                    <a:lnTo>
                      <a:pt x="1000" y="78"/>
                    </a:lnTo>
                    <a:lnTo>
                      <a:pt x="992" y="174"/>
                    </a:lnTo>
                    <a:cubicBezTo>
                      <a:pt x="989" y="212"/>
                      <a:pt x="958" y="240"/>
                      <a:pt x="920" y="240"/>
                    </a:cubicBezTo>
                    <a:lnTo>
                      <a:pt x="904" y="240"/>
                    </a:lnTo>
                    <a:lnTo>
                      <a:pt x="888" y="240"/>
                    </a:lnTo>
                    <a:lnTo>
                      <a:pt x="880" y="240"/>
                    </a:lnTo>
                    <a:lnTo>
                      <a:pt x="864" y="240"/>
                    </a:lnTo>
                    <a:lnTo>
                      <a:pt x="856" y="240"/>
                    </a:lnTo>
                    <a:lnTo>
                      <a:pt x="840" y="240"/>
                    </a:lnTo>
                    <a:lnTo>
                      <a:pt x="909" y="191"/>
                    </a:lnTo>
                    <a:lnTo>
                      <a:pt x="899" y="219"/>
                    </a:lnTo>
                    <a:lnTo>
                      <a:pt x="883" y="259"/>
                    </a:lnTo>
                    <a:cubicBezTo>
                      <a:pt x="871" y="289"/>
                      <a:pt x="842" y="307"/>
                      <a:pt x="810" y="304"/>
                    </a:cubicBezTo>
                    <a:cubicBezTo>
                      <a:pt x="778" y="301"/>
                      <a:pt x="752" y="278"/>
                      <a:pt x="746" y="247"/>
                    </a:cubicBezTo>
                    <a:lnTo>
                      <a:pt x="738" y="207"/>
                    </a:lnTo>
                    <a:lnTo>
                      <a:pt x="875" y="219"/>
                    </a:lnTo>
                    <a:lnTo>
                      <a:pt x="859" y="259"/>
                    </a:lnTo>
                    <a:cubicBezTo>
                      <a:pt x="848" y="287"/>
                      <a:pt x="822" y="304"/>
                      <a:pt x="792" y="304"/>
                    </a:cubicBezTo>
                    <a:lnTo>
                      <a:pt x="776" y="304"/>
                    </a:lnTo>
                    <a:lnTo>
                      <a:pt x="768" y="304"/>
                    </a:lnTo>
                    <a:lnTo>
                      <a:pt x="752" y="304"/>
                    </a:lnTo>
                    <a:lnTo>
                      <a:pt x="744" y="304"/>
                    </a:lnTo>
                    <a:lnTo>
                      <a:pt x="728" y="304"/>
                    </a:lnTo>
                    <a:lnTo>
                      <a:pt x="800" y="238"/>
                    </a:lnTo>
                    <a:lnTo>
                      <a:pt x="792" y="334"/>
                    </a:lnTo>
                    <a:cubicBezTo>
                      <a:pt x="789" y="371"/>
                      <a:pt x="760" y="399"/>
                      <a:pt x="723" y="400"/>
                    </a:cubicBezTo>
                    <a:cubicBezTo>
                      <a:pt x="687" y="402"/>
                      <a:pt x="655" y="376"/>
                      <a:pt x="649" y="340"/>
                    </a:cubicBezTo>
                    <a:lnTo>
                      <a:pt x="633" y="244"/>
                    </a:lnTo>
                    <a:lnTo>
                      <a:pt x="776" y="238"/>
                    </a:lnTo>
                    <a:lnTo>
                      <a:pt x="768" y="334"/>
                    </a:lnTo>
                    <a:cubicBezTo>
                      <a:pt x="765" y="372"/>
                      <a:pt x="734" y="400"/>
                      <a:pt x="696" y="400"/>
                    </a:cubicBezTo>
                    <a:lnTo>
                      <a:pt x="680" y="400"/>
                    </a:lnTo>
                    <a:lnTo>
                      <a:pt x="672" y="400"/>
                    </a:lnTo>
                    <a:cubicBezTo>
                      <a:pt x="637" y="400"/>
                      <a:pt x="607" y="375"/>
                      <a:pt x="601" y="340"/>
                    </a:cubicBezTo>
                    <a:lnTo>
                      <a:pt x="585" y="244"/>
                    </a:lnTo>
                    <a:lnTo>
                      <a:pt x="727" y="244"/>
                    </a:lnTo>
                    <a:lnTo>
                      <a:pt x="711" y="340"/>
                    </a:lnTo>
                    <a:cubicBezTo>
                      <a:pt x="706" y="375"/>
                      <a:pt x="676" y="400"/>
                      <a:pt x="640" y="400"/>
                    </a:cubicBezTo>
                    <a:lnTo>
                      <a:pt x="632" y="400"/>
                    </a:lnTo>
                    <a:lnTo>
                      <a:pt x="616" y="400"/>
                    </a:lnTo>
                    <a:lnTo>
                      <a:pt x="608" y="400"/>
                    </a:lnTo>
                    <a:lnTo>
                      <a:pt x="592" y="400"/>
                    </a:lnTo>
                    <a:lnTo>
                      <a:pt x="584" y="400"/>
                    </a:lnTo>
                    <a:lnTo>
                      <a:pt x="568" y="400"/>
                    </a:lnTo>
                    <a:lnTo>
                      <a:pt x="560" y="400"/>
                    </a:lnTo>
                    <a:lnTo>
                      <a:pt x="544" y="400"/>
                    </a:lnTo>
                    <a:lnTo>
                      <a:pt x="536" y="400"/>
                    </a:lnTo>
                    <a:lnTo>
                      <a:pt x="520" y="400"/>
                    </a:lnTo>
                    <a:lnTo>
                      <a:pt x="504" y="400"/>
                    </a:lnTo>
                    <a:lnTo>
                      <a:pt x="576" y="334"/>
                    </a:lnTo>
                    <a:lnTo>
                      <a:pt x="568" y="438"/>
                    </a:lnTo>
                    <a:cubicBezTo>
                      <a:pt x="565" y="476"/>
                      <a:pt x="534" y="504"/>
                      <a:pt x="496" y="504"/>
                    </a:cubicBezTo>
                    <a:lnTo>
                      <a:pt x="480" y="504"/>
                    </a:lnTo>
                    <a:lnTo>
                      <a:pt x="472" y="504"/>
                    </a:lnTo>
                    <a:lnTo>
                      <a:pt x="532" y="472"/>
                    </a:lnTo>
                    <a:lnTo>
                      <a:pt x="516" y="496"/>
                    </a:lnTo>
                    <a:cubicBezTo>
                      <a:pt x="499" y="522"/>
                      <a:pt x="468" y="534"/>
                      <a:pt x="438" y="526"/>
                    </a:cubicBezTo>
                    <a:cubicBezTo>
                      <a:pt x="408" y="518"/>
                      <a:pt x="387" y="492"/>
                      <a:pt x="385" y="461"/>
                    </a:cubicBezTo>
                    <a:lnTo>
                      <a:pt x="377" y="333"/>
                    </a:lnTo>
                    <a:lnTo>
                      <a:pt x="520" y="337"/>
                    </a:lnTo>
                    <a:lnTo>
                      <a:pt x="504" y="465"/>
                    </a:lnTo>
                    <a:cubicBezTo>
                      <a:pt x="499" y="501"/>
                      <a:pt x="469" y="528"/>
                      <a:pt x="432" y="528"/>
                    </a:cubicBezTo>
                    <a:lnTo>
                      <a:pt x="424" y="528"/>
                    </a:lnTo>
                    <a:cubicBezTo>
                      <a:pt x="389" y="528"/>
                      <a:pt x="358" y="502"/>
                      <a:pt x="353" y="467"/>
                    </a:cubicBezTo>
                    <a:lnTo>
                      <a:pt x="337" y="355"/>
                    </a:lnTo>
                    <a:lnTo>
                      <a:pt x="480" y="355"/>
                    </a:lnTo>
                    <a:lnTo>
                      <a:pt x="464" y="467"/>
                    </a:lnTo>
                    <a:cubicBezTo>
                      <a:pt x="459" y="502"/>
                      <a:pt x="428" y="528"/>
                      <a:pt x="392" y="528"/>
                    </a:cubicBezTo>
                    <a:lnTo>
                      <a:pt x="384" y="528"/>
                    </a:lnTo>
                    <a:lnTo>
                      <a:pt x="368" y="528"/>
                    </a:lnTo>
                    <a:lnTo>
                      <a:pt x="360" y="528"/>
                    </a:lnTo>
                    <a:lnTo>
                      <a:pt x="344" y="528"/>
                    </a:lnTo>
                    <a:cubicBezTo>
                      <a:pt x="307" y="528"/>
                      <a:pt x="275" y="499"/>
                      <a:pt x="273" y="462"/>
                    </a:cubicBezTo>
                    <a:lnTo>
                      <a:pt x="265" y="350"/>
                    </a:lnTo>
                    <a:lnTo>
                      <a:pt x="336" y="416"/>
                    </a:lnTo>
                    <a:lnTo>
                      <a:pt x="320" y="416"/>
                    </a:lnTo>
                    <a:lnTo>
                      <a:pt x="312" y="416"/>
                    </a:lnTo>
                    <a:lnTo>
                      <a:pt x="384" y="355"/>
                    </a:lnTo>
                    <a:lnTo>
                      <a:pt x="368" y="459"/>
                    </a:lnTo>
                    <a:cubicBezTo>
                      <a:pt x="362" y="496"/>
                      <a:pt x="330" y="522"/>
                      <a:pt x="294" y="520"/>
                    </a:cubicBezTo>
                    <a:cubicBezTo>
                      <a:pt x="257" y="519"/>
                      <a:pt x="227" y="490"/>
                      <a:pt x="225" y="454"/>
                    </a:cubicBezTo>
                    <a:lnTo>
                      <a:pt x="217" y="350"/>
                    </a:lnTo>
                    <a:lnTo>
                      <a:pt x="288" y="416"/>
                    </a:lnTo>
                    <a:lnTo>
                      <a:pt x="272" y="416"/>
                    </a:lnTo>
                    <a:lnTo>
                      <a:pt x="256" y="416"/>
                    </a:lnTo>
                    <a:lnTo>
                      <a:pt x="328" y="350"/>
                    </a:lnTo>
                    <a:lnTo>
                      <a:pt x="320" y="454"/>
                    </a:lnTo>
                    <a:cubicBezTo>
                      <a:pt x="318" y="479"/>
                      <a:pt x="303" y="502"/>
                      <a:pt x="281" y="513"/>
                    </a:cubicBezTo>
                    <a:lnTo>
                      <a:pt x="265" y="521"/>
                    </a:lnTo>
                    <a:cubicBezTo>
                      <a:pt x="255" y="526"/>
                      <a:pt x="244" y="528"/>
                      <a:pt x="232" y="528"/>
                    </a:cubicBezTo>
                    <a:lnTo>
                      <a:pt x="224" y="528"/>
                    </a:lnTo>
                    <a:lnTo>
                      <a:pt x="208" y="528"/>
                    </a:lnTo>
                    <a:lnTo>
                      <a:pt x="200" y="528"/>
                    </a:lnTo>
                    <a:lnTo>
                      <a:pt x="184" y="528"/>
                    </a:lnTo>
                    <a:lnTo>
                      <a:pt x="176" y="528"/>
                    </a:lnTo>
                    <a:cubicBezTo>
                      <a:pt x="149" y="528"/>
                      <a:pt x="124" y="513"/>
                      <a:pt x="112" y="489"/>
                    </a:cubicBezTo>
                    <a:lnTo>
                      <a:pt x="96" y="457"/>
                    </a:lnTo>
                    <a:lnTo>
                      <a:pt x="160" y="496"/>
                    </a:lnTo>
                    <a:lnTo>
                      <a:pt x="144" y="496"/>
                    </a:lnTo>
                    <a:lnTo>
                      <a:pt x="136" y="496"/>
                    </a:lnTo>
                    <a:lnTo>
                      <a:pt x="120" y="496"/>
                    </a:lnTo>
                    <a:lnTo>
                      <a:pt x="112" y="496"/>
                    </a:lnTo>
                    <a:lnTo>
                      <a:pt x="96" y="496"/>
                    </a:lnTo>
                    <a:lnTo>
                      <a:pt x="88" y="496"/>
                    </a:lnTo>
                    <a:lnTo>
                      <a:pt x="72" y="496"/>
                    </a:lnTo>
                    <a:cubicBezTo>
                      <a:pt x="33" y="496"/>
                      <a:pt x="0" y="464"/>
                      <a:pt x="0" y="424"/>
                    </a:cubicBezTo>
                    <a:cubicBezTo>
                      <a:pt x="0" y="385"/>
                      <a:pt x="33" y="352"/>
                      <a:pt x="72" y="352"/>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 name="Rectangle 128"/>
              <p:cNvSpPr>
                <a:spLocks noChangeArrowheads="1"/>
              </p:cNvSpPr>
              <p:nvPr/>
            </p:nvSpPr>
            <p:spPr bwMode="auto">
              <a:xfrm>
                <a:off x="5011738" y="2532063"/>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Rectangle 129"/>
              <p:cNvSpPr>
                <a:spLocks noChangeArrowheads="1"/>
              </p:cNvSpPr>
              <p:nvPr/>
            </p:nvSpPr>
            <p:spPr bwMode="auto">
              <a:xfrm>
                <a:off x="4948238" y="231775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10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6" name="Rectangle 130"/>
              <p:cNvSpPr>
                <a:spLocks noChangeArrowheads="1"/>
              </p:cNvSpPr>
              <p:nvPr/>
            </p:nvSpPr>
            <p:spPr bwMode="auto">
              <a:xfrm>
                <a:off x="4948238" y="210185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20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7" name="Rectangle 131"/>
              <p:cNvSpPr>
                <a:spLocks noChangeArrowheads="1"/>
              </p:cNvSpPr>
              <p:nvPr/>
            </p:nvSpPr>
            <p:spPr bwMode="auto">
              <a:xfrm>
                <a:off x="4948238" y="1887538"/>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30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8" name="Rectangle 132"/>
              <p:cNvSpPr>
                <a:spLocks noChangeArrowheads="1"/>
              </p:cNvSpPr>
              <p:nvPr/>
            </p:nvSpPr>
            <p:spPr bwMode="auto">
              <a:xfrm>
                <a:off x="4948238" y="1673225"/>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40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9" name="Rectangle 133"/>
              <p:cNvSpPr>
                <a:spLocks noChangeArrowheads="1"/>
              </p:cNvSpPr>
              <p:nvPr/>
            </p:nvSpPr>
            <p:spPr bwMode="auto">
              <a:xfrm>
                <a:off x="4948238" y="1458913"/>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50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0" name="Rectangle 134"/>
              <p:cNvSpPr>
                <a:spLocks noChangeArrowheads="1"/>
              </p:cNvSpPr>
              <p:nvPr/>
            </p:nvSpPr>
            <p:spPr bwMode="auto">
              <a:xfrm>
                <a:off x="4948238" y="1243013"/>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60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1" name="Rectangle 135"/>
              <p:cNvSpPr>
                <a:spLocks noChangeArrowheads="1"/>
              </p:cNvSpPr>
              <p:nvPr/>
            </p:nvSpPr>
            <p:spPr bwMode="auto">
              <a:xfrm>
                <a:off x="4948238" y="102870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70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2" name="Rectangle 136"/>
              <p:cNvSpPr>
                <a:spLocks noChangeArrowheads="1"/>
              </p:cNvSpPr>
              <p:nvPr/>
            </p:nvSpPr>
            <p:spPr bwMode="auto">
              <a:xfrm>
                <a:off x="4948238" y="814388"/>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80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3" name="Rectangle 137"/>
              <p:cNvSpPr>
                <a:spLocks noChangeArrowheads="1"/>
              </p:cNvSpPr>
              <p:nvPr/>
            </p:nvSpPr>
            <p:spPr bwMode="auto">
              <a:xfrm>
                <a:off x="5162550" y="2697163"/>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4" name="Rectangle 138"/>
              <p:cNvSpPr>
                <a:spLocks noChangeArrowheads="1"/>
              </p:cNvSpPr>
              <p:nvPr/>
            </p:nvSpPr>
            <p:spPr bwMode="auto">
              <a:xfrm>
                <a:off x="5602288" y="2697163"/>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10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5" name="Rectangle 139"/>
              <p:cNvSpPr>
                <a:spLocks noChangeArrowheads="1"/>
              </p:cNvSpPr>
              <p:nvPr/>
            </p:nvSpPr>
            <p:spPr bwMode="auto">
              <a:xfrm>
                <a:off x="6075363" y="2697163"/>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20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6" name="Rectangle 140"/>
              <p:cNvSpPr>
                <a:spLocks noChangeArrowheads="1"/>
              </p:cNvSpPr>
              <p:nvPr/>
            </p:nvSpPr>
            <p:spPr bwMode="auto">
              <a:xfrm>
                <a:off x="6546850" y="2697163"/>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30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7" name="Rectangle 141"/>
              <p:cNvSpPr>
                <a:spLocks noChangeArrowheads="1"/>
              </p:cNvSpPr>
              <p:nvPr/>
            </p:nvSpPr>
            <p:spPr bwMode="auto">
              <a:xfrm>
                <a:off x="7019925" y="2697163"/>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40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8" name="Rectangle 142"/>
              <p:cNvSpPr>
                <a:spLocks noChangeArrowheads="1"/>
              </p:cNvSpPr>
              <p:nvPr/>
            </p:nvSpPr>
            <p:spPr bwMode="auto">
              <a:xfrm>
                <a:off x="7491413" y="2697163"/>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50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9" name="Rectangle 143"/>
              <p:cNvSpPr>
                <a:spLocks noChangeArrowheads="1"/>
              </p:cNvSpPr>
              <p:nvPr/>
            </p:nvSpPr>
            <p:spPr bwMode="auto">
              <a:xfrm>
                <a:off x="7964488" y="2697163"/>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60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0" name="Rectangle 144"/>
              <p:cNvSpPr>
                <a:spLocks noChangeArrowheads="1"/>
              </p:cNvSpPr>
              <p:nvPr/>
            </p:nvSpPr>
            <p:spPr bwMode="auto">
              <a:xfrm>
                <a:off x="8435975" y="2697163"/>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70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1" name="Rectangle 145"/>
              <p:cNvSpPr>
                <a:spLocks noChangeArrowheads="1"/>
              </p:cNvSpPr>
              <p:nvPr/>
            </p:nvSpPr>
            <p:spPr bwMode="auto">
              <a:xfrm>
                <a:off x="8909050" y="2697163"/>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80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2" name="Rectangle 147"/>
              <p:cNvSpPr>
                <a:spLocks noChangeArrowheads="1"/>
              </p:cNvSpPr>
              <p:nvPr/>
            </p:nvSpPr>
            <p:spPr bwMode="auto">
              <a:xfrm>
                <a:off x="6796088" y="2894013"/>
                <a:ext cx="6867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Arial" pitchFamily="34" charset="0"/>
                    <a:ea typeface="ＭＳ Ｐゴシック" pitchFamily="50" charset="-128"/>
                    <a:cs typeface="ＭＳ Ｐゴシック" pitchFamily="50" charset="-128"/>
                  </a:rPr>
                  <a:t>Time (ms)</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3" name="Rectangle 98"/>
              <p:cNvSpPr>
                <a:spLocks noChangeArrowheads="1"/>
              </p:cNvSpPr>
              <p:nvPr/>
            </p:nvSpPr>
            <p:spPr bwMode="auto">
              <a:xfrm rot="16200000">
                <a:off x="4213060" y="1515043"/>
                <a:ext cx="11092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smtClean="0">
                    <a:ln>
                      <a:noFill/>
                    </a:ln>
                    <a:solidFill>
                      <a:srgbClr val="000000"/>
                    </a:solidFill>
                    <a:effectLst/>
                    <a:latin typeface="Arial" pitchFamily="34" charset="0"/>
                    <a:ea typeface="ＭＳ Ｐゴシック" pitchFamily="50" charset="-128"/>
                    <a:cs typeface="ＭＳ Ｐゴシック" pitchFamily="50" charset="-128"/>
                  </a:rPr>
                  <a:t>Acceleration (G)</a:t>
                </a:r>
                <a:endParaRPr kumimoji="1" lang="ja-JP" altLang="ja-JP"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nvGrpSpPr>
            <p:cNvPr id="10" name="グループ化 9"/>
            <p:cNvGrpSpPr/>
            <p:nvPr/>
          </p:nvGrpSpPr>
          <p:grpSpPr>
            <a:xfrm>
              <a:off x="6248400" y="649387"/>
              <a:ext cx="1563960" cy="187325"/>
              <a:chOff x="1639888" y="3827463"/>
              <a:chExt cx="1563960" cy="187325"/>
            </a:xfrm>
          </p:grpSpPr>
          <p:sp>
            <p:nvSpPr>
              <p:cNvPr id="11" name="Freeform 100"/>
              <p:cNvSpPr>
                <a:spLocks/>
              </p:cNvSpPr>
              <p:nvPr/>
            </p:nvSpPr>
            <p:spPr bwMode="auto">
              <a:xfrm>
                <a:off x="1639888" y="3897313"/>
                <a:ext cx="271463" cy="26987"/>
              </a:xfrm>
              <a:custGeom>
                <a:avLst/>
                <a:gdLst>
                  <a:gd name="T0" fmla="*/ 144 w 2848"/>
                  <a:gd name="T1" fmla="*/ 0 h 288"/>
                  <a:gd name="T2" fmla="*/ 2704 w 2848"/>
                  <a:gd name="T3" fmla="*/ 0 h 288"/>
                  <a:gd name="T4" fmla="*/ 2848 w 2848"/>
                  <a:gd name="T5" fmla="*/ 144 h 288"/>
                  <a:gd name="T6" fmla="*/ 2704 w 2848"/>
                  <a:gd name="T7" fmla="*/ 288 h 288"/>
                  <a:gd name="T8" fmla="*/ 144 w 2848"/>
                  <a:gd name="T9" fmla="*/ 288 h 288"/>
                  <a:gd name="T10" fmla="*/ 0 w 2848"/>
                  <a:gd name="T11" fmla="*/ 144 h 288"/>
                  <a:gd name="T12" fmla="*/ 144 w 2848"/>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2848" h="288">
                    <a:moveTo>
                      <a:pt x="144" y="0"/>
                    </a:moveTo>
                    <a:lnTo>
                      <a:pt x="2704" y="0"/>
                    </a:lnTo>
                    <a:cubicBezTo>
                      <a:pt x="2784" y="0"/>
                      <a:pt x="2848" y="65"/>
                      <a:pt x="2848" y="144"/>
                    </a:cubicBezTo>
                    <a:cubicBezTo>
                      <a:pt x="2848" y="224"/>
                      <a:pt x="2784" y="288"/>
                      <a:pt x="2704" y="288"/>
                    </a:cubicBezTo>
                    <a:lnTo>
                      <a:pt x="144" y="288"/>
                    </a:lnTo>
                    <a:cubicBezTo>
                      <a:pt x="65" y="288"/>
                      <a:pt x="0" y="224"/>
                      <a:pt x="0" y="144"/>
                    </a:cubicBezTo>
                    <a:cubicBezTo>
                      <a:pt x="0" y="65"/>
                      <a:pt x="65" y="0"/>
                      <a:pt x="144" y="0"/>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 name="Rectangle 101"/>
              <p:cNvSpPr>
                <a:spLocks noChangeArrowheads="1"/>
              </p:cNvSpPr>
              <p:nvPr/>
            </p:nvSpPr>
            <p:spPr bwMode="auto">
              <a:xfrm>
                <a:off x="1996058" y="3827463"/>
                <a:ext cx="3841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smtClean="0">
                    <a:ln>
                      <a:noFill/>
                    </a:ln>
                    <a:solidFill>
                      <a:srgbClr val="000000"/>
                    </a:solidFill>
                    <a:effectLst/>
                    <a:latin typeface="Calibri" pitchFamily="34" charset="0"/>
                    <a:ea typeface="ＭＳ Ｐゴシック" pitchFamily="50" charset="-128"/>
                    <a:cs typeface="ＭＳ Ｐゴシック" pitchFamily="50" charset="-128"/>
                  </a:rPr>
                  <a:t>NTSEL</a:t>
                </a:r>
                <a:endParaRPr kumimoji="1" lang="ja-JP" altLang="ja-JP"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4" name="Freeform 102"/>
              <p:cNvSpPr>
                <a:spLocks/>
              </p:cNvSpPr>
              <p:nvPr/>
            </p:nvSpPr>
            <p:spPr bwMode="auto">
              <a:xfrm>
                <a:off x="2501602" y="3897313"/>
                <a:ext cx="271463" cy="26987"/>
              </a:xfrm>
              <a:custGeom>
                <a:avLst/>
                <a:gdLst>
                  <a:gd name="T0" fmla="*/ 144 w 2848"/>
                  <a:gd name="T1" fmla="*/ 0 h 288"/>
                  <a:gd name="T2" fmla="*/ 2704 w 2848"/>
                  <a:gd name="T3" fmla="*/ 0 h 288"/>
                  <a:gd name="T4" fmla="*/ 2848 w 2848"/>
                  <a:gd name="T5" fmla="*/ 144 h 288"/>
                  <a:gd name="T6" fmla="*/ 2704 w 2848"/>
                  <a:gd name="T7" fmla="*/ 288 h 288"/>
                  <a:gd name="T8" fmla="*/ 144 w 2848"/>
                  <a:gd name="T9" fmla="*/ 288 h 288"/>
                  <a:gd name="T10" fmla="*/ 0 w 2848"/>
                  <a:gd name="T11" fmla="*/ 144 h 288"/>
                  <a:gd name="T12" fmla="*/ 144 w 2848"/>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2848" h="288">
                    <a:moveTo>
                      <a:pt x="144" y="0"/>
                    </a:moveTo>
                    <a:lnTo>
                      <a:pt x="2704" y="0"/>
                    </a:lnTo>
                    <a:cubicBezTo>
                      <a:pt x="2784" y="0"/>
                      <a:pt x="2848" y="65"/>
                      <a:pt x="2848" y="144"/>
                    </a:cubicBezTo>
                    <a:cubicBezTo>
                      <a:pt x="2848" y="224"/>
                      <a:pt x="2784" y="288"/>
                      <a:pt x="2704" y="288"/>
                    </a:cubicBezTo>
                    <a:lnTo>
                      <a:pt x="144" y="288"/>
                    </a:lnTo>
                    <a:cubicBezTo>
                      <a:pt x="65" y="288"/>
                      <a:pt x="0" y="224"/>
                      <a:pt x="0" y="144"/>
                    </a:cubicBezTo>
                    <a:cubicBezTo>
                      <a:pt x="0" y="65"/>
                      <a:pt x="65" y="0"/>
                      <a:pt x="144" y="0"/>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 name="Rectangle 103"/>
              <p:cNvSpPr>
                <a:spLocks noChangeArrowheads="1"/>
              </p:cNvSpPr>
              <p:nvPr/>
            </p:nvSpPr>
            <p:spPr bwMode="auto">
              <a:xfrm>
                <a:off x="2857773" y="3827463"/>
                <a:ext cx="3460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smtClean="0">
                    <a:ln>
                      <a:noFill/>
                    </a:ln>
                    <a:solidFill>
                      <a:srgbClr val="000000"/>
                    </a:solidFill>
                    <a:effectLst/>
                    <a:latin typeface="Calibri" pitchFamily="34" charset="0"/>
                    <a:ea typeface="ＭＳ Ｐゴシック" pitchFamily="50" charset="-128"/>
                    <a:cs typeface="ＭＳ Ｐゴシック" pitchFamily="50" charset="-128"/>
                  </a:rPr>
                  <a:t>Dorel</a:t>
                </a:r>
                <a:endParaRPr kumimoji="1" lang="ja-JP" altLang="ja-JP"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grpSp>
        <p:nvGrpSpPr>
          <p:cNvPr id="54" name="グループ化 53"/>
          <p:cNvGrpSpPr/>
          <p:nvPr/>
        </p:nvGrpSpPr>
        <p:grpSpPr>
          <a:xfrm>
            <a:off x="4644008" y="1268760"/>
            <a:ext cx="4393561" cy="2442290"/>
            <a:chOff x="4644008" y="4005064"/>
            <a:chExt cx="4393561" cy="2442290"/>
          </a:xfrm>
        </p:grpSpPr>
        <p:grpSp>
          <p:nvGrpSpPr>
            <p:cNvPr id="55" name="グループ化 54"/>
            <p:cNvGrpSpPr/>
            <p:nvPr/>
          </p:nvGrpSpPr>
          <p:grpSpPr>
            <a:xfrm>
              <a:off x="4644008" y="4181475"/>
              <a:ext cx="4393561" cy="2265879"/>
              <a:chOff x="4644008" y="4181475"/>
              <a:chExt cx="4393561" cy="2265879"/>
            </a:xfrm>
          </p:grpSpPr>
          <p:sp>
            <p:nvSpPr>
              <p:cNvPr id="61" name="Rectangle 158"/>
              <p:cNvSpPr>
                <a:spLocks noChangeArrowheads="1"/>
              </p:cNvSpPr>
              <p:nvPr/>
            </p:nvSpPr>
            <p:spPr bwMode="auto">
              <a:xfrm>
                <a:off x="5229225" y="4265613"/>
                <a:ext cx="3714750" cy="1717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59"/>
              <p:cNvSpPr>
                <a:spLocks noEditPoints="1"/>
              </p:cNvSpPr>
              <p:nvPr/>
            </p:nvSpPr>
            <p:spPr bwMode="auto">
              <a:xfrm>
                <a:off x="5224463" y="4260850"/>
                <a:ext cx="3724275" cy="1727200"/>
              </a:xfrm>
              <a:custGeom>
                <a:avLst/>
                <a:gdLst>
                  <a:gd name="T0" fmla="*/ 0 w 19544"/>
                  <a:gd name="T1" fmla="*/ 24 h 9064"/>
                  <a:gd name="T2" fmla="*/ 24 w 19544"/>
                  <a:gd name="T3" fmla="*/ 0 h 9064"/>
                  <a:gd name="T4" fmla="*/ 19520 w 19544"/>
                  <a:gd name="T5" fmla="*/ 0 h 9064"/>
                  <a:gd name="T6" fmla="*/ 19544 w 19544"/>
                  <a:gd name="T7" fmla="*/ 24 h 9064"/>
                  <a:gd name="T8" fmla="*/ 19544 w 19544"/>
                  <a:gd name="T9" fmla="*/ 9040 h 9064"/>
                  <a:gd name="T10" fmla="*/ 19520 w 19544"/>
                  <a:gd name="T11" fmla="*/ 9064 h 9064"/>
                  <a:gd name="T12" fmla="*/ 24 w 19544"/>
                  <a:gd name="T13" fmla="*/ 9064 h 9064"/>
                  <a:gd name="T14" fmla="*/ 0 w 19544"/>
                  <a:gd name="T15" fmla="*/ 9040 h 9064"/>
                  <a:gd name="T16" fmla="*/ 0 w 19544"/>
                  <a:gd name="T17" fmla="*/ 24 h 9064"/>
                  <a:gd name="T18" fmla="*/ 48 w 19544"/>
                  <a:gd name="T19" fmla="*/ 9040 h 9064"/>
                  <a:gd name="T20" fmla="*/ 24 w 19544"/>
                  <a:gd name="T21" fmla="*/ 9016 h 9064"/>
                  <a:gd name="T22" fmla="*/ 19520 w 19544"/>
                  <a:gd name="T23" fmla="*/ 9016 h 9064"/>
                  <a:gd name="T24" fmla="*/ 19496 w 19544"/>
                  <a:gd name="T25" fmla="*/ 9040 h 9064"/>
                  <a:gd name="T26" fmla="*/ 19496 w 19544"/>
                  <a:gd name="T27" fmla="*/ 24 h 9064"/>
                  <a:gd name="T28" fmla="*/ 19520 w 19544"/>
                  <a:gd name="T29" fmla="*/ 48 h 9064"/>
                  <a:gd name="T30" fmla="*/ 24 w 19544"/>
                  <a:gd name="T31" fmla="*/ 48 h 9064"/>
                  <a:gd name="T32" fmla="*/ 48 w 19544"/>
                  <a:gd name="T33" fmla="*/ 24 h 9064"/>
                  <a:gd name="T34" fmla="*/ 48 w 19544"/>
                  <a:gd name="T35" fmla="*/ 9040 h 9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44" h="9064">
                    <a:moveTo>
                      <a:pt x="0" y="24"/>
                    </a:moveTo>
                    <a:cubicBezTo>
                      <a:pt x="0" y="11"/>
                      <a:pt x="11" y="0"/>
                      <a:pt x="24" y="0"/>
                    </a:cubicBezTo>
                    <a:lnTo>
                      <a:pt x="19520" y="0"/>
                    </a:lnTo>
                    <a:cubicBezTo>
                      <a:pt x="19534" y="0"/>
                      <a:pt x="19544" y="11"/>
                      <a:pt x="19544" y="24"/>
                    </a:cubicBezTo>
                    <a:lnTo>
                      <a:pt x="19544" y="9040"/>
                    </a:lnTo>
                    <a:cubicBezTo>
                      <a:pt x="19544" y="9054"/>
                      <a:pt x="19534" y="9064"/>
                      <a:pt x="19520" y="9064"/>
                    </a:cubicBezTo>
                    <a:lnTo>
                      <a:pt x="24" y="9064"/>
                    </a:lnTo>
                    <a:cubicBezTo>
                      <a:pt x="11" y="9064"/>
                      <a:pt x="0" y="9054"/>
                      <a:pt x="0" y="9040"/>
                    </a:cubicBezTo>
                    <a:lnTo>
                      <a:pt x="0" y="24"/>
                    </a:lnTo>
                    <a:close/>
                    <a:moveTo>
                      <a:pt x="48" y="9040"/>
                    </a:moveTo>
                    <a:lnTo>
                      <a:pt x="24" y="9016"/>
                    </a:lnTo>
                    <a:lnTo>
                      <a:pt x="19520" y="9016"/>
                    </a:lnTo>
                    <a:lnTo>
                      <a:pt x="19496" y="9040"/>
                    </a:lnTo>
                    <a:lnTo>
                      <a:pt x="19496" y="24"/>
                    </a:lnTo>
                    <a:lnTo>
                      <a:pt x="19520" y="48"/>
                    </a:lnTo>
                    <a:lnTo>
                      <a:pt x="24" y="48"/>
                    </a:lnTo>
                    <a:lnTo>
                      <a:pt x="48" y="24"/>
                    </a:lnTo>
                    <a:lnTo>
                      <a:pt x="48" y="9040"/>
                    </a:lnTo>
                    <a:close/>
                  </a:path>
                </a:pathLst>
              </a:custGeom>
              <a:solidFill>
                <a:srgbClr val="000000"/>
              </a:solidFill>
              <a:ln w="1"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3" name="Rectangle 160"/>
              <p:cNvSpPr>
                <a:spLocks noChangeArrowheads="1"/>
              </p:cNvSpPr>
              <p:nvPr/>
            </p:nvSpPr>
            <p:spPr bwMode="auto">
              <a:xfrm>
                <a:off x="5224463" y="4265613"/>
                <a:ext cx="9525" cy="1717675"/>
              </a:xfrm>
              <a:prstGeom prst="rect">
                <a:avLst/>
              </a:pr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161"/>
              <p:cNvSpPr>
                <a:spLocks noEditPoints="1"/>
              </p:cNvSpPr>
              <p:nvPr/>
            </p:nvSpPr>
            <p:spPr bwMode="auto">
              <a:xfrm>
                <a:off x="5189538" y="4260850"/>
                <a:ext cx="39688" cy="1727200"/>
              </a:xfrm>
              <a:custGeom>
                <a:avLst/>
                <a:gdLst>
                  <a:gd name="T0" fmla="*/ 0 w 25"/>
                  <a:gd name="T1" fmla="*/ 1082 h 1088"/>
                  <a:gd name="T2" fmla="*/ 25 w 25"/>
                  <a:gd name="T3" fmla="*/ 1082 h 1088"/>
                  <a:gd name="T4" fmla="*/ 25 w 25"/>
                  <a:gd name="T5" fmla="*/ 1088 h 1088"/>
                  <a:gd name="T6" fmla="*/ 0 w 25"/>
                  <a:gd name="T7" fmla="*/ 1088 h 1088"/>
                  <a:gd name="T8" fmla="*/ 0 w 25"/>
                  <a:gd name="T9" fmla="*/ 1082 h 1088"/>
                  <a:gd name="T10" fmla="*/ 0 w 25"/>
                  <a:gd name="T11" fmla="*/ 984 h 1088"/>
                  <a:gd name="T12" fmla="*/ 25 w 25"/>
                  <a:gd name="T13" fmla="*/ 984 h 1088"/>
                  <a:gd name="T14" fmla="*/ 25 w 25"/>
                  <a:gd name="T15" fmla="*/ 990 h 1088"/>
                  <a:gd name="T16" fmla="*/ 0 w 25"/>
                  <a:gd name="T17" fmla="*/ 990 h 1088"/>
                  <a:gd name="T18" fmla="*/ 0 w 25"/>
                  <a:gd name="T19" fmla="*/ 984 h 1088"/>
                  <a:gd name="T20" fmla="*/ 0 w 25"/>
                  <a:gd name="T21" fmla="*/ 885 h 1088"/>
                  <a:gd name="T22" fmla="*/ 25 w 25"/>
                  <a:gd name="T23" fmla="*/ 885 h 1088"/>
                  <a:gd name="T24" fmla="*/ 25 w 25"/>
                  <a:gd name="T25" fmla="*/ 891 h 1088"/>
                  <a:gd name="T26" fmla="*/ 0 w 25"/>
                  <a:gd name="T27" fmla="*/ 891 h 1088"/>
                  <a:gd name="T28" fmla="*/ 0 w 25"/>
                  <a:gd name="T29" fmla="*/ 885 h 1088"/>
                  <a:gd name="T30" fmla="*/ 0 w 25"/>
                  <a:gd name="T31" fmla="*/ 787 h 1088"/>
                  <a:gd name="T32" fmla="*/ 25 w 25"/>
                  <a:gd name="T33" fmla="*/ 787 h 1088"/>
                  <a:gd name="T34" fmla="*/ 25 w 25"/>
                  <a:gd name="T35" fmla="*/ 793 h 1088"/>
                  <a:gd name="T36" fmla="*/ 0 w 25"/>
                  <a:gd name="T37" fmla="*/ 793 h 1088"/>
                  <a:gd name="T38" fmla="*/ 0 w 25"/>
                  <a:gd name="T39" fmla="*/ 787 h 1088"/>
                  <a:gd name="T40" fmla="*/ 0 w 25"/>
                  <a:gd name="T41" fmla="*/ 689 h 1088"/>
                  <a:gd name="T42" fmla="*/ 25 w 25"/>
                  <a:gd name="T43" fmla="*/ 689 h 1088"/>
                  <a:gd name="T44" fmla="*/ 25 w 25"/>
                  <a:gd name="T45" fmla="*/ 695 h 1088"/>
                  <a:gd name="T46" fmla="*/ 0 w 25"/>
                  <a:gd name="T47" fmla="*/ 695 h 1088"/>
                  <a:gd name="T48" fmla="*/ 0 w 25"/>
                  <a:gd name="T49" fmla="*/ 689 h 1088"/>
                  <a:gd name="T50" fmla="*/ 0 w 25"/>
                  <a:gd name="T51" fmla="*/ 590 h 1088"/>
                  <a:gd name="T52" fmla="*/ 25 w 25"/>
                  <a:gd name="T53" fmla="*/ 590 h 1088"/>
                  <a:gd name="T54" fmla="*/ 25 w 25"/>
                  <a:gd name="T55" fmla="*/ 596 h 1088"/>
                  <a:gd name="T56" fmla="*/ 0 w 25"/>
                  <a:gd name="T57" fmla="*/ 596 h 1088"/>
                  <a:gd name="T58" fmla="*/ 0 w 25"/>
                  <a:gd name="T59" fmla="*/ 590 h 1088"/>
                  <a:gd name="T60" fmla="*/ 0 w 25"/>
                  <a:gd name="T61" fmla="*/ 492 h 1088"/>
                  <a:gd name="T62" fmla="*/ 25 w 25"/>
                  <a:gd name="T63" fmla="*/ 492 h 1088"/>
                  <a:gd name="T64" fmla="*/ 25 w 25"/>
                  <a:gd name="T65" fmla="*/ 498 h 1088"/>
                  <a:gd name="T66" fmla="*/ 0 w 25"/>
                  <a:gd name="T67" fmla="*/ 498 h 1088"/>
                  <a:gd name="T68" fmla="*/ 0 w 25"/>
                  <a:gd name="T69" fmla="*/ 492 h 1088"/>
                  <a:gd name="T70" fmla="*/ 0 w 25"/>
                  <a:gd name="T71" fmla="*/ 393 h 1088"/>
                  <a:gd name="T72" fmla="*/ 25 w 25"/>
                  <a:gd name="T73" fmla="*/ 393 h 1088"/>
                  <a:gd name="T74" fmla="*/ 25 w 25"/>
                  <a:gd name="T75" fmla="*/ 399 h 1088"/>
                  <a:gd name="T76" fmla="*/ 0 w 25"/>
                  <a:gd name="T77" fmla="*/ 399 h 1088"/>
                  <a:gd name="T78" fmla="*/ 0 w 25"/>
                  <a:gd name="T79" fmla="*/ 393 h 1088"/>
                  <a:gd name="T80" fmla="*/ 0 w 25"/>
                  <a:gd name="T81" fmla="*/ 296 h 1088"/>
                  <a:gd name="T82" fmla="*/ 25 w 25"/>
                  <a:gd name="T83" fmla="*/ 296 h 1088"/>
                  <a:gd name="T84" fmla="*/ 25 w 25"/>
                  <a:gd name="T85" fmla="*/ 301 h 1088"/>
                  <a:gd name="T86" fmla="*/ 0 w 25"/>
                  <a:gd name="T87" fmla="*/ 301 h 1088"/>
                  <a:gd name="T88" fmla="*/ 0 w 25"/>
                  <a:gd name="T89" fmla="*/ 296 h 1088"/>
                  <a:gd name="T90" fmla="*/ 0 w 25"/>
                  <a:gd name="T91" fmla="*/ 197 h 1088"/>
                  <a:gd name="T92" fmla="*/ 25 w 25"/>
                  <a:gd name="T93" fmla="*/ 197 h 1088"/>
                  <a:gd name="T94" fmla="*/ 25 w 25"/>
                  <a:gd name="T95" fmla="*/ 202 h 1088"/>
                  <a:gd name="T96" fmla="*/ 0 w 25"/>
                  <a:gd name="T97" fmla="*/ 202 h 1088"/>
                  <a:gd name="T98" fmla="*/ 0 w 25"/>
                  <a:gd name="T99" fmla="*/ 197 h 1088"/>
                  <a:gd name="T100" fmla="*/ 0 w 25"/>
                  <a:gd name="T101" fmla="*/ 99 h 1088"/>
                  <a:gd name="T102" fmla="*/ 25 w 25"/>
                  <a:gd name="T103" fmla="*/ 99 h 1088"/>
                  <a:gd name="T104" fmla="*/ 25 w 25"/>
                  <a:gd name="T105" fmla="*/ 104 h 1088"/>
                  <a:gd name="T106" fmla="*/ 0 w 25"/>
                  <a:gd name="T107" fmla="*/ 104 h 1088"/>
                  <a:gd name="T108" fmla="*/ 0 w 25"/>
                  <a:gd name="T109" fmla="*/ 99 h 1088"/>
                  <a:gd name="T110" fmla="*/ 0 w 25"/>
                  <a:gd name="T111" fmla="*/ 0 h 1088"/>
                  <a:gd name="T112" fmla="*/ 25 w 25"/>
                  <a:gd name="T113" fmla="*/ 0 h 1088"/>
                  <a:gd name="T114" fmla="*/ 25 w 25"/>
                  <a:gd name="T115" fmla="*/ 6 h 1088"/>
                  <a:gd name="T116" fmla="*/ 0 w 25"/>
                  <a:gd name="T117" fmla="*/ 6 h 1088"/>
                  <a:gd name="T118" fmla="*/ 0 w 25"/>
                  <a:gd name="T119" fmla="*/ 0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 h="1088">
                    <a:moveTo>
                      <a:pt x="0" y="1082"/>
                    </a:moveTo>
                    <a:lnTo>
                      <a:pt x="25" y="1082"/>
                    </a:lnTo>
                    <a:lnTo>
                      <a:pt x="25" y="1088"/>
                    </a:lnTo>
                    <a:lnTo>
                      <a:pt x="0" y="1088"/>
                    </a:lnTo>
                    <a:lnTo>
                      <a:pt x="0" y="1082"/>
                    </a:lnTo>
                    <a:close/>
                    <a:moveTo>
                      <a:pt x="0" y="984"/>
                    </a:moveTo>
                    <a:lnTo>
                      <a:pt x="25" y="984"/>
                    </a:lnTo>
                    <a:lnTo>
                      <a:pt x="25" y="990"/>
                    </a:lnTo>
                    <a:lnTo>
                      <a:pt x="0" y="990"/>
                    </a:lnTo>
                    <a:lnTo>
                      <a:pt x="0" y="984"/>
                    </a:lnTo>
                    <a:close/>
                    <a:moveTo>
                      <a:pt x="0" y="885"/>
                    </a:moveTo>
                    <a:lnTo>
                      <a:pt x="25" y="885"/>
                    </a:lnTo>
                    <a:lnTo>
                      <a:pt x="25" y="891"/>
                    </a:lnTo>
                    <a:lnTo>
                      <a:pt x="0" y="891"/>
                    </a:lnTo>
                    <a:lnTo>
                      <a:pt x="0" y="885"/>
                    </a:lnTo>
                    <a:close/>
                    <a:moveTo>
                      <a:pt x="0" y="787"/>
                    </a:moveTo>
                    <a:lnTo>
                      <a:pt x="25" y="787"/>
                    </a:lnTo>
                    <a:lnTo>
                      <a:pt x="25" y="793"/>
                    </a:lnTo>
                    <a:lnTo>
                      <a:pt x="0" y="793"/>
                    </a:lnTo>
                    <a:lnTo>
                      <a:pt x="0" y="787"/>
                    </a:lnTo>
                    <a:close/>
                    <a:moveTo>
                      <a:pt x="0" y="689"/>
                    </a:moveTo>
                    <a:lnTo>
                      <a:pt x="25" y="689"/>
                    </a:lnTo>
                    <a:lnTo>
                      <a:pt x="25" y="695"/>
                    </a:lnTo>
                    <a:lnTo>
                      <a:pt x="0" y="695"/>
                    </a:lnTo>
                    <a:lnTo>
                      <a:pt x="0" y="689"/>
                    </a:lnTo>
                    <a:close/>
                    <a:moveTo>
                      <a:pt x="0" y="590"/>
                    </a:moveTo>
                    <a:lnTo>
                      <a:pt x="25" y="590"/>
                    </a:lnTo>
                    <a:lnTo>
                      <a:pt x="25" y="596"/>
                    </a:lnTo>
                    <a:lnTo>
                      <a:pt x="0" y="596"/>
                    </a:lnTo>
                    <a:lnTo>
                      <a:pt x="0" y="590"/>
                    </a:lnTo>
                    <a:close/>
                    <a:moveTo>
                      <a:pt x="0" y="492"/>
                    </a:moveTo>
                    <a:lnTo>
                      <a:pt x="25" y="492"/>
                    </a:lnTo>
                    <a:lnTo>
                      <a:pt x="25" y="498"/>
                    </a:lnTo>
                    <a:lnTo>
                      <a:pt x="0" y="498"/>
                    </a:lnTo>
                    <a:lnTo>
                      <a:pt x="0" y="492"/>
                    </a:lnTo>
                    <a:close/>
                    <a:moveTo>
                      <a:pt x="0" y="393"/>
                    </a:moveTo>
                    <a:lnTo>
                      <a:pt x="25" y="393"/>
                    </a:lnTo>
                    <a:lnTo>
                      <a:pt x="25" y="399"/>
                    </a:lnTo>
                    <a:lnTo>
                      <a:pt x="0" y="399"/>
                    </a:lnTo>
                    <a:lnTo>
                      <a:pt x="0" y="393"/>
                    </a:lnTo>
                    <a:close/>
                    <a:moveTo>
                      <a:pt x="0" y="296"/>
                    </a:moveTo>
                    <a:lnTo>
                      <a:pt x="25" y="296"/>
                    </a:lnTo>
                    <a:lnTo>
                      <a:pt x="25" y="301"/>
                    </a:lnTo>
                    <a:lnTo>
                      <a:pt x="0" y="301"/>
                    </a:lnTo>
                    <a:lnTo>
                      <a:pt x="0" y="296"/>
                    </a:lnTo>
                    <a:close/>
                    <a:moveTo>
                      <a:pt x="0" y="197"/>
                    </a:moveTo>
                    <a:lnTo>
                      <a:pt x="25" y="197"/>
                    </a:lnTo>
                    <a:lnTo>
                      <a:pt x="25" y="202"/>
                    </a:lnTo>
                    <a:lnTo>
                      <a:pt x="0" y="202"/>
                    </a:lnTo>
                    <a:lnTo>
                      <a:pt x="0" y="197"/>
                    </a:lnTo>
                    <a:close/>
                    <a:moveTo>
                      <a:pt x="0" y="99"/>
                    </a:moveTo>
                    <a:lnTo>
                      <a:pt x="25" y="99"/>
                    </a:lnTo>
                    <a:lnTo>
                      <a:pt x="25" y="104"/>
                    </a:lnTo>
                    <a:lnTo>
                      <a:pt x="0" y="104"/>
                    </a:lnTo>
                    <a:lnTo>
                      <a:pt x="0" y="99"/>
                    </a:lnTo>
                    <a:close/>
                    <a:moveTo>
                      <a:pt x="0" y="0"/>
                    </a:moveTo>
                    <a:lnTo>
                      <a:pt x="25" y="0"/>
                    </a:lnTo>
                    <a:lnTo>
                      <a:pt x="25" y="6"/>
                    </a:lnTo>
                    <a:lnTo>
                      <a:pt x="0" y="6"/>
                    </a:lnTo>
                    <a:lnTo>
                      <a:pt x="0" y="0"/>
                    </a:lnTo>
                    <a:close/>
                  </a:path>
                </a:pathLst>
              </a:cu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Rectangle 162"/>
              <p:cNvSpPr>
                <a:spLocks noChangeArrowheads="1"/>
              </p:cNvSpPr>
              <p:nvPr/>
            </p:nvSpPr>
            <p:spPr bwMode="auto">
              <a:xfrm>
                <a:off x="5229225" y="5978525"/>
                <a:ext cx="3714750" cy="9525"/>
              </a:xfrm>
              <a:prstGeom prst="rect">
                <a:avLst/>
              </a:pr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163"/>
              <p:cNvSpPr>
                <a:spLocks noEditPoints="1"/>
              </p:cNvSpPr>
              <p:nvPr/>
            </p:nvSpPr>
            <p:spPr bwMode="auto">
              <a:xfrm>
                <a:off x="5224463" y="5983288"/>
                <a:ext cx="3724275" cy="41275"/>
              </a:xfrm>
              <a:custGeom>
                <a:avLst/>
                <a:gdLst>
                  <a:gd name="T0" fmla="*/ 6 w 2346"/>
                  <a:gd name="T1" fmla="*/ 0 h 26"/>
                  <a:gd name="T2" fmla="*/ 6 w 2346"/>
                  <a:gd name="T3" fmla="*/ 26 h 26"/>
                  <a:gd name="T4" fmla="*/ 0 w 2346"/>
                  <a:gd name="T5" fmla="*/ 26 h 26"/>
                  <a:gd name="T6" fmla="*/ 0 w 2346"/>
                  <a:gd name="T7" fmla="*/ 0 h 26"/>
                  <a:gd name="T8" fmla="*/ 6 w 2346"/>
                  <a:gd name="T9" fmla="*/ 0 h 26"/>
                  <a:gd name="T10" fmla="*/ 299 w 2346"/>
                  <a:gd name="T11" fmla="*/ 0 h 26"/>
                  <a:gd name="T12" fmla="*/ 299 w 2346"/>
                  <a:gd name="T13" fmla="*/ 26 h 26"/>
                  <a:gd name="T14" fmla="*/ 293 w 2346"/>
                  <a:gd name="T15" fmla="*/ 26 h 26"/>
                  <a:gd name="T16" fmla="*/ 293 w 2346"/>
                  <a:gd name="T17" fmla="*/ 0 h 26"/>
                  <a:gd name="T18" fmla="*/ 299 w 2346"/>
                  <a:gd name="T19" fmla="*/ 0 h 26"/>
                  <a:gd name="T20" fmla="*/ 591 w 2346"/>
                  <a:gd name="T21" fmla="*/ 0 h 26"/>
                  <a:gd name="T22" fmla="*/ 591 w 2346"/>
                  <a:gd name="T23" fmla="*/ 26 h 26"/>
                  <a:gd name="T24" fmla="*/ 585 w 2346"/>
                  <a:gd name="T25" fmla="*/ 26 h 26"/>
                  <a:gd name="T26" fmla="*/ 585 w 2346"/>
                  <a:gd name="T27" fmla="*/ 0 h 26"/>
                  <a:gd name="T28" fmla="*/ 591 w 2346"/>
                  <a:gd name="T29" fmla="*/ 0 h 26"/>
                  <a:gd name="T30" fmla="*/ 884 w 2346"/>
                  <a:gd name="T31" fmla="*/ 0 h 26"/>
                  <a:gd name="T32" fmla="*/ 884 w 2346"/>
                  <a:gd name="T33" fmla="*/ 26 h 26"/>
                  <a:gd name="T34" fmla="*/ 878 w 2346"/>
                  <a:gd name="T35" fmla="*/ 26 h 26"/>
                  <a:gd name="T36" fmla="*/ 878 w 2346"/>
                  <a:gd name="T37" fmla="*/ 0 h 26"/>
                  <a:gd name="T38" fmla="*/ 884 w 2346"/>
                  <a:gd name="T39" fmla="*/ 0 h 26"/>
                  <a:gd name="T40" fmla="*/ 1176 w 2346"/>
                  <a:gd name="T41" fmla="*/ 0 h 26"/>
                  <a:gd name="T42" fmla="*/ 1176 w 2346"/>
                  <a:gd name="T43" fmla="*/ 26 h 26"/>
                  <a:gd name="T44" fmla="*/ 1171 w 2346"/>
                  <a:gd name="T45" fmla="*/ 26 h 26"/>
                  <a:gd name="T46" fmla="*/ 1171 w 2346"/>
                  <a:gd name="T47" fmla="*/ 0 h 26"/>
                  <a:gd name="T48" fmla="*/ 1176 w 2346"/>
                  <a:gd name="T49" fmla="*/ 0 h 26"/>
                  <a:gd name="T50" fmla="*/ 1468 w 2346"/>
                  <a:gd name="T51" fmla="*/ 0 h 26"/>
                  <a:gd name="T52" fmla="*/ 1468 w 2346"/>
                  <a:gd name="T53" fmla="*/ 26 h 26"/>
                  <a:gd name="T54" fmla="*/ 1463 w 2346"/>
                  <a:gd name="T55" fmla="*/ 26 h 26"/>
                  <a:gd name="T56" fmla="*/ 1463 w 2346"/>
                  <a:gd name="T57" fmla="*/ 0 h 26"/>
                  <a:gd name="T58" fmla="*/ 1468 w 2346"/>
                  <a:gd name="T59" fmla="*/ 0 h 26"/>
                  <a:gd name="T60" fmla="*/ 1761 w 2346"/>
                  <a:gd name="T61" fmla="*/ 0 h 26"/>
                  <a:gd name="T62" fmla="*/ 1761 w 2346"/>
                  <a:gd name="T63" fmla="*/ 26 h 26"/>
                  <a:gd name="T64" fmla="*/ 1755 w 2346"/>
                  <a:gd name="T65" fmla="*/ 26 h 26"/>
                  <a:gd name="T66" fmla="*/ 1755 w 2346"/>
                  <a:gd name="T67" fmla="*/ 0 h 26"/>
                  <a:gd name="T68" fmla="*/ 1761 w 2346"/>
                  <a:gd name="T69" fmla="*/ 0 h 26"/>
                  <a:gd name="T70" fmla="*/ 2053 w 2346"/>
                  <a:gd name="T71" fmla="*/ 0 h 26"/>
                  <a:gd name="T72" fmla="*/ 2053 w 2346"/>
                  <a:gd name="T73" fmla="*/ 26 h 26"/>
                  <a:gd name="T74" fmla="*/ 2047 w 2346"/>
                  <a:gd name="T75" fmla="*/ 26 h 26"/>
                  <a:gd name="T76" fmla="*/ 2047 w 2346"/>
                  <a:gd name="T77" fmla="*/ 0 h 26"/>
                  <a:gd name="T78" fmla="*/ 2053 w 2346"/>
                  <a:gd name="T79" fmla="*/ 0 h 26"/>
                  <a:gd name="T80" fmla="*/ 2346 w 2346"/>
                  <a:gd name="T81" fmla="*/ 0 h 26"/>
                  <a:gd name="T82" fmla="*/ 2346 w 2346"/>
                  <a:gd name="T83" fmla="*/ 26 h 26"/>
                  <a:gd name="T84" fmla="*/ 2340 w 2346"/>
                  <a:gd name="T85" fmla="*/ 26 h 26"/>
                  <a:gd name="T86" fmla="*/ 2340 w 2346"/>
                  <a:gd name="T87" fmla="*/ 0 h 26"/>
                  <a:gd name="T88" fmla="*/ 2346 w 2346"/>
                  <a:gd name="T8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46" h="26">
                    <a:moveTo>
                      <a:pt x="6" y="0"/>
                    </a:moveTo>
                    <a:lnTo>
                      <a:pt x="6" y="26"/>
                    </a:lnTo>
                    <a:lnTo>
                      <a:pt x="0" y="26"/>
                    </a:lnTo>
                    <a:lnTo>
                      <a:pt x="0" y="0"/>
                    </a:lnTo>
                    <a:lnTo>
                      <a:pt x="6" y="0"/>
                    </a:lnTo>
                    <a:close/>
                    <a:moveTo>
                      <a:pt x="299" y="0"/>
                    </a:moveTo>
                    <a:lnTo>
                      <a:pt x="299" y="26"/>
                    </a:lnTo>
                    <a:lnTo>
                      <a:pt x="293" y="26"/>
                    </a:lnTo>
                    <a:lnTo>
                      <a:pt x="293" y="0"/>
                    </a:lnTo>
                    <a:lnTo>
                      <a:pt x="299" y="0"/>
                    </a:lnTo>
                    <a:close/>
                    <a:moveTo>
                      <a:pt x="591" y="0"/>
                    </a:moveTo>
                    <a:lnTo>
                      <a:pt x="591" y="26"/>
                    </a:lnTo>
                    <a:lnTo>
                      <a:pt x="585" y="26"/>
                    </a:lnTo>
                    <a:lnTo>
                      <a:pt x="585" y="0"/>
                    </a:lnTo>
                    <a:lnTo>
                      <a:pt x="591" y="0"/>
                    </a:lnTo>
                    <a:close/>
                    <a:moveTo>
                      <a:pt x="884" y="0"/>
                    </a:moveTo>
                    <a:lnTo>
                      <a:pt x="884" y="26"/>
                    </a:lnTo>
                    <a:lnTo>
                      <a:pt x="878" y="26"/>
                    </a:lnTo>
                    <a:lnTo>
                      <a:pt x="878" y="0"/>
                    </a:lnTo>
                    <a:lnTo>
                      <a:pt x="884" y="0"/>
                    </a:lnTo>
                    <a:close/>
                    <a:moveTo>
                      <a:pt x="1176" y="0"/>
                    </a:moveTo>
                    <a:lnTo>
                      <a:pt x="1176" y="26"/>
                    </a:lnTo>
                    <a:lnTo>
                      <a:pt x="1171" y="26"/>
                    </a:lnTo>
                    <a:lnTo>
                      <a:pt x="1171" y="0"/>
                    </a:lnTo>
                    <a:lnTo>
                      <a:pt x="1176" y="0"/>
                    </a:lnTo>
                    <a:close/>
                    <a:moveTo>
                      <a:pt x="1468" y="0"/>
                    </a:moveTo>
                    <a:lnTo>
                      <a:pt x="1468" y="26"/>
                    </a:lnTo>
                    <a:lnTo>
                      <a:pt x="1463" y="26"/>
                    </a:lnTo>
                    <a:lnTo>
                      <a:pt x="1463" y="0"/>
                    </a:lnTo>
                    <a:lnTo>
                      <a:pt x="1468" y="0"/>
                    </a:lnTo>
                    <a:close/>
                    <a:moveTo>
                      <a:pt x="1761" y="0"/>
                    </a:moveTo>
                    <a:lnTo>
                      <a:pt x="1761" y="26"/>
                    </a:lnTo>
                    <a:lnTo>
                      <a:pt x="1755" y="26"/>
                    </a:lnTo>
                    <a:lnTo>
                      <a:pt x="1755" y="0"/>
                    </a:lnTo>
                    <a:lnTo>
                      <a:pt x="1761" y="0"/>
                    </a:lnTo>
                    <a:close/>
                    <a:moveTo>
                      <a:pt x="2053" y="0"/>
                    </a:moveTo>
                    <a:lnTo>
                      <a:pt x="2053" y="26"/>
                    </a:lnTo>
                    <a:lnTo>
                      <a:pt x="2047" y="26"/>
                    </a:lnTo>
                    <a:lnTo>
                      <a:pt x="2047" y="0"/>
                    </a:lnTo>
                    <a:lnTo>
                      <a:pt x="2053" y="0"/>
                    </a:lnTo>
                    <a:close/>
                    <a:moveTo>
                      <a:pt x="2346" y="0"/>
                    </a:moveTo>
                    <a:lnTo>
                      <a:pt x="2346" y="26"/>
                    </a:lnTo>
                    <a:lnTo>
                      <a:pt x="2340" y="26"/>
                    </a:lnTo>
                    <a:lnTo>
                      <a:pt x="2340" y="0"/>
                    </a:lnTo>
                    <a:lnTo>
                      <a:pt x="2346" y="0"/>
                    </a:lnTo>
                    <a:close/>
                  </a:path>
                </a:pathLst>
              </a:cu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164"/>
              <p:cNvSpPr>
                <a:spLocks/>
              </p:cNvSpPr>
              <p:nvPr/>
            </p:nvSpPr>
            <p:spPr bwMode="auto">
              <a:xfrm>
                <a:off x="5214938" y="5938838"/>
                <a:ext cx="958850" cy="55562"/>
              </a:xfrm>
              <a:custGeom>
                <a:avLst/>
                <a:gdLst>
                  <a:gd name="T0" fmla="*/ 545 w 10067"/>
                  <a:gd name="T1" fmla="*/ 233 h 585"/>
                  <a:gd name="T2" fmla="*/ 948 w 10067"/>
                  <a:gd name="T3" fmla="*/ 241 h 585"/>
                  <a:gd name="T4" fmla="*/ 1329 w 10067"/>
                  <a:gd name="T5" fmla="*/ 233 h 585"/>
                  <a:gd name="T6" fmla="*/ 1617 w 10067"/>
                  <a:gd name="T7" fmla="*/ 233 h 585"/>
                  <a:gd name="T8" fmla="*/ 1921 w 10067"/>
                  <a:gd name="T9" fmla="*/ 249 h 585"/>
                  <a:gd name="T10" fmla="*/ 2303 w 10067"/>
                  <a:gd name="T11" fmla="*/ 241 h 585"/>
                  <a:gd name="T12" fmla="*/ 2545 w 10067"/>
                  <a:gd name="T13" fmla="*/ 233 h 585"/>
                  <a:gd name="T14" fmla="*/ 2943 w 10067"/>
                  <a:gd name="T15" fmla="*/ 225 h 585"/>
                  <a:gd name="T16" fmla="*/ 3279 w 10067"/>
                  <a:gd name="T17" fmla="*/ 241 h 585"/>
                  <a:gd name="T18" fmla="*/ 3428 w 10067"/>
                  <a:gd name="T19" fmla="*/ 225 h 585"/>
                  <a:gd name="T20" fmla="*/ 3761 w 10067"/>
                  <a:gd name="T21" fmla="*/ 233 h 585"/>
                  <a:gd name="T22" fmla="*/ 4161 w 10067"/>
                  <a:gd name="T23" fmla="*/ 249 h 585"/>
                  <a:gd name="T24" fmla="*/ 4447 w 10067"/>
                  <a:gd name="T25" fmla="*/ 273 h 585"/>
                  <a:gd name="T26" fmla="*/ 4689 w 10067"/>
                  <a:gd name="T27" fmla="*/ 281 h 585"/>
                  <a:gd name="T28" fmla="*/ 4993 w 10067"/>
                  <a:gd name="T29" fmla="*/ 281 h 585"/>
                  <a:gd name="T30" fmla="*/ 5284 w 10067"/>
                  <a:gd name="T31" fmla="*/ 273 h 585"/>
                  <a:gd name="T32" fmla="*/ 5569 w 10067"/>
                  <a:gd name="T33" fmla="*/ 265 h 585"/>
                  <a:gd name="T34" fmla="*/ 5793 w 10067"/>
                  <a:gd name="T35" fmla="*/ 249 h 585"/>
                  <a:gd name="T36" fmla="*/ 6082 w 10067"/>
                  <a:gd name="T37" fmla="*/ 258 h 585"/>
                  <a:gd name="T38" fmla="*/ 6449 w 10067"/>
                  <a:gd name="T39" fmla="*/ 201 h 585"/>
                  <a:gd name="T40" fmla="*/ 6692 w 10067"/>
                  <a:gd name="T41" fmla="*/ 209 h 585"/>
                  <a:gd name="T42" fmla="*/ 7089 w 10067"/>
                  <a:gd name="T43" fmla="*/ 153 h 585"/>
                  <a:gd name="T44" fmla="*/ 7473 w 10067"/>
                  <a:gd name="T45" fmla="*/ 137 h 585"/>
                  <a:gd name="T46" fmla="*/ 7855 w 10067"/>
                  <a:gd name="T47" fmla="*/ 129 h 585"/>
                  <a:gd name="T48" fmla="*/ 8065 w 10067"/>
                  <a:gd name="T49" fmla="*/ 105 h 585"/>
                  <a:gd name="T50" fmla="*/ 8308 w 10067"/>
                  <a:gd name="T51" fmla="*/ 113 h 585"/>
                  <a:gd name="T52" fmla="*/ 8641 w 10067"/>
                  <a:gd name="T53" fmla="*/ 105 h 585"/>
                  <a:gd name="T54" fmla="*/ 8977 w 10067"/>
                  <a:gd name="T55" fmla="*/ 89 h 585"/>
                  <a:gd name="T56" fmla="*/ 9423 w 10067"/>
                  <a:gd name="T57" fmla="*/ 97 h 585"/>
                  <a:gd name="T58" fmla="*/ 9663 w 10067"/>
                  <a:gd name="T59" fmla="*/ 17 h 585"/>
                  <a:gd name="T60" fmla="*/ 9903 w 10067"/>
                  <a:gd name="T61" fmla="*/ 81 h 585"/>
                  <a:gd name="T62" fmla="*/ 9668 w 10067"/>
                  <a:gd name="T63" fmla="*/ 354 h 585"/>
                  <a:gd name="T64" fmla="*/ 9519 w 10067"/>
                  <a:gd name="T65" fmla="*/ 434 h 585"/>
                  <a:gd name="T66" fmla="*/ 9185 w 10067"/>
                  <a:gd name="T67" fmla="*/ 377 h 585"/>
                  <a:gd name="T68" fmla="*/ 8740 w 10067"/>
                  <a:gd name="T69" fmla="*/ 386 h 585"/>
                  <a:gd name="T70" fmla="*/ 8497 w 10067"/>
                  <a:gd name="T71" fmla="*/ 393 h 585"/>
                  <a:gd name="T72" fmla="*/ 8130 w 10067"/>
                  <a:gd name="T73" fmla="*/ 433 h 585"/>
                  <a:gd name="T74" fmla="*/ 7951 w 10067"/>
                  <a:gd name="T75" fmla="*/ 418 h 585"/>
                  <a:gd name="T76" fmla="*/ 7665 w 10067"/>
                  <a:gd name="T77" fmla="*/ 425 h 585"/>
                  <a:gd name="T78" fmla="*/ 7279 w 10067"/>
                  <a:gd name="T79" fmla="*/ 434 h 585"/>
                  <a:gd name="T80" fmla="*/ 6881 w 10067"/>
                  <a:gd name="T81" fmla="*/ 457 h 585"/>
                  <a:gd name="T82" fmla="*/ 6545 w 10067"/>
                  <a:gd name="T83" fmla="*/ 457 h 585"/>
                  <a:gd name="T84" fmla="*/ 6257 w 10067"/>
                  <a:gd name="T85" fmla="*/ 473 h 585"/>
                  <a:gd name="T86" fmla="*/ 6017 w 10067"/>
                  <a:gd name="T87" fmla="*/ 489 h 585"/>
                  <a:gd name="T88" fmla="*/ 5665 w 10067"/>
                  <a:gd name="T89" fmla="*/ 537 h 585"/>
                  <a:gd name="T90" fmla="*/ 5425 w 10067"/>
                  <a:gd name="T91" fmla="*/ 553 h 585"/>
                  <a:gd name="T92" fmla="*/ 5183 w 10067"/>
                  <a:gd name="T93" fmla="*/ 562 h 585"/>
                  <a:gd name="T94" fmla="*/ 4785 w 10067"/>
                  <a:gd name="T95" fmla="*/ 585 h 585"/>
                  <a:gd name="T96" fmla="*/ 4545 w 10067"/>
                  <a:gd name="T97" fmla="*/ 569 h 585"/>
                  <a:gd name="T98" fmla="*/ 4257 w 10067"/>
                  <a:gd name="T99" fmla="*/ 521 h 585"/>
                  <a:gd name="T100" fmla="*/ 3969 w 10067"/>
                  <a:gd name="T101" fmla="*/ 521 h 585"/>
                  <a:gd name="T102" fmla="*/ 3569 w 10067"/>
                  <a:gd name="T103" fmla="*/ 505 h 585"/>
                  <a:gd name="T104" fmla="*/ 3375 w 10067"/>
                  <a:gd name="T105" fmla="*/ 498 h 585"/>
                  <a:gd name="T106" fmla="*/ 3041 w 10067"/>
                  <a:gd name="T107" fmla="*/ 521 h 585"/>
                  <a:gd name="T108" fmla="*/ 2753 w 10067"/>
                  <a:gd name="T109" fmla="*/ 521 h 585"/>
                  <a:gd name="T110" fmla="*/ 2447 w 10067"/>
                  <a:gd name="T111" fmla="*/ 498 h 585"/>
                  <a:gd name="T112" fmla="*/ 2017 w 10067"/>
                  <a:gd name="T113" fmla="*/ 521 h 585"/>
                  <a:gd name="T114" fmla="*/ 1650 w 10067"/>
                  <a:gd name="T115" fmla="*/ 465 h 585"/>
                  <a:gd name="T116" fmla="*/ 1425 w 10067"/>
                  <a:gd name="T117" fmla="*/ 505 h 585"/>
                  <a:gd name="T118" fmla="*/ 1137 w 10067"/>
                  <a:gd name="T119" fmla="*/ 505 h 585"/>
                  <a:gd name="T120" fmla="*/ 753 w 10067"/>
                  <a:gd name="T121" fmla="*/ 521 h 585"/>
                  <a:gd name="T122" fmla="*/ 257 w 10067"/>
                  <a:gd name="T123" fmla="*/ 52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67" h="585">
                    <a:moveTo>
                      <a:pt x="116" y="257"/>
                    </a:moveTo>
                    <a:lnTo>
                      <a:pt x="164" y="241"/>
                    </a:lnTo>
                    <a:cubicBezTo>
                      <a:pt x="179" y="236"/>
                      <a:pt x="194" y="233"/>
                      <a:pt x="209" y="233"/>
                    </a:cubicBezTo>
                    <a:lnTo>
                      <a:pt x="257" y="233"/>
                    </a:lnTo>
                    <a:lnTo>
                      <a:pt x="305" y="233"/>
                    </a:lnTo>
                    <a:lnTo>
                      <a:pt x="353" y="233"/>
                    </a:lnTo>
                    <a:lnTo>
                      <a:pt x="401" y="233"/>
                    </a:lnTo>
                    <a:lnTo>
                      <a:pt x="449" y="233"/>
                    </a:lnTo>
                    <a:lnTo>
                      <a:pt x="497" y="233"/>
                    </a:lnTo>
                    <a:lnTo>
                      <a:pt x="545" y="233"/>
                    </a:lnTo>
                    <a:lnTo>
                      <a:pt x="593" y="233"/>
                    </a:lnTo>
                    <a:lnTo>
                      <a:pt x="657" y="233"/>
                    </a:lnTo>
                    <a:lnTo>
                      <a:pt x="705" y="233"/>
                    </a:lnTo>
                    <a:lnTo>
                      <a:pt x="753" y="233"/>
                    </a:lnTo>
                    <a:lnTo>
                      <a:pt x="801" y="233"/>
                    </a:lnTo>
                    <a:lnTo>
                      <a:pt x="849" y="233"/>
                    </a:lnTo>
                    <a:lnTo>
                      <a:pt x="897" y="233"/>
                    </a:lnTo>
                    <a:lnTo>
                      <a:pt x="945" y="233"/>
                    </a:lnTo>
                    <a:lnTo>
                      <a:pt x="993" y="233"/>
                    </a:lnTo>
                    <a:lnTo>
                      <a:pt x="948" y="241"/>
                    </a:lnTo>
                    <a:lnTo>
                      <a:pt x="996" y="225"/>
                    </a:lnTo>
                    <a:cubicBezTo>
                      <a:pt x="1011" y="220"/>
                      <a:pt x="1026" y="217"/>
                      <a:pt x="1041" y="217"/>
                    </a:cubicBezTo>
                    <a:lnTo>
                      <a:pt x="1089" y="217"/>
                    </a:lnTo>
                    <a:lnTo>
                      <a:pt x="1137" y="217"/>
                    </a:lnTo>
                    <a:lnTo>
                      <a:pt x="1185" y="217"/>
                    </a:lnTo>
                    <a:cubicBezTo>
                      <a:pt x="1201" y="217"/>
                      <a:pt x="1216" y="220"/>
                      <a:pt x="1231" y="225"/>
                    </a:cubicBezTo>
                    <a:lnTo>
                      <a:pt x="1279" y="241"/>
                    </a:lnTo>
                    <a:lnTo>
                      <a:pt x="1233" y="233"/>
                    </a:lnTo>
                    <a:lnTo>
                      <a:pt x="1281" y="233"/>
                    </a:lnTo>
                    <a:lnTo>
                      <a:pt x="1329" y="233"/>
                    </a:lnTo>
                    <a:lnTo>
                      <a:pt x="1377" y="233"/>
                    </a:lnTo>
                    <a:lnTo>
                      <a:pt x="1332" y="241"/>
                    </a:lnTo>
                    <a:lnTo>
                      <a:pt x="1380" y="225"/>
                    </a:lnTo>
                    <a:cubicBezTo>
                      <a:pt x="1395" y="220"/>
                      <a:pt x="1410" y="217"/>
                      <a:pt x="1425" y="217"/>
                    </a:cubicBezTo>
                    <a:lnTo>
                      <a:pt x="1473" y="217"/>
                    </a:lnTo>
                    <a:cubicBezTo>
                      <a:pt x="1489" y="217"/>
                      <a:pt x="1504" y="220"/>
                      <a:pt x="1519" y="225"/>
                    </a:cubicBezTo>
                    <a:lnTo>
                      <a:pt x="1567" y="241"/>
                    </a:lnTo>
                    <a:lnTo>
                      <a:pt x="1521" y="233"/>
                    </a:lnTo>
                    <a:lnTo>
                      <a:pt x="1569" y="233"/>
                    </a:lnTo>
                    <a:lnTo>
                      <a:pt x="1617" y="233"/>
                    </a:lnTo>
                    <a:lnTo>
                      <a:pt x="1572" y="241"/>
                    </a:lnTo>
                    <a:lnTo>
                      <a:pt x="1620" y="225"/>
                    </a:lnTo>
                    <a:lnTo>
                      <a:pt x="1695" y="206"/>
                    </a:lnTo>
                    <a:cubicBezTo>
                      <a:pt x="1734" y="196"/>
                      <a:pt x="1776" y="203"/>
                      <a:pt x="1809" y="226"/>
                    </a:cubicBezTo>
                    <a:lnTo>
                      <a:pt x="1857" y="258"/>
                    </a:lnTo>
                    <a:lnTo>
                      <a:pt x="1823" y="241"/>
                    </a:lnTo>
                    <a:lnTo>
                      <a:pt x="1871" y="257"/>
                    </a:lnTo>
                    <a:lnTo>
                      <a:pt x="1825" y="249"/>
                    </a:lnTo>
                    <a:lnTo>
                      <a:pt x="1873" y="249"/>
                    </a:lnTo>
                    <a:lnTo>
                      <a:pt x="1921" y="249"/>
                    </a:lnTo>
                    <a:lnTo>
                      <a:pt x="1876" y="257"/>
                    </a:lnTo>
                    <a:lnTo>
                      <a:pt x="1924" y="241"/>
                    </a:lnTo>
                    <a:cubicBezTo>
                      <a:pt x="1939" y="236"/>
                      <a:pt x="1954" y="233"/>
                      <a:pt x="1969" y="233"/>
                    </a:cubicBezTo>
                    <a:lnTo>
                      <a:pt x="2017" y="233"/>
                    </a:lnTo>
                    <a:lnTo>
                      <a:pt x="2065" y="233"/>
                    </a:lnTo>
                    <a:lnTo>
                      <a:pt x="2113" y="233"/>
                    </a:lnTo>
                    <a:lnTo>
                      <a:pt x="2161" y="233"/>
                    </a:lnTo>
                    <a:lnTo>
                      <a:pt x="2209" y="233"/>
                    </a:lnTo>
                    <a:lnTo>
                      <a:pt x="2257" y="233"/>
                    </a:lnTo>
                    <a:cubicBezTo>
                      <a:pt x="2273" y="233"/>
                      <a:pt x="2288" y="236"/>
                      <a:pt x="2303" y="241"/>
                    </a:cubicBezTo>
                    <a:lnTo>
                      <a:pt x="2351" y="257"/>
                    </a:lnTo>
                    <a:lnTo>
                      <a:pt x="2260" y="257"/>
                    </a:lnTo>
                    <a:lnTo>
                      <a:pt x="2308" y="241"/>
                    </a:lnTo>
                    <a:lnTo>
                      <a:pt x="2356" y="225"/>
                    </a:lnTo>
                    <a:cubicBezTo>
                      <a:pt x="2371" y="220"/>
                      <a:pt x="2386" y="217"/>
                      <a:pt x="2401" y="217"/>
                    </a:cubicBezTo>
                    <a:lnTo>
                      <a:pt x="2449" y="217"/>
                    </a:lnTo>
                    <a:cubicBezTo>
                      <a:pt x="2465" y="217"/>
                      <a:pt x="2480" y="220"/>
                      <a:pt x="2495" y="225"/>
                    </a:cubicBezTo>
                    <a:lnTo>
                      <a:pt x="2543" y="241"/>
                    </a:lnTo>
                    <a:lnTo>
                      <a:pt x="2497" y="233"/>
                    </a:lnTo>
                    <a:lnTo>
                      <a:pt x="2545" y="233"/>
                    </a:lnTo>
                    <a:lnTo>
                      <a:pt x="2593" y="233"/>
                    </a:lnTo>
                    <a:lnTo>
                      <a:pt x="2641" y="233"/>
                    </a:lnTo>
                    <a:lnTo>
                      <a:pt x="2689" y="233"/>
                    </a:lnTo>
                    <a:lnTo>
                      <a:pt x="2753" y="233"/>
                    </a:lnTo>
                    <a:lnTo>
                      <a:pt x="2801" y="233"/>
                    </a:lnTo>
                    <a:lnTo>
                      <a:pt x="2756" y="241"/>
                    </a:lnTo>
                    <a:lnTo>
                      <a:pt x="2804" y="225"/>
                    </a:lnTo>
                    <a:cubicBezTo>
                      <a:pt x="2819" y="220"/>
                      <a:pt x="2834" y="217"/>
                      <a:pt x="2849" y="217"/>
                    </a:cubicBezTo>
                    <a:lnTo>
                      <a:pt x="2897" y="217"/>
                    </a:lnTo>
                    <a:cubicBezTo>
                      <a:pt x="2913" y="217"/>
                      <a:pt x="2928" y="220"/>
                      <a:pt x="2943" y="225"/>
                    </a:cubicBezTo>
                    <a:lnTo>
                      <a:pt x="2991" y="241"/>
                    </a:lnTo>
                    <a:lnTo>
                      <a:pt x="2945" y="233"/>
                    </a:lnTo>
                    <a:lnTo>
                      <a:pt x="2993" y="233"/>
                    </a:lnTo>
                    <a:lnTo>
                      <a:pt x="3041" y="233"/>
                    </a:lnTo>
                    <a:lnTo>
                      <a:pt x="3089" y="233"/>
                    </a:lnTo>
                    <a:lnTo>
                      <a:pt x="3137" y="233"/>
                    </a:lnTo>
                    <a:lnTo>
                      <a:pt x="3092" y="241"/>
                    </a:lnTo>
                    <a:lnTo>
                      <a:pt x="3140" y="225"/>
                    </a:lnTo>
                    <a:cubicBezTo>
                      <a:pt x="3169" y="215"/>
                      <a:pt x="3201" y="215"/>
                      <a:pt x="3231" y="225"/>
                    </a:cubicBezTo>
                    <a:lnTo>
                      <a:pt x="3279" y="241"/>
                    </a:lnTo>
                    <a:lnTo>
                      <a:pt x="3233" y="233"/>
                    </a:lnTo>
                    <a:lnTo>
                      <a:pt x="3281" y="233"/>
                    </a:lnTo>
                    <a:lnTo>
                      <a:pt x="3236" y="241"/>
                    </a:lnTo>
                    <a:lnTo>
                      <a:pt x="3284" y="225"/>
                    </a:lnTo>
                    <a:cubicBezTo>
                      <a:pt x="3313" y="215"/>
                      <a:pt x="3345" y="215"/>
                      <a:pt x="3375" y="225"/>
                    </a:cubicBezTo>
                    <a:lnTo>
                      <a:pt x="3423" y="241"/>
                    </a:lnTo>
                    <a:lnTo>
                      <a:pt x="3377" y="233"/>
                    </a:lnTo>
                    <a:lnTo>
                      <a:pt x="3425" y="233"/>
                    </a:lnTo>
                    <a:lnTo>
                      <a:pt x="3380" y="241"/>
                    </a:lnTo>
                    <a:lnTo>
                      <a:pt x="3428" y="225"/>
                    </a:lnTo>
                    <a:lnTo>
                      <a:pt x="3476" y="209"/>
                    </a:lnTo>
                    <a:cubicBezTo>
                      <a:pt x="3505" y="199"/>
                      <a:pt x="3537" y="199"/>
                      <a:pt x="3567" y="209"/>
                    </a:cubicBezTo>
                    <a:lnTo>
                      <a:pt x="3615" y="225"/>
                    </a:lnTo>
                    <a:lnTo>
                      <a:pt x="3569" y="217"/>
                    </a:lnTo>
                    <a:lnTo>
                      <a:pt x="3617" y="217"/>
                    </a:lnTo>
                    <a:cubicBezTo>
                      <a:pt x="3633" y="217"/>
                      <a:pt x="3648" y="220"/>
                      <a:pt x="3663" y="225"/>
                    </a:cubicBezTo>
                    <a:lnTo>
                      <a:pt x="3711" y="241"/>
                    </a:lnTo>
                    <a:lnTo>
                      <a:pt x="3665" y="233"/>
                    </a:lnTo>
                    <a:lnTo>
                      <a:pt x="3713" y="233"/>
                    </a:lnTo>
                    <a:lnTo>
                      <a:pt x="3761" y="233"/>
                    </a:lnTo>
                    <a:lnTo>
                      <a:pt x="3825" y="233"/>
                    </a:lnTo>
                    <a:lnTo>
                      <a:pt x="3873" y="233"/>
                    </a:lnTo>
                    <a:lnTo>
                      <a:pt x="3921" y="233"/>
                    </a:lnTo>
                    <a:lnTo>
                      <a:pt x="3969" y="233"/>
                    </a:lnTo>
                    <a:lnTo>
                      <a:pt x="4017" y="233"/>
                    </a:lnTo>
                    <a:cubicBezTo>
                      <a:pt x="4033" y="233"/>
                      <a:pt x="4048" y="236"/>
                      <a:pt x="4063" y="241"/>
                    </a:cubicBezTo>
                    <a:lnTo>
                      <a:pt x="4111" y="257"/>
                    </a:lnTo>
                    <a:lnTo>
                      <a:pt x="4065" y="249"/>
                    </a:lnTo>
                    <a:lnTo>
                      <a:pt x="4113" y="249"/>
                    </a:lnTo>
                    <a:lnTo>
                      <a:pt x="4161" y="249"/>
                    </a:lnTo>
                    <a:lnTo>
                      <a:pt x="4116" y="257"/>
                    </a:lnTo>
                    <a:lnTo>
                      <a:pt x="4164" y="241"/>
                    </a:lnTo>
                    <a:cubicBezTo>
                      <a:pt x="4179" y="236"/>
                      <a:pt x="4194" y="233"/>
                      <a:pt x="4209" y="233"/>
                    </a:cubicBezTo>
                    <a:lnTo>
                      <a:pt x="4257" y="233"/>
                    </a:lnTo>
                    <a:lnTo>
                      <a:pt x="4305" y="233"/>
                    </a:lnTo>
                    <a:cubicBezTo>
                      <a:pt x="4334" y="233"/>
                      <a:pt x="4362" y="242"/>
                      <a:pt x="4385" y="258"/>
                    </a:cubicBezTo>
                    <a:lnTo>
                      <a:pt x="4433" y="290"/>
                    </a:lnTo>
                    <a:lnTo>
                      <a:pt x="4353" y="265"/>
                    </a:lnTo>
                    <a:lnTo>
                      <a:pt x="4401" y="265"/>
                    </a:lnTo>
                    <a:cubicBezTo>
                      <a:pt x="4417" y="265"/>
                      <a:pt x="4432" y="268"/>
                      <a:pt x="4447" y="273"/>
                    </a:cubicBezTo>
                    <a:lnTo>
                      <a:pt x="4495" y="289"/>
                    </a:lnTo>
                    <a:lnTo>
                      <a:pt x="4449" y="281"/>
                    </a:lnTo>
                    <a:lnTo>
                      <a:pt x="4497" y="281"/>
                    </a:lnTo>
                    <a:lnTo>
                      <a:pt x="4545" y="281"/>
                    </a:lnTo>
                    <a:lnTo>
                      <a:pt x="4500" y="289"/>
                    </a:lnTo>
                    <a:lnTo>
                      <a:pt x="4548" y="273"/>
                    </a:lnTo>
                    <a:cubicBezTo>
                      <a:pt x="4577" y="263"/>
                      <a:pt x="4609" y="263"/>
                      <a:pt x="4639" y="273"/>
                    </a:cubicBezTo>
                    <a:lnTo>
                      <a:pt x="4687" y="289"/>
                    </a:lnTo>
                    <a:lnTo>
                      <a:pt x="4641" y="281"/>
                    </a:lnTo>
                    <a:lnTo>
                      <a:pt x="4689" y="281"/>
                    </a:lnTo>
                    <a:lnTo>
                      <a:pt x="4737" y="281"/>
                    </a:lnTo>
                    <a:cubicBezTo>
                      <a:pt x="4753" y="281"/>
                      <a:pt x="4768" y="284"/>
                      <a:pt x="4783" y="289"/>
                    </a:cubicBezTo>
                    <a:lnTo>
                      <a:pt x="4831" y="305"/>
                    </a:lnTo>
                    <a:lnTo>
                      <a:pt x="4785" y="297"/>
                    </a:lnTo>
                    <a:lnTo>
                      <a:pt x="4833" y="297"/>
                    </a:lnTo>
                    <a:lnTo>
                      <a:pt x="4799" y="302"/>
                    </a:lnTo>
                    <a:lnTo>
                      <a:pt x="4863" y="286"/>
                    </a:lnTo>
                    <a:cubicBezTo>
                      <a:pt x="4874" y="283"/>
                      <a:pt x="4886" y="281"/>
                      <a:pt x="4897" y="281"/>
                    </a:cubicBezTo>
                    <a:lnTo>
                      <a:pt x="4945" y="281"/>
                    </a:lnTo>
                    <a:lnTo>
                      <a:pt x="4993" y="281"/>
                    </a:lnTo>
                    <a:lnTo>
                      <a:pt x="5041" y="281"/>
                    </a:lnTo>
                    <a:lnTo>
                      <a:pt x="5089" y="281"/>
                    </a:lnTo>
                    <a:lnTo>
                      <a:pt x="5137" y="281"/>
                    </a:lnTo>
                    <a:lnTo>
                      <a:pt x="5092" y="289"/>
                    </a:lnTo>
                    <a:lnTo>
                      <a:pt x="5140" y="273"/>
                    </a:lnTo>
                    <a:cubicBezTo>
                      <a:pt x="5155" y="268"/>
                      <a:pt x="5170" y="265"/>
                      <a:pt x="5185" y="265"/>
                    </a:cubicBezTo>
                    <a:lnTo>
                      <a:pt x="5233" y="265"/>
                    </a:lnTo>
                    <a:lnTo>
                      <a:pt x="5281" y="265"/>
                    </a:lnTo>
                    <a:lnTo>
                      <a:pt x="5329" y="265"/>
                    </a:lnTo>
                    <a:lnTo>
                      <a:pt x="5284" y="273"/>
                    </a:lnTo>
                    <a:lnTo>
                      <a:pt x="5332" y="257"/>
                    </a:lnTo>
                    <a:cubicBezTo>
                      <a:pt x="5361" y="247"/>
                      <a:pt x="5393" y="247"/>
                      <a:pt x="5423" y="257"/>
                    </a:cubicBezTo>
                    <a:lnTo>
                      <a:pt x="5471" y="273"/>
                    </a:lnTo>
                    <a:lnTo>
                      <a:pt x="5425" y="265"/>
                    </a:lnTo>
                    <a:lnTo>
                      <a:pt x="5473" y="265"/>
                    </a:lnTo>
                    <a:cubicBezTo>
                      <a:pt x="5489" y="265"/>
                      <a:pt x="5504" y="268"/>
                      <a:pt x="5519" y="273"/>
                    </a:cubicBezTo>
                    <a:lnTo>
                      <a:pt x="5567" y="289"/>
                    </a:lnTo>
                    <a:lnTo>
                      <a:pt x="5476" y="289"/>
                    </a:lnTo>
                    <a:lnTo>
                      <a:pt x="5524" y="273"/>
                    </a:lnTo>
                    <a:cubicBezTo>
                      <a:pt x="5539" y="268"/>
                      <a:pt x="5554" y="265"/>
                      <a:pt x="5569" y="265"/>
                    </a:cubicBezTo>
                    <a:lnTo>
                      <a:pt x="5617" y="265"/>
                    </a:lnTo>
                    <a:lnTo>
                      <a:pt x="5572" y="273"/>
                    </a:lnTo>
                    <a:lnTo>
                      <a:pt x="5620" y="257"/>
                    </a:lnTo>
                    <a:cubicBezTo>
                      <a:pt x="5635" y="252"/>
                      <a:pt x="5650" y="249"/>
                      <a:pt x="5665" y="249"/>
                    </a:cubicBezTo>
                    <a:lnTo>
                      <a:pt x="5713" y="249"/>
                    </a:lnTo>
                    <a:lnTo>
                      <a:pt x="5761" y="249"/>
                    </a:lnTo>
                    <a:lnTo>
                      <a:pt x="5809" y="249"/>
                    </a:lnTo>
                    <a:lnTo>
                      <a:pt x="5764" y="257"/>
                    </a:lnTo>
                    <a:lnTo>
                      <a:pt x="5812" y="241"/>
                    </a:lnTo>
                    <a:lnTo>
                      <a:pt x="5793" y="249"/>
                    </a:lnTo>
                    <a:lnTo>
                      <a:pt x="5857" y="217"/>
                    </a:lnTo>
                    <a:cubicBezTo>
                      <a:pt x="5877" y="207"/>
                      <a:pt x="5899" y="201"/>
                      <a:pt x="5921" y="201"/>
                    </a:cubicBezTo>
                    <a:lnTo>
                      <a:pt x="5969" y="201"/>
                    </a:lnTo>
                    <a:lnTo>
                      <a:pt x="6017" y="201"/>
                    </a:lnTo>
                    <a:cubicBezTo>
                      <a:pt x="6033" y="201"/>
                      <a:pt x="6048" y="204"/>
                      <a:pt x="6063" y="209"/>
                    </a:cubicBezTo>
                    <a:lnTo>
                      <a:pt x="6111" y="225"/>
                    </a:lnTo>
                    <a:lnTo>
                      <a:pt x="6159" y="241"/>
                    </a:lnTo>
                    <a:lnTo>
                      <a:pt x="6113" y="233"/>
                    </a:lnTo>
                    <a:lnTo>
                      <a:pt x="6161" y="233"/>
                    </a:lnTo>
                    <a:lnTo>
                      <a:pt x="6082" y="258"/>
                    </a:lnTo>
                    <a:lnTo>
                      <a:pt x="6130" y="226"/>
                    </a:lnTo>
                    <a:cubicBezTo>
                      <a:pt x="6140" y="219"/>
                      <a:pt x="6152" y="213"/>
                      <a:pt x="6164" y="209"/>
                    </a:cubicBezTo>
                    <a:lnTo>
                      <a:pt x="6212" y="193"/>
                    </a:lnTo>
                    <a:cubicBezTo>
                      <a:pt x="6227" y="188"/>
                      <a:pt x="6242" y="185"/>
                      <a:pt x="6257" y="185"/>
                    </a:cubicBezTo>
                    <a:lnTo>
                      <a:pt x="6305" y="185"/>
                    </a:lnTo>
                    <a:cubicBezTo>
                      <a:pt x="6321" y="185"/>
                      <a:pt x="6336" y="188"/>
                      <a:pt x="6351" y="193"/>
                    </a:cubicBezTo>
                    <a:lnTo>
                      <a:pt x="6399" y="209"/>
                    </a:lnTo>
                    <a:lnTo>
                      <a:pt x="6353" y="201"/>
                    </a:lnTo>
                    <a:lnTo>
                      <a:pt x="6401" y="201"/>
                    </a:lnTo>
                    <a:lnTo>
                      <a:pt x="6449" y="201"/>
                    </a:lnTo>
                    <a:lnTo>
                      <a:pt x="6404" y="209"/>
                    </a:lnTo>
                    <a:lnTo>
                      <a:pt x="6452" y="193"/>
                    </a:lnTo>
                    <a:lnTo>
                      <a:pt x="6500" y="177"/>
                    </a:lnTo>
                    <a:cubicBezTo>
                      <a:pt x="6515" y="172"/>
                      <a:pt x="6530" y="169"/>
                      <a:pt x="6545" y="169"/>
                    </a:cubicBezTo>
                    <a:lnTo>
                      <a:pt x="6593" y="169"/>
                    </a:lnTo>
                    <a:lnTo>
                      <a:pt x="6641" y="169"/>
                    </a:lnTo>
                    <a:cubicBezTo>
                      <a:pt x="6657" y="169"/>
                      <a:pt x="6672" y="172"/>
                      <a:pt x="6687" y="177"/>
                    </a:cubicBezTo>
                    <a:lnTo>
                      <a:pt x="6735" y="193"/>
                    </a:lnTo>
                    <a:lnTo>
                      <a:pt x="6783" y="209"/>
                    </a:lnTo>
                    <a:lnTo>
                      <a:pt x="6692" y="209"/>
                    </a:lnTo>
                    <a:lnTo>
                      <a:pt x="6740" y="193"/>
                    </a:lnTo>
                    <a:lnTo>
                      <a:pt x="6788" y="177"/>
                    </a:lnTo>
                    <a:cubicBezTo>
                      <a:pt x="6803" y="172"/>
                      <a:pt x="6818" y="169"/>
                      <a:pt x="6833" y="169"/>
                    </a:cubicBezTo>
                    <a:lnTo>
                      <a:pt x="6881" y="169"/>
                    </a:lnTo>
                    <a:lnTo>
                      <a:pt x="6836" y="177"/>
                    </a:lnTo>
                    <a:lnTo>
                      <a:pt x="6884" y="161"/>
                    </a:lnTo>
                    <a:cubicBezTo>
                      <a:pt x="6899" y="156"/>
                      <a:pt x="6914" y="153"/>
                      <a:pt x="6929" y="153"/>
                    </a:cubicBezTo>
                    <a:lnTo>
                      <a:pt x="6993" y="153"/>
                    </a:lnTo>
                    <a:lnTo>
                      <a:pt x="7041" y="153"/>
                    </a:lnTo>
                    <a:lnTo>
                      <a:pt x="7089" y="153"/>
                    </a:lnTo>
                    <a:lnTo>
                      <a:pt x="7137" y="153"/>
                    </a:lnTo>
                    <a:lnTo>
                      <a:pt x="7185" y="153"/>
                    </a:lnTo>
                    <a:lnTo>
                      <a:pt x="7233" y="153"/>
                    </a:lnTo>
                    <a:lnTo>
                      <a:pt x="7188" y="161"/>
                    </a:lnTo>
                    <a:lnTo>
                      <a:pt x="7236" y="145"/>
                    </a:lnTo>
                    <a:cubicBezTo>
                      <a:pt x="7251" y="140"/>
                      <a:pt x="7266" y="137"/>
                      <a:pt x="7281" y="137"/>
                    </a:cubicBezTo>
                    <a:lnTo>
                      <a:pt x="7329" y="137"/>
                    </a:lnTo>
                    <a:lnTo>
                      <a:pt x="7377" y="137"/>
                    </a:lnTo>
                    <a:lnTo>
                      <a:pt x="7425" y="137"/>
                    </a:lnTo>
                    <a:lnTo>
                      <a:pt x="7473" y="137"/>
                    </a:lnTo>
                    <a:lnTo>
                      <a:pt x="7521" y="137"/>
                    </a:lnTo>
                    <a:lnTo>
                      <a:pt x="7569" y="137"/>
                    </a:lnTo>
                    <a:lnTo>
                      <a:pt x="7617" y="137"/>
                    </a:lnTo>
                    <a:lnTo>
                      <a:pt x="7665" y="137"/>
                    </a:lnTo>
                    <a:lnTo>
                      <a:pt x="7713" y="137"/>
                    </a:lnTo>
                    <a:lnTo>
                      <a:pt x="7668" y="145"/>
                    </a:lnTo>
                    <a:lnTo>
                      <a:pt x="7716" y="129"/>
                    </a:lnTo>
                    <a:cubicBezTo>
                      <a:pt x="7731" y="124"/>
                      <a:pt x="7746" y="121"/>
                      <a:pt x="7761" y="121"/>
                    </a:cubicBezTo>
                    <a:lnTo>
                      <a:pt x="7809" y="121"/>
                    </a:lnTo>
                    <a:cubicBezTo>
                      <a:pt x="7825" y="121"/>
                      <a:pt x="7840" y="124"/>
                      <a:pt x="7855" y="129"/>
                    </a:cubicBezTo>
                    <a:lnTo>
                      <a:pt x="7903" y="145"/>
                    </a:lnTo>
                    <a:lnTo>
                      <a:pt x="7857" y="137"/>
                    </a:lnTo>
                    <a:lnTo>
                      <a:pt x="7905" y="137"/>
                    </a:lnTo>
                    <a:lnTo>
                      <a:pt x="7860" y="145"/>
                    </a:lnTo>
                    <a:lnTo>
                      <a:pt x="7908" y="129"/>
                    </a:lnTo>
                    <a:cubicBezTo>
                      <a:pt x="7923" y="124"/>
                      <a:pt x="7938" y="121"/>
                      <a:pt x="7953" y="121"/>
                    </a:cubicBezTo>
                    <a:lnTo>
                      <a:pt x="8017" y="121"/>
                    </a:lnTo>
                    <a:lnTo>
                      <a:pt x="7972" y="129"/>
                    </a:lnTo>
                    <a:lnTo>
                      <a:pt x="8020" y="113"/>
                    </a:lnTo>
                    <a:cubicBezTo>
                      <a:pt x="8035" y="108"/>
                      <a:pt x="8050" y="105"/>
                      <a:pt x="8065" y="105"/>
                    </a:cubicBezTo>
                    <a:lnTo>
                      <a:pt x="8113" y="105"/>
                    </a:lnTo>
                    <a:cubicBezTo>
                      <a:pt x="8142" y="105"/>
                      <a:pt x="8170" y="114"/>
                      <a:pt x="8193" y="130"/>
                    </a:cubicBezTo>
                    <a:lnTo>
                      <a:pt x="8241" y="162"/>
                    </a:lnTo>
                    <a:lnTo>
                      <a:pt x="8289" y="194"/>
                    </a:lnTo>
                    <a:lnTo>
                      <a:pt x="8164" y="177"/>
                    </a:lnTo>
                    <a:lnTo>
                      <a:pt x="8212" y="161"/>
                    </a:lnTo>
                    <a:lnTo>
                      <a:pt x="8178" y="178"/>
                    </a:lnTo>
                    <a:lnTo>
                      <a:pt x="8226" y="146"/>
                    </a:lnTo>
                    <a:cubicBezTo>
                      <a:pt x="8236" y="139"/>
                      <a:pt x="8248" y="133"/>
                      <a:pt x="8260" y="129"/>
                    </a:cubicBezTo>
                    <a:lnTo>
                      <a:pt x="8308" y="113"/>
                    </a:lnTo>
                    <a:cubicBezTo>
                      <a:pt x="8323" y="108"/>
                      <a:pt x="8338" y="105"/>
                      <a:pt x="8353" y="105"/>
                    </a:cubicBezTo>
                    <a:lnTo>
                      <a:pt x="8401" y="105"/>
                    </a:lnTo>
                    <a:lnTo>
                      <a:pt x="8449" y="105"/>
                    </a:lnTo>
                    <a:lnTo>
                      <a:pt x="8497" y="105"/>
                    </a:lnTo>
                    <a:cubicBezTo>
                      <a:pt x="8513" y="105"/>
                      <a:pt x="8528" y="108"/>
                      <a:pt x="8543" y="113"/>
                    </a:cubicBezTo>
                    <a:lnTo>
                      <a:pt x="8591" y="129"/>
                    </a:lnTo>
                    <a:lnTo>
                      <a:pt x="8500" y="129"/>
                    </a:lnTo>
                    <a:lnTo>
                      <a:pt x="8548" y="113"/>
                    </a:lnTo>
                    <a:cubicBezTo>
                      <a:pt x="8563" y="108"/>
                      <a:pt x="8578" y="105"/>
                      <a:pt x="8593" y="105"/>
                    </a:cubicBezTo>
                    <a:lnTo>
                      <a:pt x="8641" y="105"/>
                    </a:lnTo>
                    <a:lnTo>
                      <a:pt x="8689" y="105"/>
                    </a:lnTo>
                    <a:lnTo>
                      <a:pt x="8737" y="105"/>
                    </a:lnTo>
                    <a:lnTo>
                      <a:pt x="8785" y="105"/>
                    </a:lnTo>
                    <a:cubicBezTo>
                      <a:pt x="8801" y="105"/>
                      <a:pt x="8816" y="108"/>
                      <a:pt x="8831" y="113"/>
                    </a:cubicBezTo>
                    <a:lnTo>
                      <a:pt x="8879" y="129"/>
                    </a:lnTo>
                    <a:lnTo>
                      <a:pt x="8788" y="129"/>
                    </a:lnTo>
                    <a:lnTo>
                      <a:pt x="8836" y="113"/>
                    </a:lnTo>
                    <a:lnTo>
                      <a:pt x="8884" y="97"/>
                    </a:lnTo>
                    <a:cubicBezTo>
                      <a:pt x="8899" y="92"/>
                      <a:pt x="8914" y="89"/>
                      <a:pt x="8929" y="89"/>
                    </a:cubicBezTo>
                    <a:lnTo>
                      <a:pt x="8977" y="89"/>
                    </a:lnTo>
                    <a:lnTo>
                      <a:pt x="9025" y="89"/>
                    </a:lnTo>
                    <a:lnTo>
                      <a:pt x="9089" y="89"/>
                    </a:lnTo>
                    <a:lnTo>
                      <a:pt x="9137" y="89"/>
                    </a:lnTo>
                    <a:lnTo>
                      <a:pt x="9185" y="89"/>
                    </a:lnTo>
                    <a:lnTo>
                      <a:pt x="9233" y="89"/>
                    </a:lnTo>
                    <a:lnTo>
                      <a:pt x="9281" y="89"/>
                    </a:lnTo>
                    <a:lnTo>
                      <a:pt x="9236" y="97"/>
                    </a:lnTo>
                    <a:lnTo>
                      <a:pt x="9284" y="81"/>
                    </a:lnTo>
                    <a:cubicBezTo>
                      <a:pt x="9313" y="71"/>
                      <a:pt x="9345" y="71"/>
                      <a:pt x="9375" y="81"/>
                    </a:cubicBezTo>
                    <a:lnTo>
                      <a:pt x="9423" y="97"/>
                    </a:lnTo>
                    <a:cubicBezTo>
                      <a:pt x="9435" y="101"/>
                      <a:pt x="9447" y="107"/>
                      <a:pt x="9457" y="114"/>
                    </a:cubicBezTo>
                    <a:lnTo>
                      <a:pt x="9505" y="146"/>
                    </a:lnTo>
                    <a:lnTo>
                      <a:pt x="9553" y="178"/>
                    </a:lnTo>
                    <a:lnTo>
                      <a:pt x="9428" y="161"/>
                    </a:lnTo>
                    <a:lnTo>
                      <a:pt x="9476" y="145"/>
                    </a:lnTo>
                    <a:lnTo>
                      <a:pt x="9398" y="207"/>
                    </a:lnTo>
                    <a:lnTo>
                      <a:pt x="9446" y="127"/>
                    </a:lnTo>
                    <a:cubicBezTo>
                      <a:pt x="9452" y="117"/>
                      <a:pt x="9459" y="108"/>
                      <a:pt x="9468" y="100"/>
                    </a:cubicBezTo>
                    <a:lnTo>
                      <a:pt x="9516" y="52"/>
                    </a:lnTo>
                    <a:cubicBezTo>
                      <a:pt x="9554" y="13"/>
                      <a:pt x="9611" y="0"/>
                      <a:pt x="9663" y="17"/>
                    </a:cubicBezTo>
                    <a:lnTo>
                      <a:pt x="9711" y="33"/>
                    </a:lnTo>
                    <a:cubicBezTo>
                      <a:pt x="9732" y="40"/>
                      <a:pt x="9751" y="52"/>
                      <a:pt x="9767" y="68"/>
                    </a:cubicBezTo>
                    <a:lnTo>
                      <a:pt x="9815" y="116"/>
                    </a:lnTo>
                    <a:lnTo>
                      <a:pt x="9759" y="81"/>
                    </a:lnTo>
                    <a:lnTo>
                      <a:pt x="9807" y="97"/>
                    </a:lnTo>
                    <a:lnTo>
                      <a:pt x="9716" y="97"/>
                    </a:lnTo>
                    <a:lnTo>
                      <a:pt x="9764" y="81"/>
                    </a:lnTo>
                    <a:cubicBezTo>
                      <a:pt x="9779" y="76"/>
                      <a:pt x="9794" y="73"/>
                      <a:pt x="9809" y="73"/>
                    </a:cubicBezTo>
                    <a:lnTo>
                      <a:pt x="9857" y="73"/>
                    </a:lnTo>
                    <a:cubicBezTo>
                      <a:pt x="9873" y="73"/>
                      <a:pt x="9888" y="76"/>
                      <a:pt x="9903" y="81"/>
                    </a:cubicBezTo>
                    <a:lnTo>
                      <a:pt x="9951" y="97"/>
                    </a:lnTo>
                    <a:cubicBezTo>
                      <a:pt x="10026" y="122"/>
                      <a:pt x="10067" y="204"/>
                      <a:pt x="10042" y="279"/>
                    </a:cubicBezTo>
                    <a:cubicBezTo>
                      <a:pt x="10017" y="354"/>
                      <a:pt x="9935" y="395"/>
                      <a:pt x="9860" y="370"/>
                    </a:cubicBezTo>
                    <a:lnTo>
                      <a:pt x="9812" y="354"/>
                    </a:lnTo>
                    <a:lnTo>
                      <a:pt x="9857" y="361"/>
                    </a:lnTo>
                    <a:lnTo>
                      <a:pt x="9809" y="361"/>
                    </a:lnTo>
                    <a:lnTo>
                      <a:pt x="9855" y="354"/>
                    </a:lnTo>
                    <a:lnTo>
                      <a:pt x="9807" y="370"/>
                    </a:lnTo>
                    <a:cubicBezTo>
                      <a:pt x="9777" y="380"/>
                      <a:pt x="9745" y="380"/>
                      <a:pt x="9716" y="370"/>
                    </a:cubicBezTo>
                    <a:lnTo>
                      <a:pt x="9668" y="354"/>
                    </a:lnTo>
                    <a:cubicBezTo>
                      <a:pt x="9647" y="347"/>
                      <a:pt x="9627" y="335"/>
                      <a:pt x="9612" y="319"/>
                    </a:cubicBezTo>
                    <a:lnTo>
                      <a:pt x="9564" y="271"/>
                    </a:lnTo>
                    <a:lnTo>
                      <a:pt x="9620" y="306"/>
                    </a:lnTo>
                    <a:lnTo>
                      <a:pt x="9572" y="290"/>
                    </a:lnTo>
                    <a:lnTo>
                      <a:pt x="9719" y="255"/>
                    </a:lnTo>
                    <a:lnTo>
                      <a:pt x="9671" y="303"/>
                    </a:lnTo>
                    <a:lnTo>
                      <a:pt x="9693" y="276"/>
                    </a:lnTo>
                    <a:lnTo>
                      <a:pt x="9645" y="356"/>
                    </a:lnTo>
                    <a:cubicBezTo>
                      <a:pt x="9627" y="385"/>
                      <a:pt x="9600" y="407"/>
                      <a:pt x="9567" y="418"/>
                    </a:cubicBezTo>
                    <a:lnTo>
                      <a:pt x="9519" y="434"/>
                    </a:lnTo>
                    <a:cubicBezTo>
                      <a:pt x="9477" y="448"/>
                      <a:pt x="9431" y="442"/>
                      <a:pt x="9394" y="417"/>
                    </a:cubicBezTo>
                    <a:lnTo>
                      <a:pt x="9346" y="385"/>
                    </a:lnTo>
                    <a:lnTo>
                      <a:pt x="9298" y="353"/>
                    </a:lnTo>
                    <a:lnTo>
                      <a:pt x="9332" y="370"/>
                    </a:lnTo>
                    <a:lnTo>
                      <a:pt x="9284" y="354"/>
                    </a:lnTo>
                    <a:lnTo>
                      <a:pt x="9375" y="354"/>
                    </a:lnTo>
                    <a:lnTo>
                      <a:pt x="9327" y="370"/>
                    </a:lnTo>
                    <a:cubicBezTo>
                      <a:pt x="9312" y="375"/>
                      <a:pt x="9297" y="377"/>
                      <a:pt x="9281" y="377"/>
                    </a:cubicBezTo>
                    <a:lnTo>
                      <a:pt x="9233" y="377"/>
                    </a:lnTo>
                    <a:lnTo>
                      <a:pt x="9185" y="377"/>
                    </a:lnTo>
                    <a:lnTo>
                      <a:pt x="9137" y="377"/>
                    </a:lnTo>
                    <a:lnTo>
                      <a:pt x="9089" y="377"/>
                    </a:lnTo>
                    <a:lnTo>
                      <a:pt x="9025" y="377"/>
                    </a:lnTo>
                    <a:lnTo>
                      <a:pt x="8977" y="377"/>
                    </a:lnTo>
                    <a:lnTo>
                      <a:pt x="8929" y="377"/>
                    </a:lnTo>
                    <a:lnTo>
                      <a:pt x="8975" y="370"/>
                    </a:lnTo>
                    <a:lnTo>
                      <a:pt x="8927" y="386"/>
                    </a:lnTo>
                    <a:lnTo>
                      <a:pt x="8879" y="402"/>
                    </a:lnTo>
                    <a:cubicBezTo>
                      <a:pt x="8849" y="412"/>
                      <a:pt x="8817" y="412"/>
                      <a:pt x="8788" y="402"/>
                    </a:cubicBezTo>
                    <a:lnTo>
                      <a:pt x="8740" y="386"/>
                    </a:lnTo>
                    <a:lnTo>
                      <a:pt x="8785" y="393"/>
                    </a:lnTo>
                    <a:lnTo>
                      <a:pt x="8737" y="393"/>
                    </a:lnTo>
                    <a:lnTo>
                      <a:pt x="8689" y="393"/>
                    </a:lnTo>
                    <a:lnTo>
                      <a:pt x="8641" y="393"/>
                    </a:lnTo>
                    <a:lnTo>
                      <a:pt x="8593" y="393"/>
                    </a:lnTo>
                    <a:lnTo>
                      <a:pt x="8639" y="386"/>
                    </a:lnTo>
                    <a:lnTo>
                      <a:pt x="8591" y="402"/>
                    </a:lnTo>
                    <a:cubicBezTo>
                      <a:pt x="8561" y="412"/>
                      <a:pt x="8529" y="412"/>
                      <a:pt x="8500" y="402"/>
                    </a:cubicBezTo>
                    <a:lnTo>
                      <a:pt x="8452" y="386"/>
                    </a:lnTo>
                    <a:lnTo>
                      <a:pt x="8497" y="393"/>
                    </a:lnTo>
                    <a:lnTo>
                      <a:pt x="8449" y="393"/>
                    </a:lnTo>
                    <a:lnTo>
                      <a:pt x="8401" y="393"/>
                    </a:lnTo>
                    <a:lnTo>
                      <a:pt x="8353" y="393"/>
                    </a:lnTo>
                    <a:lnTo>
                      <a:pt x="8399" y="386"/>
                    </a:lnTo>
                    <a:lnTo>
                      <a:pt x="8351" y="402"/>
                    </a:lnTo>
                    <a:lnTo>
                      <a:pt x="8385" y="385"/>
                    </a:lnTo>
                    <a:lnTo>
                      <a:pt x="8337" y="417"/>
                    </a:lnTo>
                    <a:cubicBezTo>
                      <a:pt x="8327" y="424"/>
                      <a:pt x="8315" y="430"/>
                      <a:pt x="8303" y="434"/>
                    </a:cubicBezTo>
                    <a:lnTo>
                      <a:pt x="8255" y="450"/>
                    </a:lnTo>
                    <a:cubicBezTo>
                      <a:pt x="8213" y="464"/>
                      <a:pt x="8167" y="458"/>
                      <a:pt x="8130" y="433"/>
                    </a:cubicBezTo>
                    <a:lnTo>
                      <a:pt x="8082" y="401"/>
                    </a:lnTo>
                    <a:lnTo>
                      <a:pt x="8034" y="369"/>
                    </a:lnTo>
                    <a:lnTo>
                      <a:pt x="8113" y="393"/>
                    </a:lnTo>
                    <a:lnTo>
                      <a:pt x="8065" y="393"/>
                    </a:lnTo>
                    <a:lnTo>
                      <a:pt x="8111" y="386"/>
                    </a:lnTo>
                    <a:lnTo>
                      <a:pt x="8063" y="402"/>
                    </a:lnTo>
                    <a:cubicBezTo>
                      <a:pt x="8048" y="407"/>
                      <a:pt x="8033" y="409"/>
                      <a:pt x="8017" y="409"/>
                    </a:cubicBezTo>
                    <a:lnTo>
                      <a:pt x="7953" y="409"/>
                    </a:lnTo>
                    <a:lnTo>
                      <a:pt x="7999" y="402"/>
                    </a:lnTo>
                    <a:lnTo>
                      <a:pt x="7951" y="418"/>
                    </a:lnTo>
                    <a:cubicBezTo>
                      <a:pt x="7936" y="423"/>
                      <a:pt x="7921" y="425"/>
                      <a:pt x="7905" y="425"/>
                    </a:cubicBezTo>
                    <a:lnTo>
                      <a:pt x="7857" y="425"/>
                    </a:lnTo>
                    <a:cubicBezTo>
                      <a:pt x="7842" y="425"/>
                      <a:pt x="7827" y="423"/>
                      <a:pt x="7812" y="418"/>
                    </a:cubicBezTo>
                    <a:lnTo>
                      <a:pt x="7764" y="402"/>
                    </a:lnTo>
                    <a:lnTo>
                      <a:pt x="7809" y="409"/>
                    </a:lnTo>
                    <a:lnTo>
                      <a:pt x="7761" y="409"/>
                    </a:lnTo>
                    <a:lnTo>
                      <a:pt x="7807" y="402"/>
                    </a:lnTo>
                    <a:lnTo>
                      <a:pt x="7759" y="418"/>
                    </a:lnTo>
                    <a:cubicBezTo>
                      <a:pt x="7744" y="423"/>
                      <a:pt x="7729" y="425"/>
                      <a:pt x="7713" y="425"/>
                    </a:cubicBezTo>
                    <a:lnTo>
                      <a:pt x="7665" y="425"/>
                    </a:lnTo>
                    <a:lnTo>
                      <a:pt x="7617" y="425"/>
                    </a:lnTo>
                    <a:lnTo>
                      <a:pt x="7569" y="425"/>
                    </a:lnTo>
                    <a:lnTo>
                      <a:pt x="7521" y="425"/>
                    </a:lnTo>
                    <a:lnTo>
                      <a:pt x="7473" y="425"/>
                    </a:lnTo>
                    <a:lnTo>
                      <a:pt x="7425" y="425"/>
                    </a:lnTo>
                    <a:lnTo>
                      <a:pt x="7377" y="425"/>
                    </a:lnTo>
                    <a:lnTo>
                      <a:pt x="7329" y="425"/>
                    </a:lnTo>
                    <a:lnTo>
                      <a:pt x="7281" y="425"/>
                    </a:lnTo>
                    <a:lnTo>
                      <a:pt x="7327" y="418"/>
                    </a:lnTo>
                    <a:lnTo>
                      <a:pt x="7279" y="434"/>
                    </a:lnTo>
                    <a:cubicBezTo>
                      <a:pt x="7264" y="439"/>
                      <a:pt x="7249" y="441"/>
                      <a:pt x="7233" y="441"/>
                    </a:cubicBezTo>
                    <a:lnTo>
                      <a:pt x="7185" y="441"/>
                    </a:lnTo>
                    <a:lnTo>
                      <a:pt x="7137" y="441"/>
                    </a:lnTo>
                    <a:lnTo>
                      <a:pt x="7089" y="441"/>
                    </a:lnTo>
                    <a:lnTo>
                      <a:pt x="7041" y="441"/>
                    </a:lnTo>
                    <a:lnTo>
                      <a:pt x="6993" y="441"/>
                    </a:lnTo>
                    <a:lnTo>
                      <a:pt x="6929" y="441"/>
                    </a:lnTo>
                    <a:lnTo>
                      <a:pt x="6975" y="434"/>
                    </a:lnTo>
                    <a:lnTo>
                      <a:pt x="6927" y="450"/>
                    </a:lnTo>
                    <a:cubicBezTo>
                      <a:pt x="6912" y="455"/>
                      <a:pt x="6897" y="457"/>
                      <a:pt x="6881" y="457"/>
                    </a:cubicBezTo>
                    <a:lnTo>
                      <a:pt x="6833" y="457"/>
                    </a:lnTo>
                    <a:lnTo>
                      <a:pt x="6879" y="450"/>
                    </a:lnTo>
                    <a:lnTo>
                      <a:pt x="6831" y="466"/>
                    </a:lnTo>
                    <a:lnTo>
                      <a:pt x="6783" y="482"/>
                    </a:lnTo>
                    <a:cubicBezTo>
                      <a:pt x="6753" y="492"/>
                      <a:pt x="6721" y="492"/>
                      <a:pt x="6692" y="482"/>
                    </a:cubicBezTo>
                    <a:lnTo>
                      <a:pt x="6644" y="466"/>
                    </a:lnTo>
                    <a:lnTo>
                      <a:pt x="6596" y="450"/>
                    </a:lnTo>
                    <a:lnTo>
                      <a:pt x="6641" y="457"/>
                    </a:lnTo>
                    <a:lnTo>
                      <a:pt x="6593" y="457"/>
                    </a:lnTo>
                    <a:lnTo>
                      <a:pt x="6545" y="457"/>
                    </a:lnTo>
                    <a:lnTo>
                      <a:pt x="6591" y="450"/>
                    </a:lnTo>
                    <a:lnTo>
                      <a:pt x="6543" y="466"/>
                    </a:lnTo>
                    <a:lnTo>
                      <a:pt x="6495" y="482"/>
                    </a:lnTo>
                    <a:cubicBezTo>
                      <a:pt x="6480" y="487"/>
                      <a:pt x="6465" y="489"/>
                      <a:pt x="6449" y="489"/>
                    </a:cubicBezTo>
                    <a:lnTo>
                      <a:pt x="6401" y="489"/>
                    </a:lnTo>
                    <a:lnTo>
                      <a:pt x="6353" y="489"/>
                    </a:lnTo>
                    <a:cubicBezTo>
                      <a:pt x="6338" y="489"/>
                      <a:pt x="6323" y="487"/>
                      <a:pt x="6308" y="482"/>
                    </a:cubicBezTo>
                    <a:lnTo>
                      <a:pt x="6260" y="466"/>
                    </a:lnTo>
                    <a:lnTo>
                      <a:pt x="6305" y="473"/>
                    </a:lnTo>
                    <a:lnTo>
                      <a:pt x="6257" y="473"/>
                    </a:lnTo>
                    <a:lnTo>
                      <a:pt x="6303" y="466"/>
                    </a:lnTo>
                    <a:lnTo>
                      <a:pt x="6255" y="482"/>
                    </a:lnTo>
                    <a:lnTo>
                      <a:pt x="6289" y="465"/>
                    </a:lnTo>
                    <a:lnTo>
                      <a:pt x="6241" y="497"/>
                    </a:lnTo>
                    <a:cubicBezTo>
                      <a:pt x="6218" y="513"/>
                      <a:pt x="6190" y="521"/>
                      <a:pt x="6161" y="521"/>
                    </a:cubicBezTo>
                    <a:lnTo>
                      <a:pt x="6113" y="521"/>
                    </a:lnTo>
                    <a:cubicBezTo>
                      <a:pt x="6098" y="521"/>
                      <a:pt x="6083" y="519"/>
                      <a:pt x="6068" y="514"/>
                    </a:cubicBezTo>
                    <a:lnTo>
                      <a:pt x="6020" y="498"/>
                    </a:lnTo>
                    <a:lnTo>
                      <a:pt x="5972" y="482"/>
                    </a:lnTo>
                    <a:lnTo>
                      <a:pt x="6017" y="489"/>
                    </a:lnTo>
                    <a:lnTo>
                      <a:pt x="5969" y="489"/>
                    </a:lnTo>
                    <a:lnTo>
                      <a:pt x="5921" y="489"/>
                    </a:lnTo>
                    <a:lnTo>
                      <a:pt x="5986" y="474"/>
                    </a:lnTo>
                    <a:lnTo>
                      <a:pt x="5922" y="506"/>
                    </a:lnTo>
                    <a:cubicBezTo>
                      <a:pt x="5916" y="509"/>
                      <a:pt x="5909" y="512"/>
                      <a:pt x="5903" y="514"/>
                    </a:cubicBezTo>
                    <a:lnTo>
                      <a:pt x="5855" y="530"/>
                    </a:lnTo>
                    <a:cubicBezTo>
                      <a:pt x="5840" y="535"/>
                      <a:pt x="5825" y="537"/>
                      <a:pt x="5809" y="537"/>
                    </a:cubicBezTo>
                    <a:lnTo>
                      <a:pt x="5761" y="537"/>
                    </a:lnTo>
                    <a:lnTo>
                      <a:pt x="5713" y="537"/>
                    </a:lnTo>
                    <a:lnTo>
                      <a:pt x="5665" y="537"/>
                    </a:lnTo>
                    <a:lnTo>
                      <a:pt x="5711" y="530"/>
                    </a:lnTo>
                    <a:lnTo>
                      <a:pt x="5663" y="546"/>
                    </a:lnTo>
                    <a:cubicBezTo>
                      <a:pt x="5648" y="551"/>
                      <a:pt x="5633" y="553"/>
                      <a:pt x="5617" y="553"/>
                    </a:cubicBezTo>
                    <a:lnTo>
                      <a:pt x="5569" y="553"/>
                    </a:lnTo>
                    <a:lnTo>
                      <a:pt x="5615" y="546"/>
                    </a:lnTo>
                    <a:lnTo>
                      <a:pt x="5567" y="562"/>
                    </a:lnTo>
                    <a:cubicBezTo>
                      <a:pt x="5537" y="572"/>
                      <a:pt x="5505" y="572"/>
                      <a:pt x="5476" y="562"/>
                    </a:cubicBezTo>
                    <a:lnTo>
                      <a:pt x="5428" y="546"/>
                    </a:lnTo>
                    <a:lnTo>
                      <a:pt x="5473" y="553"/>
                    </a:lnTo>
                    <a:lnTo>
                      <a:pt x="5425" y="553"/>
                    </a:lnTo>
                    <a:cubicBezTo>
                      <a:pt x="5410" y="553"/>
                      <a:pt x="5395" y="551"/>
                      <a:pt x="5380" y="546"/>
                    </a:cubicBezTo>
                    <a:lnTo>
                      <a:pt x="5332" y="530"/>
                    </a:lnTo>
                    <a:lnTo>
                      <a:pt x="5423" y="530"/>
                    </a:lnTo>
                    <a:lnTo>
                      <a:pt x="5375" y="546"/>
                    </a:lnTo>
                    <a:cubicBezTo>
                      <a:pt x="5360" y="551"/>
                      <a:pt x="5345" y="553"/>
                      <a:pt x="5329" y="553"/>
                    </a:cubicBezTo>
                    <a:lnTo>
                      <a:pt x="5281" y="553"/>
                    </a:lnTo>
                    <a:lnTo>
                      <a:pt x="5233" y="553"/>
                    </a:lnTo>
                    <a:lnTo>
                      <a:pt x="5185" y="553"/>
                    </a:lnTo>
                    <a:lnTo>
                      <a:pt x="5231" y="546"/>
                    </a:lnTo>
                    <a:lnTo>
                      <a:pt x="5183" y="562"/>
                    </a:lnTo>
                    <a:cubicBezTo>
                      <a:pt x="5168" y="567"/>
                      <a:pt x="5153" y="569"/>
                      <a:pt x="5137" y="569"/>
                    </a:cubicBezTo>
                    <a:lnTo>
                      <a:pt x="5089" y="569"/>
                    </a:lnTo>
                    <a:lnTo>
                      <a:pt x="5041" y="569"/>
                    </a:lnTo>
                    <a:lnTo>
                      <a:pt x="4993" y="569"/>
                    </a:lnTo>
                    <a:lnTo>
                      <a:pt x="4945" y="569"/>
                    </a:lnTo>
                    <a:lnTo>
                      <a:pt x="4897" y="569"/>
                    </a:lnTo>
                    <a:lnTo>
                      <a:pt x="4932" y="565"/>
                    </a:lnTo>
                    <a:lnTo>
                      <a:pt x="4868" y="581"/>
                    </a:lnTo>
                    <a:cubicBezTo>
                      <a:pt x="4857" y="584"/>
                      <a:pt x="4845" y="585"/>
                      <a:pt x="4833" y="585"/>
                    </a:cubicBezTo>
                    <a:lnTo>
                      <a:pt x="4785" y="585"/>
                    </a:lnTo>
                    <a:cubicBezTo>
                      <a:pt x="4770" y="585"/>
                      <a:pt x="4755" y="583"/>
                      <a:pt x="4740" y="578"/>
                    </a:cubicBezTo>
                    <a:lnTo>
                      <a:pt x="4692" y="562"/>
                    </a:lnTo>
                    <a:lnTo>
                      <a:pt x="4737" y="569"/>
                    </a:lnTo>
                    <a:lnTo>
                      <a:pt x="4689" y="569"/>
                    </a:lnTo>
                    <a:lnTo>
                      <a:pt x="4641" y="569"/>
                    </a:lnTo>
                    <a:cubicBezTo>
                      <a:pt x="4626" y="569"/>
                      <a:pt x="4611" y="567"/>
                      <a:pt x="4596" y="562"/>
                    </a:cubicBezTo>
                    <a:lnTo>
                      <a:pt x="4548" y="546"/>
                    </a:lnTo>
                    <a:lnTo>
                      <a:pt x="4639" y="546"/>
                    </a:lnTo>
                    <a:lnTo>
                      <a:pt x="4591" y="562"/>
                    </a:lnTo>
                    <a:cubicBezTo>
                      <a:pt x="4576" y="567"/>
                      <a:pt x="4561" y="569"/>
                      <a:pt x="4545" y="569"/>
                    </a:cubicBezTo>
                    <a:lnTo>
                      <a:pt x="4497" y="569"/>
                    </a:lnTo>
                    <a:lnTo>
                      <a:pt x="4449" y="569"/>
                    </a:lnTo>
                    <a:cubicBezTo>
                      <a:pt x="4434" y="569"/>
                      <a:pt x="4419" y="567"/>
                      <a:pt x="4404" y="562"/>
                    </a:cubicBezTo>
                    <a:lnTo>
                      <a:pt x="4356" y="546"/>
                    </a:lnTo>
                    <a:lnTo>
                      <a:pt x="4401" y="553"/>
                    </a:lnTo>
                    <a:lnTo>
                      <a:pt x="4353" y="553"/>
                    </a:lnTo>
                    <a:cubicBezTo>
                      <a:pt x="4325" y="553"/>
                      <a:pt x="4297" y="545"/>
                      <a:pt x="4274" y="529"/>
                    </a:cubicBezTo>
                    <a:lnTo>
                      <a:pt x="4226" y="497"/>
                    </a:lnTo>
                    <a:lnTo>
                      <a:pt x="4305" y="521"/>
                    </a:lnTo>
                    <a:lnTo>
                      <a:pt x="4257" y="521"/>
                    </a:lnTo>
                    <a:lnTo>
                      <a:pt x="4209" y="521"/>
                    </a:lnTo>
                    <a:lnTo>
                      <a:pt x="4255" y="514"/>
                    </a:lnTo>
                    <a:lnTo>
                      <a:pt x="4207" y="530"/>
                    </a:lnTo>
                    <a:cubicBezTo>
                      <a:pt x="4192" y="535"/>
                      <a:pt x="4177" y="537"/>
                      <a:pt x="4161" y="537"/>
                    </a:cubicBezTo>
                    <a:lnTo>
                      <a:pt x="4113" y="537"/>
                    </a:lnTo>
                    <a:lnTo>
                      <a:pt x="4065" y="537"/>
                    </a:lnTo>
                    <a:cubicBezTo>
                      <a:pt x="4050" y="537"/>
                      <a:pt x="4035" y="535"/>
                      <a:pt x="4020" y="530"/>
                    </a:cubicBezTo>
                    <a:lnTo>
                      <a:pt x="3972" y="514"/>
                    </a:lnTo>
                    <a:lnTo>
                      <a:pt x="4017" y="521"/>
                    </a:lnTo>
                    <a:lnTo>
                      <a:pt x="3969" y="521"/>
                    </a:lnTo>
                    <a:lnTo>
                      <a:pt x="3921" y="521"/>
                    </a:lnTo>
                    <a:lnTo>
                      <a:pt x="3873" y="521"/>
                    </a:lnTo>
                    <a:lnTo>
                      <a:pt x="3825" y="521"/>
                    </a:lnTo>
                    <a:lnTo>
                      <a:pt x="3761" y="521"/>
                    </a:lnTo>
                    <a:lnTo>
                      <a:pt x="3713" y="521"/>
                    </a:lnTo>
                    <a:lnTo>
                      <a:pt x="3665" y="521"/>
                    </a:lnTo>
                    <a:cubicBezTo>
                      <a:pt x="3650" y="521"/>
                      <a:pt x="3635" y="519"/>
                      <a:pt x="3620" y="514"/>
                    </a:cubicBezTo>
                    <a:lnTo>
                      <a:pt x="3572" y="498"/>
                    </a:lnTo>
                    <a:lnTo>
                      <a:pt x="3617" y="505"/>
                    </a:lnTo>
                    <a:lnTo>
                      <a:pt x="3569" y="505"/>
                    </a:lnTo>
                    <a:cubicBezTo>
                      <a:pt x="3554" y="505"/>
                      <a:pt x="3539" y="503"/>
                      <a:pt x="3524" y="498"/>
                    </a:cubicBezTo>
                    <a:lnTo>
                      <a:pt x="3476" y="482"/>
                    </a:lnTo>
                    <a:lnTo>
                      <a:pt x="3567" y="482"/>
                    </a:lnTo>
                    <a:lnTo>
                      <a:pt x="3519" y="498"/>
                    </a:lnTo>
                    <a:lnTo>
                      <a:pt x="3471" y="514"/>
                    </a:lnTo>
                    <a:cubicBezTo>
                      <a:pt x="3456" y="519"/>
                      <a:pt x="3441" y="521"/>
                      <a:pt x="3425" y="521"/>
                    </a:cubicBezTo>
                    <a:lnTo>
                      <a:pt x="3377" y="521"/>
                    </a:lnTo>
                    <a:cubicBezTo>
                      <a:pt x="3362" y="521"/>
                      <a:pt x="3347" y="519"/>
                      <a:pt x="3332" y="514"/>
                    </a:cubicBezTo>
                    <a:lnTo>
                      <a:pt x="3284" y="498"/>
                    </a:lnTo>
                    <a:lnTo>
                      <a:pt x="3375" y="498"/>
                    </a:lnTo>
                    <a:lnTo>
                      <a:pt x="3327" y="514"/>
                    </a:lnTo>
                    <a:cubicBezTo>
                      <a:pt x="3312" y="519"/>
                      <a:pt x="3297" y="521"/>
                      <a:pt x="3281" y="521"/>
                    </a:cubicBezTo>
                    <a:lnTo>
                      <a:pt x="3233" y="521"/>
                    </a:lnTo>
                    <a:cubicBezTo>
                      <a:pt x="3218" y="521"/>
                      <a:pt x="3203" y="519"/>
                      <a:pt x="3188" y="514"/>
                    </a:cubicBezTo>
                    <a:lnTo>
                      <a:pt x="3140" y="498"/>
                    </a:lnTo>
                    <a:lnTo>
                      <a:pt x="3231" y="498"/>
                    </a:lnTo>
                    <a:lnTo>
                      <a:pt x="3183" y="514"/>
                    </a:lnTo>
                    <a:cubicBezTo>
                      <a:pt x="3168" y="519"/>
                      <a:pt x="3153" y="521"/>
                      <a:pt x="3137" y="521"/>
                    </a:cubicBezTo>
                    <a:lnTo>
                      <a:pt x="3089" y="521"/>
                    </a:lnTo>
                    <a:lnTo>
                      <a:pt x="3041" y="521"/>
                    </a:lnTo>
                    <a:lnTo>
                      <a:pt x="2993" y="521"/>
                    </a:lnTo>
                    <a:lnTo>
                      <a:pt x="2945" y="521"/>
                    </a:lnTo>
                    <a:cubicBezTo>
                      <a:pt x="2930" y="521"/>
                      <a:pt x="2915" y="519"/>
                      <a:pt x="2900" y="514"/>
                    </a:cubicBezTo>
                    <a:lnTo>
                      <a:pt x="2852" y="498"/>
                    </a:lnTo>
                    <a:lnTo>
                      <a:pt x="2897" y="505"/>
                    </a:lnTo>
                    <a:lnTo>
                      <a:pt x="2849" y="505"/>
                    </a:lnTo>
                    <a:lnTo>
                      <a:pt x="2895" y="498"/>
                    </a:lnTo>
                    <a:lnTo>
                      <a:pt x="2847" y="514"/>
                    </a:lnTo>
                    <a:cubicBezTo>
                      <a:pt x="2832" y="519"/>
                      <a:pt x="2817" y="521"/>
                      <a:pt x="2801" y="521"/>
                    </a:cubicBezTo>
                    <a:lnTo>
                      <a:pt x="2753" y="521"/>
                    </a:lnTo>
                    <a:lnTo>
                      <a:pt x="2689" y="521"/>
                    </a:lnTo>
                    <a:lnTo>
                      <a:pt x="2641" y="521"/>
                    </a:lnTo>
                    <a:lnTo>
                      <a:pt x="2593" y="521"/>
                    </a:lnTo>
                    <a:lnTo>
                      <a:pt x="2545" y="521"/>
                    </a:lnTo>
                    <a:lnTo>
                      <a:pt x="2497" y="521"/>
                    </a:lnTo>
                    <a:cubicBezTo>
                      <a:pt x="2482" y="521"/>
                      <a:pt x="2467" y="519"/>
                      <a:pt x="2452" y="514"/>
                    </a:cubicBezTo>
                    <a:lnTo>
                      <a:pt x="2404" y="498"/>
                    </a:lnTo>
                    <a:lnTo>
                      <a:pt x="2449" y="505"/>
                    </a:lnTo>
                    <a:lnTo>
                      <a:pt x="2401" y="505"/>
                    </a:lnTo>
                    <a:lnTo>
                      <a:pt x="2447" y="498"/>
                    </a:lnTo>
                    <a:lnTo>
                      <a:pt x="2399" y="514"/>
                    </a:lnTo>
                    <a:lnTo>
                      <a:pt x="2351" y="530"/>
                    </a:lnTo>
                    <a:cubicBezTo>
                      <a:pt x="2321" y="540"/>
                      <a:pt x="2289" y="540"/>
                      <a:pt x="2260" y="530"/>
                    </a:cubicBezTo>
                    <a:lnTo>
                      <a:pt x="2212" y="514"/>
                    </a:lnTo>
                    <a:lnTo>
                      <a:pt x="2257" y="521"/>
                    </a:lnTo>
                    <a:lnTo>
                      <a:pt x="2209" y="521"/>
                    </a:lnTo>
                    <a:lnTo>
                      <a:pt x="2161" y="521"/>
                    </a:lnTo>
                    <a:lnTo>
                      <a:pt x="2113" y="521"/>
                    </a:lnTo>
                    <a:lnTo>
                      <a:pt x="2065" y="521"/>
                    </a:lnTo>
                    <a:lnTo>
                      <a:pt x="2017" y="521"/>
                    </a:lnTo>
                    <a:lnTo>
                      <a:pt x="1969" y="521"/>
                    </a:lnTo>
                    <a:lnTo>
                      <a:pt x="2015" y="514"/>
                    </a:lnTo>
                    <a:lnTo>
                      <a:pt x="1967" y="530"/>
                    </a:lnTo>
                    <a:cubicBezTo>
                      <a:pt x="1952" y="535"/>
                      <a:pt x="1937" y="537"/>
                      <a:pt x="1921" y="537"/>
                    </a:cubicBezTo>
                    <a:lnTo>
                      <a:pt x="1873" y="537"/>
                    </a:lnTo>
                    <a:lnTo>
                      <a:pt x="1825" y="537"/>
                    </a:lnTo>
                    <a:cubicBezTo>
                      <a:pt x="1810" y="537"/>
                      <a:pt x="1795" y="535"/>
                      <a:pt x="1780" y="530"/>
                    </a:cubicBezTo>
                    <a:lnTo>
                      <a:pt x="1732" y="514"/>
                    </a:lnTo>
                    <a:cubicBezTo>
                      <a:pt x="1720" y="510"/>
                      <a:pt x="1708" y="504"/>
                      <a:pt x="1698" y="497"/>
                    </a:cubicBezTo>
                    <a:lnTo>
                      <a:pt x="1650" y="465"/>
                    </a:lnTo>
                    <a:lnTo>
                      <a:pt x="1764" y="485"/>
                    </a:lnTo>
                    <a:lnTo>
                      <a:pt x="1711" y="498"/>
                    </a:lnTo>
                    <a:lnTo>
                      <a:pt x="1663" y="514"/>
                    </a:lnTo>
                    <a:cubicBezTo>
                      <a:pt x="1648" y="519"/>
                      <a:pt x="1633" y="521"/>
                      <a:pt x="1617" y="521"/>
                    </a:cubicBezTo>
                    <a:lnTo>
                      <a:pt x="1569" y="521"/>
                    </a:lnTo>
                    <a:lnTo>
                      <a:pt x="1521" y="521"/>
                    </a:lnTo>
                    <a:cubicBezTo>
                      <a:pt x="1506" y="521"/>
                      <a:pt x="1491" y="519"/>
                      <a:pt x="1476" y="514"/>
                    </a:cubicBezTo>
                    <a:lnTo>
                      <a:pt x="1428" y="498"/>
                    </a:lnTo>
                    <a:lnTo>
                      <a:pt x="1473" y="505"/>
                    </a:lnTo>
                    <a:lnTo>
                      <a:pt x="1425" y="505"/>
                    </a:lnTo>
                    <a:lnTo>
                      <a:pt x="1471" y="498"/>
                    </a:lnTo>
                    <a:lnTo>
                      <a:pt x="1423" y="514"/>
                    </a:lnTo>
                    <a:cubicBezTo>
                      <a:pt x="1408" y="519"/>
                      <a:pt x="1393" y="521"/>
                      <a:pt x="1377" y="521"/>
                    </a:cubicBezTo>
                    <a:lnTo>
                      <a:pt x="1329" y="521"/>
                    </a:lnTo>
                    <a:lnTo>
                      <a:pt x="1281" y="521"/>
                    </a:lnTo>
                    <a:lnTo>
                      <a:pt x="1233" y="521"/>
                    </a:lnTo>
                    <a:cubicBezTo>
                      <a:pt x="1218" y="521"/>
                      <a:pt x="1203" y="519"/>
                      <a:pt x="1188" y="514"/>
                    </a:cubicBezTo>
                    <a:lnTo>
                      <a:pt x="1140" y="498"/>
                    </a:lnTo>
                    <a:lnTo>
                      <a:pt x="1185" y="505"/>
                    </a:lnTo>
                    <a:lnTo>
                      <a:pt x="1137" y="505"/>
                    </a:lnTo>
                    <a:lnTo>
                      <a:pt x="1089" y="505"/>
                    </a:lnTo>
                    <a:lnTo>
                      <a:pt x="1041" y="505"/>
                    </a:lnTo>
                    <a:lnTo>
                      <a:pt x="1087" y="498"/>
                    </a:lnTo>
                    <a:lnTo>
                      <a:pt x="1039" y="514"/>
                    </a:lnTo>
                    <a:cubicBezTo>
                      <a:pt x="1024" y="519"/>
                      <a:pt x="1009" y="521"/>
                      <a:pt x="993" y="521"/>
                    </a:cubicBezTo>
                    <a:lnTo>
                      <a:pt x="945" y="521"/>
                    </a:lnTo>
                    <a:lnTo>
                      <a:pt x="897" y="521"/>
                    </a:lnTo>
                    <a:lnTo>
                      <a:pt x="849" y="521"/>
                    </a:lnTo>
                    <a:lnTo>
                      <a:pt x="801" y="521"/>
                    </a:lnTo>
                    <a:lnTo>
                      <a:pt x="753" y="521"/>
                    </a:lnTo>
                    <a:lnTo>
                      <a:pt x="705" y="521"/>
                    </a:lnTo>
                    <a:lnTo>
                      <a:pt x="657" y="521"/>
                    </a:lnTo>
                    <a:lnTo>
                      <a:pt x="593" y="521"/>
                    </a:lnTo>
                    <a:lnTo>
                      <a:pt x="545" y="521"/>
                    </a:lnTo>
                    <a:lnTo>
                      <a:pt x="497" y="521"/>
                    </a:lnTo>
                    <a:lnTo>
                      <a:pt x="449" y="521"/>
                    </a:lnTo>
                    <a:lnTo>
                      <a:pt x="401" y="521"/>
                    </a:lnTo>
                    <a:lnTo>
                      <a:pt x="353" y="521"/>
                    </a:lnTo>
                    <a:lnTo>
                      <a:pt x="305" y="521"/>
                    </a:lnTo>
                    <a:lnTo>
                      <a:pt x="257" y="521"/>
                    </a:lnTo>
                    <a:lnTo>
                      <a:pt x="209" y="521"/>
                    </a:lnTo>
                    <a:lnTo>
                      <a:pt x="255" y="514"/>
                    </a:lnTo>
                    <a:lnTo>
                      <a:pt x="207" y="530"/>
                    </a:lnTo>
                    <a:cubicBezTo>
                      <a:pt x="132" y="555"/>
                      <a:pt x="50" y="514"/>
                      <a:pt x="25" y="439"/>
                    </a:cubicBezTo>
                    <a:cubicBezTo>
                      <a:pt x="0" y="364"/>
                      <a:pt x="40" y="282"/>
                      <a:pt x="116" y="257"/>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165"/>
              <p:cNvSpPr>
                <a:spLocks/>
              </p:cNvSpPr>
              <p:nvPr/>
            </p:nvSpPr>
            <p:spPr bwMode="auto">
              <a:xfrm>
                <a:off x="6142038" y="4418013"/>
                <a:ext cx="960438" cy="1558925"/>
              </a:xfrm>
              <a:custGeom>
                <a:avLst/>
                <a:gdLst>
                  <a:gd name="T0" fmla="*/ 513 w 10086"/>
                  <a:gd name="T1" fmla="*/ 16033 h 16365"/>
                  <a:gd name="T2" fmla="*/ 707 w 10086"/>
                  <a:gd name="T3" fmla="*/ 15993 h 16365"/>
                  <a:gd name="T4" fmla="*/ 902 w 10086"/>
                  <a:gd name="T5" fmla="*/ 15953 h 16365"/>
                  <a:gd name="T6" fmla="*/ 1142 w 10086"/>
                  <a:gd name="T7" fmla="*/ 15969 h 16365"/>
                  <a:gd name="T8" fmla="*/ 1537 w 10086"/>
                  <a:gd name="T9" fmla="*/ 15937 h 16365"/>
                  <a:gd name="T10" fmla="*/ 1825 w 10086"/>
                  <a:gd name="T11" fmla="*/ 15937 h 16365"/>
                  <a:gd name="T12" fmla="*/ 2209 w 10086"/>
                  <a:gd name="T13" fmla="*/ 15985 h 16365"/>
                  <a:gd name="T14" fmla="*/ 2515 w 10086"/>
                  <a:gd name="T15" fmla="*/ 15945 h 16365"/>
                  <a:gd name="T16" fmla="*/ 2851 w 10086"/>
                  <a:gd name="T17" fmla="*/ 15833 h 16365"/>
                  <a:gd name="T18" fmla="*/ 3060 w 10086"/>
                  <a:gd name="T19" fmla="*/ 15698 h 16365"/>
                  <a:gd name="T20" fmla="*/ 3495 w 10086"/>
                  <a:gd name="T21" fmla="*/ 15683 h 16365"/>
                  <a:gd name="T22" fmla="*/ 3591 w 10086"/>
                  <a:gd name="T23" fmla="*/ 14811 h 16365"/>
                  <a:gd name="T24" fmla="*/ 4074 w 10086"/>
                  <a:gd name="T25" fmla="*/ 13280 h 16365"/>
                  <a:gd name="T26" fmla="*/ 4356 w 10086"/>
                  <a:gd name="T27" fmla="*/ 12298 h 16365"/>
                  <a:gd name="T28" fmla="*/ 4614 w 10086"/>
                  <a:gd name="T29" fmla="*/ 11597 h 16365"/>
                  <a:gd name="T30" fmla="*/ 4863 w 10086"/>
                  <a:gd name="T31" fmla="*/ 11281 h 16365"/>
                  <a:gd name="T32" fmla="*/ 5194 w 10086"/>
                  <a:gd name="T33" fmla="*/ 10831 h 16365"/>
                  <a:gd name="T34" fmla="*/ 5396 w 10086"/>
                  <a:gd name="T35" fmla="*/ 11026 h 16365"/>
                  <a:gd name="T36" fmla="*/ 5678 w 10086"/>
                  <a:gd name="T37" fmla="*/ 10724 h 16365"/>
                  <a:gd name="T38" fmla="*/ 5918 w 10086"/>
                  <a:gd name="T39" fmla="*/ 10500 h 16365"/>
                  <a:gd name="T40" fmla="*/ 6206 w 10086"/>
                  <a:gd name="T41" fmla="*/ 10132 h 16365"/>
                  <a:gd name="T42" fmla="*/ 6576 w 10086"/>
                  <a:gd name="T43" fmla="*/ 9071 h 16365"/>
                  <a:gd name="T44" fmla="*/ 6872 w 10086"/>
                  <a:gd name="T45" fmla="*/ 8687 h 16365"/>
                  <a:gd name="T46" fmla="*/ 7147 w 10086"/>
                  <a:gd name="T47" fmla="*/ 7500 h 16365"/>
                  <a:gd name="T48" fmla="*/ 7526 w 10086"/>
                  <a:gd name="T49" fmla="*/ 6045 h 16365"/>
                  <a:gd name="T50" fmla="*/ 7976 w 10086"/>
                  <a:gd name="T51" fmla="*/ 4295 h 16365"/>
                  <a:gd name="T52" fmla="*/ 8456 w 10086"/>
                  <a:gd name="T53" fmla="*/ 2087 h 16365"/>
                  <a:gd name="T54" fmla="*/ 8959 w 10086"/>
                  <a:gd name="T55" fmla="*/ 177 h 16365"/>
                  <a:gd name="T56" fmla="*/ 9334 w 10086"/>
                  <a:gd name="T57" fmla="*/ 17 h 16365"/>
                  <a:gd name="T58" fmla="*/ 9844 w 10086"/>
                  <a:gd name="T59" fmla="*/ 633 h 16365"/>
                  <a:gd name="T60" fmla="*/ 9587 w 10086"/>
                  <a:gd name="T61" fmla="*/ 762 h 16365"/>
                  <a:gd name="T62" fmla="*/ 9425 w 10086"/>
                  <a:gd name="T63" fmla="*/ 290 h 16365"/>
                  <a:gd name="T64" fmla="*/ 9224 w 10086"/>
                  <a:gd name="T65" fmla="*/ 290 h 16365"/>
                  <a:gd name="T66" fmla="*/ 8735 w 10086"/>
                  <a:gd name="T67" fmla="*/ 2156 h 16365"/>
                  <a:gd name="T68" fmla="*/ 8255 w 10086"/>
                  <a:gd name="T69" fmla="*/ 4364 h 16365"/>
                  <a:gd name="T70" fmla="*/ 7809 w 10086"/>
                  <a:gd name="T71" fmla="*/ 6102 h 16365"/>
                  <a:gd name="T72" fmla="*/ 7420 w 10086"/>
                  <a:gd name="T73" fmla="*/ 7591 h 16365"/>
                  <a:gd name="T74" fmla="*/ 7119 w 10086"/>
                  <a:gd name="T75" fmla="*/ 8836 h 16365"/>
                  <a:gd name="T76" fmla="*/ 6892 w 10086"/>
                  <a:gd name="T77" fmla="*/ 9031 h 16365"/>
                  <a:gd name="T78" fmla="*/ 6436 w 10086"/>
                  <a:gd name="T79" fmla="*/ 10298 h 16365"/>
                  <a:gd name="T80" fmla="*/ 6169 w 10086"/>
                  <a:gd name="T81" fmla="*/ 10655 h 16365"/>
                  <a:gd name="T82" fmla="*/ 5929 w 10086"/>
                  <a:gd name="T83" fmla="*/ 10879 h 16365"/>
                  <a:gd name="T84" fmla="*/ 5603 w 10086"/>
                  <a:gd name="T85" fmla="*/ 11233 h 16365"/>
                  <a:gd name="T86" fmla="*/ 5156 w 10086"/>
                  <a:gd name="T87" fmla="*/ 11089 h 16365"/>
                  <a:gd name="T88" fmla="*/ 5080 w 10086"/>
                  <a:gd name="T89" fmla="*/ 11506 h 16365"/>
                  <a:gd name="T90" fmla="*/ 4753 w 10086"/>
                  <a:gd name="T91" fmla="*/ 12002 h 16365"/>
                  <a:gd name="T92" fmla="*/ 4541 w 10086"/>
                  <a:gd name="T93" fmla="*/ 12947 h 16365"/>
                  <a:gd name="T94" fmla="*/ 4205 w 10086"/>
                  <a:gd name="T95" fmla="*/ 13811 h 16365"/>
                  <a:gd name="T96" fmla="*/ 3728 w 10086"/>
                  <a:gd name="T97" fmla="*/ 15482 h 16365"/>
                  <a:gd name="T98" fmla="*/ 3377 w 10086"/>
                  <a:gd name="T99" fmla="*/ 15858 h 16365"/>
                  <a:gd name="T100" fmla="*/ 3145 w 10086"/>
                  <a:gd name="T101" fmla="*/ 15983 h 16365"/>
                  <a:gd name="T102" fmla="*/ 2801 w 10086"/>
                  <a:gd name="T103" fmla="*/ 16130 h 16365"/>
                  <a:gd name="T104" fmla="*/ 2449 w 10086"/>
                  <a:gd name="T105" fmla="*/ 16258 h 16365"/>
                  <a:gd name="T106" fmla="*/ 2067 w 10086"/>
                  <a:gd name="T107" fmla="*/ 16265 h 16365"/>
                  <a:gd name="T108" fmla="*/ 1683 w 10086"/>
                  <a:gd name="T109" fmla="*/ 16185 h 16365"/>
                  <a:gd name="T110" fmla="*/ 1379 w 10086"/>
                  <a:gd name="T111" fmla="*/ 16201 h 16365"/>
                  <a:gd name="T112" fmla="*/ 1139 w 10086"/>
                  <a:gd name="T113" fmla="*/ 16233 h 16365"/>
                  <a:gd name="T114" fmla="*/ 806 w 10086"/>
                  <a:gd name="T115" fmla="*/ 16226 h 16365"/>
                  <a:gd name="T116" fmla="*/ 532 w 10086"/>
                  <a:gd name="T117" fmla="*/ 16225 h 16365"/>
                  <a:gd name="T118" fmla="*/ 291 w 10086"/>
                  <a:gd name="T119" fmla="*/ 16250 h 16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86" h="16365">
                    <a:moveTo>
                      <a:pt x="84" y="16082"/>
                    </a:moveTo>
                    <a:lnTo>
                      <a:pt x="132" y="16050"/>
                    </a:lnTo>
                    <a:lnTo>
                      <a:pt x="180" y="16018"/>
                    </a:lnTo>
                    <a:lnTo>
                      <a:pt x="228" y="15986"/>
                    </a:lnTo>
                    <a:cubicBezTo>
                      <a:pt x="265" y="15961"/>
                      <a:pt x="311" y="15955"/>
                      <a:pt x="353" y="15969"/>
                    </a:cubicBezTo>
                    <a:lnTo>
                      <a:pt x="401" y="15985"/>
                    </a:lnTo>
                    <a:cubicBezTo>
                      <a:pt x="407" y="15987"/>
                      <a:pt x="414" y="15990"/>
                      <a:pt x="420" y="15993"/>
                    </a:cubicBezTo>
                    <a:lnTo>
                      <a:pt x="484" y="16025"/>
                    </a:lnTo>
                    <a:lnTo>
                      <a:pt x="465" y="16017"/>
                    </a:lnTo>
                    <a:lnTo>
                      <a:pt x="513" y="16033"/>
                    </a:lnTo>
                    <a:lnTo>
                      <a:pt x="388" y="16050"/>
                    </a:lnTo>
                    <a:lnTo>
                      <a:pt x="436" y="16018"/>
                    </a:lnTo>
                    <a:lnTo>
                      <a:pt x="414" y="16036"/>
                    </a:lnTo>
                    <a:lnTo>
                      <a:pt x="462" y="15988"/>
                    </a:lnTo>
                    <a:cubicBezTo>
                      <a:pt x="500" y="15949"/>
                      <a:pt x="557" y="15936"/>
                      <a:pt x="609" y="15953"/>
                    </a:cubicBezTo>
                    <a:lnTo>
                      <a:pt x="657" y="15969"/>
                    </a:lnTo>
                    <a:cubicBezTo>
                      <a:pt x="669" y="15973"/>
                      <a:pt x="681" y="15979"/>
                      <a:pt x="691" y="15986"/>
                    </a:cubicBezTo>
                    <a:lnTo>
                      <a:pt x="739" y="16018"/>
                    </a:lnTo>
                    <a:lnTo>
                      <a:pt x="659" y="15993"/>
                    </a:lnTo>
                    <a:lnTo>
                      <a:pt x="707" y="15993"/>
                    </a:lnTo>
                    <a:lnTo>
                      <a:pt x="628" y="16018"/>
                    </a:lnTo>
                    <a:lnTo>
                      <a:pt x="676" y="15986"/>
                    </a:lnTo>
                    <a:cubicBezTo>
                      <a:pt x="686" y="15979"/>
                      <a:pt x="698" y="15973"/>
                      <a:pt x="710" y="15969"/>
                    </a:cubicBezTo>
                    <a:lnTo>
                      <a:pt x="758" y="15953"/>
                    </a:lnTo>
                    <a:cubicBezTo>
                      <a:pt x="773" y="15948"/>
                      <a:pt x="788" y="15945"/>
                      <a:pt x="803" y="15945"/>
                    </a:cubicBezTo>
                    <a:lnTo>
                      <a:pt x="851" y="15945"/>
                    </a:lnTo>
                    <a:cubicBezTo>
                      <a:pt x="867" y="15945"/>
                      <a:pt x="882" y="15948"/>
                      <a:pt x="897" y="15953"/>
                    </a:cubicBezTo>
                    <a:lnTo>
                      <a:pt x="945" y="15969"/>
                    </a:lnTo>
                    <a:lnTo>
                      <a:pt x="854" y="15969"/>
                    </a:lnTo>
                    <a:lnTo>
                      <a:pt x="902" y="15953"/>
                    </a:lnTo>
                    <a:lnTo>
                      <a:pt x="950" y="15937"/>
                    </a:lnTo>
                    <a:cubicBezTo>
                      <a:pt x="965" y="15932"/>
                      <a:pt x="980" y="15929"/>
                      <a:pt x="995" y="15929"/>
                    </a:cubicBezTo>
                    <a:lnTo>
                      <a:pt x="1043" y="15929"/>
                    </a:lnTo>
                    <a:cubicBezTo>
                      <a:pt x="1059" y="15929"/>
                      <a:pt x="1074" y="15932"/>
                      <a:pt x="1089" y="15937"/>
                    </a:cubicBezTo>
                    <a:lnTo>
                      <a:pt x="1137" y="15953"/>
                    </a:lnTo>
                    <a:lnTo>
                      <a:pt x="1091" y="15945"/>
                    </a:lnTo>
                    <a:lnTo>
                      <a:pt x="1139" y="15945"/>
                    </a:lnTo>
                    <a:cubicBezTo>
                      <a:pt x="1155" y="15945"/>
                      <a:pt x="1170" y="15948"/>
                      <a:pt x="1185" y="15953"/>
                    </a:cubicBezTo>
                    <a:lnTo>
                      <a:pt x="1233" y="15969"/>
                    </a:lnTo>
                    <a:lnTo>
                      <a:pt x="1142" y="15969"/>
                    </a:lnTo>
                    <a:lnTo>
                      <a:pt x="1190" y="15953"/>
                    </a:lnTo>
                    <a:cubicBezTo>
                      <a:pt x="1205" y="15948"/>
                      <a:pt x="1220" y="15945"/>
                      <a:pt x="1235" y="15945"/>
                    </a:cubicBezTo>
                    <a:lnTo>
                      <a:pt x="1283" y="15945"/>
                    </a:lnTo>
                    <a:lnTo>
                      <a:pt x="1238" y="15953"/>
                    </a:lnTo>
                    <a:lnTo>
                      <a:pt x="1286" y="15937"/>
                    </a:lnTo>
                    <a:lnTo>
                      <a:pt x="1334" y="15921"/>
                    </a:lnTo>
                    <a:cubicBezTo>
                      <a:pt x="1349" y="15916"/>
                      <a:pt x="1364" y="15913"/>
                      <a:pt x="1379" y="15913"/>
                    </a:cubicBezTo>
                    <a:lnTo>
                      <a:pt x="1443" y="15913"/>
                    </a:lnTo>
                    <a:cubicBezTo>
                      <a:pt x="1459" y="15913"/>
                      <a:pt x="1474" y="15916"/>
                      <a:pt x="1489" y="15921"/>
                    </a:cubicBezTo>
                    <a:lnTo>
                      <a:pt x="1537" y="15937"/>
                    </a:lnTo>
                    <a:lnTo>
                      <a:pt x="1491" y="15929"/>
                    </a:lnTo>
                    <a:lnTo>
                      <a:pt x="1539" y="15929"/>
                    </a:lnTo>
                    <a:lnTo>
                      <a:pt x="1494" y="15937"/>
                    </a:lnTo>
                    <a:lnTo>
                      <a:pt x="1542" y="15921"/>
                    </a:lnTo>
                    <a:lnTo>
                      <a:pt x="1590" y="15905"/>
                    </a:lnTo>
                    <a:cubicBezTo>
                      <a:pt x="1605" y="15900"/>
                      <a:pt x="1620" y="15897"/>
                      <a:pt x="1635" y="15897"/>
                    </a:cubicBezTo>
                    <a:lnTo>
                      <a:pt x="1683" y="15897"/>
                    </a:lnTo>
                    <a:cubicBezTo>
                      <a:pt x="1699" y="15897"/>
                      <a:pt x="1714" y="15900"/>
                      <a:pt x="1729" y="15905"/>
                    </a:cubicBezTo>
                    <a:lnTo>
                      <a:pt x="1777" y="15921"/>
                    </a:lnTo>
                    <a:lnTo>
                      <a:pt x="1825" y="15937"/>
                    </a:lnTo>
                    <a:lnTo>
                      <a:pt x="1873" y="15953"/>
                    </a:lnTo>
                    <a:lnTo>
                      <a:pt x="1921" y="15969"/>
                    </a:lnTo>
                    <a:lnTo>
                      <a:pt x="1969" y="15985"/>
                    </a:lnTo>
                    <a:lnTo>
                      <a:pt x="1923" y="15977"/>
                    </a:lnTo>
                    <a:lnTo>
                      <a:pt x="1971" y="15977"/>
                    </a:lnTo>
                    <a:lnTo>
                      <a:pt x="2019" y="15977"/>
                    </a:lnTo>
                    <a:lnTo>
                      <a:pt x="2067" y="15977"/>
                    </a:lnTo>
                    <a:lnTo>
                      <a:pt x="2115" y="15977"/>
                    </a:lnTo>
                    <a:lnTo>
                      <a:pt x="2163" y="15977"/>
                    </a:lnTo>
                    <a:cubicBezTo>
                      <a:pt x="2179" y="15977"/>
                      <a:pt x="2194" y="15980"/>
                      <a:pt x="2209" y="15985"/>
                    </a:cubicBezTo>
                    <a:lnTo>
                      <a:pt x="2257" y="16001"/>
                    </a:lnTo>
                    <a:lnTo>
                      <a:pt x="2305" y="16017"/>
                    </a:lnTo>
                    <a:lnTo>
                      <a:pt x="2259" y="16009"/>
                    </a:lnTo>
                    <a:lnTo>
                      <a:pt x="2307" y="16009"/>
                    </a:lnTo>
                    <a:lnTo>
                      <a:pt x="2262" y="16017"/>
                    </a:lnTo>
                    <a:lnTo>
                      <a:pt x="2310" y="16001"/>
                    </a:lnTo>
                    <a:lnTo>
                      <a:pt x="2358" y="15985"/>
                    </a:lnTo>
                    <a:lnTo>
                      <a:pt x="2406" y="15969"/>
                    </a:lnTo>
                    <a:lnTo>
                      <a:pt x="2481" y="15950"/>
                    </a:lnTo>
                    <a:cubicBezTo>
                      <a:pt x="2492" y="15947"/>
                      <a:pt x="2504" y="15945"/>
                      <a:pt x="2515" y="15945"/>
                    </a:cubicBezTo>
                    <a:lnTo>
                      <a:pt x="2563" y="15945"/>
                    </a:lnTo>
                    <a:lnTo>
                      <a:pt x="2611" y="15945"/>
                    </a:lnTo>
                    <a:lnTo>
                      <a:pt x="2532" y="15970"/>
                    </a:lnTo>
                    <a:lnTo>
                      <a:pt x="2580" y="15938"/>
                    </a:lnTo>
                    <a:lnTo>
                      <a:pt x="2628" y="15906"/>
                    </a:lnTo>
                    <a:lnTo>
                      <a:pt x="2676" y="15874"/>
                    </a:lnTo>
                    <a:cubicBezTo>
                      <a:pt x="2686" y="15867"/>
                      <a:pt x="2698" y="15861"/>
                      <a:pt x="2710" y="15857"/>
                    </a:cubicBezTo>
                    <a:lnTo>
                      <a:pt x="2758" y="15841"/>
                    </a:lnTo>
                    <a:cubicBezTo>
                      <a:pt x="2773" y="15836"/>
                      <a:pt x="2788" y="15833"/>
                      <a:pt x="2803" y="15833"/>
                    </a:cubicBezTo>
                    <a:lnTo>
                      <a:pt x="2851" y="15833"/>
                    </a:lnTo>
                    <a:lnTo>
                      <a:pt x="2899" y="15833"/>
                    </a:lnTo>
                    <a:lnTo>
                      <a:pt x="2854" y="15841"/>
                    </a:lnTo>
                    <a:lnTo>
                      <a:pt x="2902" y="15825"/>
                    </a:lnTo>
                    <a:lnTo>
                      <a:pt x="2868" y="15842"/>
                    </a:lnTo>
                    <a:lnTo>
                      <a:pt x="2916" y="15810"/>
                    </a:lnTo>
                    <a:lnTo>
                      <a:pt x="2894" y="15828"/>
                    </a:lnTo>
                    <a:lnTo>
                      <a:pt x="2942" y="15780"/>
                    </a:lnTo>
                    <a:cubicBezTo>
                      <a:pt x="2948" y="15773"/>
                      <a:pt x="2956" y="15767"/>
                      <a:pt x="2964" y="15762"/>
                    </a:cubicBezTo>
                    <a:lnTo>
                      <a:pt x="3012" y="15730"/>
                    </a:lnTo>
                    <a:lnTo>
                      <a:pt x="3060" y="15698"/>
                    </a:lnTo>
                    <a:cubicBezTo>
                      <a:pt x="3070" y="15691"/>
                      <a:pt x="3082" y="15685"/>
                      <a:pt x="3094" y="15681"/>
                    </a:cubicBezTo>
                    <a:lnTo>
                      <a:pt x="3142" y="15665"/>
                    </a:lnTo>
                    <a:lnTo>
                      <a:pt x="3108" y="15682"/>
                    </a:lnTo>
                    <a:lnTo>
                      <a:pt x="3156" y="15650"/>
                    </a:lnTo>
                    <a:lnTo>
                      <a:pt x="3204" y="15618"/>
                    </a:lnTo>
                    <a:cubicBezTo>
                      <a:pt x="3214" y="15611"/>
                      <a:pt x="3226" y="15605"/>
                      <a:pt x="3238" y="15601"/>
                    </a:cubicBezTo>
                    <a:lnTo>
                      <a:pt x="3286" y="15585"/>
                    </a:lnTo>
                    <a:cubicBezTo>
                      <a:pt x="3338" y="15568"/>
                      <a:pt x="3395" y="15581"/>
                      <a:pt x="3433" y="15620"/>
                    </a:cubicBezTo>
                    <a:lnTo>
                      <a:pt x="3481" y="15668"/>
                    </a:lnTo>
                    <a:cubicBezTo>
                      <a:pt x="3486" y="15672"/>
                      <a:pt x="3491" y="15678"/>
                      <a:pt x="3495" y="15683"/>
                    </a:cubicBezTo>
                    <a:lnTo>
                      <a:pt x="3543" y="15747"/>
                    </a:lnTo>
                    <a:lnTo>
                      <a:pt x="3348" y="15714"/>
                    </a:lnTo>
                    <a:lnTo>
                      <a:pt x="3396" y="15682"/>
                    </a:lnTo>
                    <a:lnTo>
                      <a:pt x="3344" y="15743"/>
                    </a:lnTo>
                    <a:lnTo>
                      <a:pt x="3408" y="15599"/>
                    </a:lnTo>
                    <a:lnTo>
                      <a:pt x="3399" y="15625"/>
                    </a:lnTo>
                    <a:lnTo>
                      <a:pt x="3447" y="15417"/>
                    </a:lnTo>
                    <a:lnTo>
                      <a:pt x="3496" y="15223"/>
                    </a:lnTo>
                    <a:lnTo>
                      <a:pt x="3544" y="15031"/>
                    </a:lnTo>
                    <a:lnTo>
                      <a:pt x="3591" y="14811"/>
                    </a:lnTo>
                    <a:lnTo>
                      <a:pt x="3640" y="14615"/>
                    </a:lnTo>
                    <a:lnTo>
                      <a:pt x="3690" y="14448"/>
                    </a:lnTo>
                    <a:lnTo>
                      <a:pt x="3741" y="14311"/>
                    </a:lnTo>
                    <a:lnTo>
                      <a:pt x="3789" y="14183"/>
                    </a:lnTo>
                    <a:lnTo>
                      <a:pt x="3835" y="14044"/>
                    </a:lnTo>
                    <a:lnTo>
                      <a:pt x="3882" y="13888"/>
                    </a:lnTo>
                    <a:lnTo>
                      <a:pt x="3930" y="13728"/>
                    </a:lnTo>
                    <a:lnTo>
                      <a:pt x="3979" y="13580"/>
                    </a:lnTo>
                    <a:lnTo>
                      <a:pt x="4027" y="13436"/>
                    </a:lnTo>
                    <a:lnTo>
                      <a:pt x="4074" y="13280"/>
                    </a:lnTo>
                    <a:lnTo>
                      <a:pt x="4120" y="13095"/>
                    </a:lnTo>
                    <a:lnTo>
                      <a:pt x="4170" y="12928"/>
                    </a:lnTo>
                    <a:cubicBezTo>
                      <a:pt x="4174" y="12912"/>
                      <a:pt x="4182" y="12897"/>
                      <a:pt x="4192" y="12883"/>
                    </a:cubicBezTo>
                    <a:lnTo>
                      <a:pt x="4240" y="12819"/>
                    </a:lnTo>
                    <a:cubicBezTo>
                      <a:pt x="4267" y="12783"/>
                      <a:pt x="4310" y="12761"/>
                      <a:pt x="4355" y="12761"/>
                    </a:cubicBezTo>
                    <a:lnTo>
                      <a:pt x="4403" y="12761"/>
                    </a:lnTo>
                    <a:lnTo>
                      <a:pt x="4266" y="12864"/>
                    </a:lnTo>
                    <a:lnTo>
                      <a:pt x="4314" y="12704"/>
                    </a:lnTo>
                    <a:lnTo>
                      <a:pt x="4308" y="12730"/>
                    </a:lnTo>
                    <a:lnTo>
                      <a:pt x="4356" y="12298"/>
                    </a:lnTo>
                    <a:lnTo>
                      <a:pt x="4404" y="11881"/>
                    </a:lnTo>
                    <a:cubicBezTo>
                      <a:pt x="4407" y="11862"/>
                      <a:pt x="4413" y="11843"/>
                      <a:pt x="4422" y="11826"/>
                    </a:cubicBezTo>
                    <a:lnTo>
                      <a:pt x="4486" y="11714"/>
                    </a:lnTo>
                    <a:cubicBezTo>
                      <a:pt x="4513" y="11668"/>
                      <a:pt x="4562" y="11640"/>
                      <a:pt x="4615" y="11642"/>
                    </a:cubicBezTo>
                    <a:cubicBezTo>
                      <a:pt x="4669" y="11643"/>
                      <a:pt x="4717" y="11674"/>
                      <a:pt x="4740" y="11721"/>
                    </a:cubicBezTo>
                    <a:lnTo>
                      <a:pt x="4788" y="11817"/>
                    </a:lnTo>
                    <a:lnTo>
                      <a:pt x="4614" y="11745"/>
                    </a:lnTo>
                    <a:lnTo>
                      <a:pt x="4662" y="11729"/>
                    </a:lnTo>
                    <a:lnTo>
                      <a:pt x="4566" y="11837"/>
                    </a:lnTo>
                    <a:lnTo>
                      <a:pt x="4614" y="11597"/>
                    </a:lnTo>
                    <a:lnTo>
                      <a:pt x="4663" y="11371"/>
                    </a:lnTo>
                    <a:cubicBezTo>
                      <a:pt x="4671" y="11335"/>
                      <a:pt x="4692" y="11302"/>
                      <a:pt x="4724" y="11282"/>
                    </a:cubicBezTo>
                    <a:lnTo>
                      <a:pt x="4772" y="11250"/>
                    </a:lnTo>
                    <a:cubicBezTo>
                      <a:pt x="4806" y="11227"/>
                      <a:pt x="4849" y="11220"/>
                      <a:pt x="4888" y="11230"/>
                    </a:cubicBezTo>
                    <a:cubicBezTo>
                      <a:pt x="4928" y="11241"/>
                      <a:pt x="4962" y="11268"/>
                      <a:pt x="4980" y="11305"/>
                    </a:cubicBezTo>
                    <a:lnTo>
                      <a:pt x="5028" y="11401"/>
                    </a:lnTo>
                    <a:lnTo>
                      <a:pt x="4854" y="11329"/>
                    </a:lnTo>
                    <a:lnTo>
                      <a:pt x="4902" y="11313"/>
                    </a:lnTo>
                    <a:lnTo>
                      <a:pt x="4815" y="11393"/>
                    </a:lnTo>
                    <a:lnTo>
                      <a:pt x="4863" y="11281"/>
                    </a:lnTo>
                    <a:lnTo>
                      <a:pt x="4920" y="11183"/>
                    </a:lnTo>
                    <a:cubicBezTo>
                      <a:pt x="4940" y="11150"/>
                      <a:pt x="4973" y="11126"/>
                      <a:pt x="5012" y="11117"/>
                    </a:cubicBezTo>
                    <a:cubicBezTo>
                      <a:pt x="5050" y="11108"/>
                      <a:pt x="5091" y="11116"/>
                      <a:pt x="5123" y="11138"/>
                    </a:cubicBezTo>
                    <a:lnTo>
                      <a:pt x="5171" y="11170"/>
                    </a:lnTo>
                    <a:lnTo>
                      <a:pt x="4990" y="11188"/>
                    </a:lnTo>
                    <a:lnTo>
                      <a:pt x="5038" y="11140"/>
                    </a:lnTo>
                    <a:lnTo>
                      <a:pt x="5002" y="11200"/>
                    </a:lnTo>
                    <a:lnTo>
                      <a:pt x="5050" y="11040"/>
                    </a:lnTo>
                    <a:lnTo>
                      <a:pt x="5103" y="10913"/>
                    </a:lnTo>
                    <a:cubicBezTo>
                      <a:pt x="5120" y="10873"/>
                      <a:pt x="5153" y="10844"/>
                      <a:pt x="5194" y="10831"/>
                    </a:cubicBezTo>
                    <a:cubicBezTo>
                      <a:pt x="5235" y="10819"/>
                      <a:pt x="5280" y="10826"/>
                      <a:pt x="5315" y="10850"/>
                    </a:cubicBezTo>
                    <a:lnTo>
                      <a:pt x="5363" y="10882"/>
                    </a:lnTo>
                    <a:cubicBezTo>
                      <a:pt x="5381" y="10893"/>
                      <a:pt x="5396" y="10909"/>
                      <a:pt x="5407" y="10927"/>
                    </a:cubicBezTo>
                    <a:lnTo>
                      <a:pt x="5455" y="11007"/>
                    </a:lnTo>
                    <a:lnTo>
                      <a:pt x="5377" y="10945"/>
                    </a:lnTo>
                    <a:lnTo>
                      <a:pt x="5425" y="10961"/>
                    </a:lnTo>
                    <a:lnTo>
                      <a:pt x="5473" y="10977"/>
                    </a:lnTo>
                    <a:cubicBezTo>
                      <a:pt x="5485" y="10981"/>
                      <a:pt x="5497" y="10987"/>
                      <a:pt x="5507" y="10994"/>
                    </a:cubicBezTo>
                    <a:lnTo>
                      <a:pt x="5555" y="11026"/>
                    </a:lnTo>
                    <a:lnTo>
                      <a:pt x="5396" y="11026"/>
                    </a:lnTo>
                    <a:lnTo>
                      <a:pt x="5444" y="10994"/>
                    </a:lnTo>
                    <a:lnTo>
                      <a:pt x="5400" y="11039"/>
                    </a:lnTo>
                    <a:lnTo>
                      <a:pt x="5448" y="10959"/>
                    </a:lnTo>
                    <a:lnTo>
                      <a:pt x="5491" y="10873"/>
                    </a:lnTo>
                    <a:cubicBezTo>
                      <a:pt x="5501" y="10853"/>
                      <a:pt x="5515" y="10836"/>
                      <a:pt x="5533" y="10822"/>
                    </a:cubicBezTo>
                    <a:lnTo>
                      <a:pt x="5597" y="10774"/>
                    </a:lnTo>
                    <a:cubicBezTo>
                      <a:pt x="5609" y="10765"/>
                      <a:pt x="5623" y="10758"/>
                      <a:pt x="5638" y="10753"/>
                    </a:cubicBezTo>
                    <a:lnTo>
                      <a:pt x="5686" y="10737"/>
                    </a:lnTo>
                    <a:lnTo>
                      <a:pt x="5630" y="10772"/>
                    </a:lnTo>
                    <a:lnTo>
                      <a:pt x="5678" y="10724"/>
                    </a:lnTo>
                    <a:lnTo>
                      <a:pt x="5726" y="10676"/>
                    </a:lnTo>
                    <a:cubicBezTo>
                      <a:pt x="5741" y="10660"/>
                      <a:pt x="5761" y="10648"/>
                      <a:pt x="5782" y="10641"/>
                    </a:cubicBezTo>
                    <a:lnTo>
                      <a:pt x="5830" y="10625"/>
                    </a:lnTo>
                    <a:cubicBezTo>
                      <a:pt x="5845" y="10620"/>
                      <a:pt x="5860" y="10617"/>
                      <a:pt x="5875" y="10617"/>
                    </a:cubicBezTo>
                    <a:lnTo>
                      <a:pt x="5923" y="10617"/>
                    </a:lnTo>
                    <a:lnTo>
                      <a:pt x="5808" y="10675"/>
                    </a:lnTo>
                    <a:lnTo>
                      <a:pt x="5856" y="10611"/>
                    </a:lnTo>
                    <a:lnTo>
                      <a:pt x="5843" y="10633"/>
                    </a:lnTo>
                    <a:lnTo>
                      <a:pt x="5891" y="10537"/>
                    </a:lnTo>
                    <a:cubicBezTo>
                      <a:pt x="5898" y="10523"/>
                      <a:pt x="5907" y="10511"/>
                      <a:pt x="5918" y="10500"/>
                    </a:cubicBezTo>
                    <a:lnTo>
                      <a:pt x="5966" y="10452"/>
                    </a:lnTo>
                    <a:cubicBezTo>
                      <a:pt x="5981" y="10436"/>
                      <a:pt x="6001" y="10424"/>
                      <a:pt x="6022" y="10417"/>
                    </a:cubicBezTo>
                    <a:lnTo>
                      <a:pt x="6070" y="10401"/>
                    </a:lnTo>
                    <a:lnTo>
                      <a:pt x="5992" y="10463"/>
                    </a:lnTo>
                    <a:lnTo>
                      <a:pt x="6040" y="10383"/>
                    </a:lnTo>
                    <a:lnTo>
                      <a:pt x="6079" y="10289"/>
                    </a:lnTo>
                    <a:cubicBezTo>
                      <a:pt x="6084" y="10278"/>
                      <a:pt x="6089" y="10268"/>
                      <a:pt x="6096" y="10259"/>
                    </a:cubicBezTo>
                    <a:lnTo>
                      <a:pt x="6144" y="10195"/>
                    </a:lnTo>
                    <a:cubicBezTo>
                      <a:pt x="6148" y="10190"/>
                      <a:pt x="6153" y="10184"/>
                      <a:pt x="6158" y="10180"/>
                    </a:cubicBezTo>
                    <a:lnTo>
                      <a:pt x="6206" y="10132"/>
                    </a:lnTo>
                    <a:lnTo>
                      <a:pt x="6179" y="10169"/>
                    </a:lnTo>
                    <a:lnTo>
                      <a:pt x="6227" y="10073"/>
                    </a:lnTo>
                    <a:lnTo>
                      <a:pt x="6269" y="9959"/>
                    </a:lnTo>
                    <a:lnTo>
                      <a:pt x="6323" y="9849"/>
                    </a:lnTo>
                    <a:lnTo>
                      <a:pt x="6367" y="9745"/>
                    </a:lnTo>
                    <a:lnTo>
                      <a:pt x="6410" y="9600"/>
                    </a:lnTo>
                    <a:lnTo>
                      <a:pt x="6456" y="9415"/>
                    </a:lnTo>
                    <a:lnTo>
                      <a:pt x="6505" y="9236"/>
                    </a:lnTo>
                    <a:cubicBezTo>
                      <a:pt x="6506" y="9229"/>
                      <a:pt x="6509" y="9222"/>
                      <a:pt x="6512" y="9215"/>
                    </a:cubicBezTo>
                    <a:lnTo>
                      <a:pt x="6576" y="9071"/>
                    </a:lnTo>
                    <a:lnTo>
                      <a:pt x="6619" y="8940"/>
                    </a:lnTo>
                    <a:lnTo>
                      <a:pt x="6667" y="8796"/>
                    </a:lnTo>
                    <a:cubicBezTo>
                      <a:pt x="6670" y="8786"/>
                      <a:pt x="6675" y="8776"/>
                      <a:pt x="6680" y="8767"/>
                    </a:cubicBezTo>
                    <a:lnTo>
                      <a:pt x="6728" y="8687"/>
                    </a:lnTo>
                    <a:cubicBezTo>
                      <a:pt x="6763" y="8630"/>
                      <a:pt x="6833" y="8604"/>
                      <a:pt x="6897" y="8625"/>
                    </a:cubicBezTo>
                    <a:lnTo>
                      <a:pt x="6945" y="8641"/>
                    </a:lnTo>
                    <a:cubicBezTo>
                      <a:pt x="6973" y="8650"/>
                      <a:pt x="6997" y="8668"/>
                      <a:pt x="7015" y="8691"/>
                    </a:cubicBezTo>
                    <a:lnTo>
                      <a:pt x="7063" y="8755"/>
                    </a:lnTo>
                    <a:lnTo>
                      <a:pt x="6824" y="8767"/>
                    </a:lnTo>
                    <a:lnTo>
                      <a:pt x="6872" y="8687"/>
                    </a:lnTo>
                    <a:lnTo>
                      <a:pt x="6853" y="8742"/>
                    </a:lnTo>
                    <a:lnTo>
                      <a:pt x="6901" y="8390"/>
                    </a:lnTo>
                    <a:lnTo>
                      <a:pt x="6948" y="7946"/>
                    </a:lnTo>
                    <a:lnTo>
                      <a:pt x="6998" y="7679"/>
                    </a:lnTo>
                    <a:cubicBezTo>
                      <a:pt x="7008" y="7628"/>
                      <a:pt x="7044" y="7585"/>
                      <a:pt x="7094" y="7569"/>
                    </a:cubicBezTo>
                    <a:lnTo>
                      <a:pt x="7142" y="7553"/>
                    </a:lnTo>
                    <a:cubicBezTo>
                      <a:pt x="7157" y="7548"/>
                      <a:pt x="7172" y="7545"/>
                      <a:pt x="7187" y="7545"/>
                    </a:cubicBezTo>
                    <a:lnTo>
                      <a:pt x="7235" y="7545"/>
                    </a:lnTo>
                    <a:lnTo>
                      <a:pt x="7099" y="7644"/>
                    </a:lnTo>
                    <a:lnTo>
                      <a:pt x="7147" y="7500"/>
                    </a:lnTo>
                    <a:lnTo>
                      <a:pt x="7190" y="7277"/>
                    </a:lnTo>
                    <a:lnTo>
                      <a:pt x="7238" y="7023"/>
                    </a:lnTo>
                    <a:lnTo>
                      <a:pt x="7288" y="6823"/>
                    </a:lnTo>
                    <a:cubicBezTo>
                      <a:pt x="7290" y="6815"/>
                      <a:pt x="7292" y="6808"/>
                      <a:pt x="7295" y="6801"/>
                    </a:cubicBezTo>
                    <a:lnTo>
                      <a:pt x="7343" y="6689"/>
                    </a:lnTo>
                    <a:lnTo>
                      <a:pt x="7395" y="6585"/>
                    </a:lnTo>
                    <a:lnTo>
                      <a:pt x="7387" y="6604"/>
                    </a:lnTo>
                    <a:lnTo>
                      <a:pt x="7435" y="6460"/>
                    </a:lnTo>
                    <a:lnTo>
                      <a:pt x="7480" y="6279"/>
                    </a:lnTo>
                    <a:lnTo>
                      <a:pt x="7526" y="6045"/>
                    </a:lnTo>
                    <a:lnTo>
                      <a:pt x="7575" y="5833"/>
                    </a:lnTo>
                    <a:cubicBezTo>
                      <a:pt x="7577" y="5826"/>
                      <a:pt x="7579" y="5819"/>
                      <a:pt x="7582" y="5812"/>
                    </a:cubicBezTo>
                    <a:lnTo>
                      <a:pt x="7646" y="5652"/>
                    </a:lnTo>
                    <a:lnTo>
                      <a:pt x="7691" y="5516"/>
                    </a:lnTo>
                    <a:lnTo>
                      <a:pt x="7736" y="5335"/>
                    </a:lnTo>
                    <a:lnTo>
                      <a:pt x="7783" y="5115"/>
                    </a:lnTo>
                    <a:lnTo>
                      <a:pt x="7831" y="4905"/>
                    </a:lnTo>
                    <a:lnTo>
                      <a:pt x="7879" y="4697"/>
                    </a:lnTo>
                    <a:lnTo>
                      <a:pt x="7927" y="4489"/>
                    </a:lnTo>
                    <a:lnTo>
                      <a:pt x="7976" y="4295"/>
                    </a:lnTo>
                    <a:lnTo>
                      <a:pt x="8024" y="4103"/>
                    </a:lnTo>
                    <a:lnTo>
                      <a:pt x="8071" y="3883"/>
                    </a:lnTo>
                    <a:lnTo>
                      <a:pt x="8118" y="3631"/>
                    </a:lnTo>
                    <a:lnTo>
                      <a:pt x="8166" y="3375"/>
                    </a:lnTo>
                    <a:lnTo>
                      <a:pt x="8215" y="3161"/>
                    </a:lnTo>
                    <a:lnTo>
                      <a:pt x="8265" y="2980"/>
                    </a:lnTo>
                    <a:lnTo>
                      <a:pt x="8311" y="2777"/>
                    </a:lnTo>
                    <a:lnTo>
                      <a:pt x="8358" y="2527"/>
                    </a:lnTo>
                    <a:lnTo>
                      <a:pt x="8406" y="2285"/>
                    </a:lnTo>
                    <a:lnTo>
                      <a:pt x="8456" y="2087"/>
                    </a:lnTo>
                    <a:lnTo>
                      <a:pt x="8503" y="1881"/>
                    </a:lnTo>
                    <a:lnTo>
                      <a:pt x="8551" y="1659"/>
                    </a:lnTo>
                    <a:lnTo>
                      <a:pt x="8598" y="1421"/>
                    </a:lnTo>
                    <a:lnTo>
                      <a:pt x="8666" y="1199"/>
                    </a:lnTo>
                    <a:lnTo>
                      <a:pt x="8711" y="987"/>
                    </a:lnTo>
                    <a:lnTo>
                      <a:pt x="8759" y="763"/>
                    </a:lnTo>
                    <a:lnTo>
                      <a:pt x="8808" y="567"/>
                    </a:lnTo>
                    <a:lnTo>
                      <a:pt x="8859" y="412"/>
                    </a:lnTo>
                    <a:lnTo>
                      <a:pt x="8911" y="289"/>
                    </a:lnTo>
                    <a:lnTo>
                      <a:pt x="8959" y="177"/>
                    </a:lnTo>
                    <a:cubicBezTo>
                      <a:pt x="8964" y="166"/>
                      <a:pt x="8969" y="156"/>
                      <a:pt x="8976" y="147"/>
                    </a:cubicBezTo>
                    <a:lnTo>
                      <a:pt x="9024" y="83"/>
                    </a:lnTo>
                    <a:cubicBezTo>
                      <a:pt x="9051" y="47"/>
                      <a:pt x="9094" y="25"/>
                      <a:pt x="9139" y="25"/>
                    </a:cubicBezTo>
                    <a:lnTo>
                      <a:pt x="9187" y="25"/>
                    </a:lnTo>
                    <a:cubicBezTo>
                      <a:pt x="9216" y="25"/>
                      <a:pt x="9244" y="34"/>
                      <a:pt x="9267" y="50"/>
                    </a:cubicBezTo>
                    <a:lnTo>
                      <a:pt x="9315" y="82"/>
                    </a:lnTo>
                    <a:lnTo>
                      <a:pt x="9190" y="65"/>
                    </a:lnTo>
                    <a:lnTo>
                      <a:pt x="9238" y="49"/>
                    </a:lnTo>
                    <a:lnTo>
                      <a:pt x="9286" y="33"/>
                    </a:lnTo>
                    <a:lnTo>
                      <a:pt x="9334" y="17"/>
                    </a:lnTo>
                    <a:cubicBezTo>
                      <a:pt x="9386" y="0"/>
                      <a:pt x="9443" y="13"/>
                      <a:pt x="9481" y="52"/>
                    </a:cubicBezTo>
                    <a:lnTo>
                      <a:pt x="9529" y="100"/>
                    </a:lnTo>
                    <a:cubicBezTo>
                      <a:pt x="9534" y="104"/>
                      <a:pt x="9539" y="110"/>
                      <a:pt x="9543" y="115"/>
                    </a:cubicBezTo>
                    <a:lnTo>
                      <a:pt x="9591" y="179"/>
                    </a:lnTo>
                    <a:lnTo>
                      <a:pt x="9639" y="243"/>
                    </a:lnTo>
                    <a:lnTo>
                      <a:pt x="9687" y="307"/>
                    </a:lnTo>
                    <a:cubicBezTo>
                      <a:pt x="9692" y="314"/>
                      <a:pt x="9696" y="321"/>
                      <a:pt x="9700" y="329"/>
                    </a:cubicBezTo>
                    <a:lnTo>
                      <a:pt x="9748" y="425"/>
                    </a:lnTo>
                    <a:lnTo>
                      <a:pt x="9800" y="545"/>
                    </a:lnTo>
                    <a:lnTo>
                      <a:pt x="9844" y="633"/>
                    </a:lnTo>
                    <a:lnTo>
                      <a:pt x="9896" y="753"/>
                    </a:lnTo>
                    <a:lnTo>
                      <a:pt x="9948" y="908"/>
                    </a:lnTo>
                    <a:lnTo>
                      <a:pt x="10007" y="1039"/>
                    </a:lnTo>
                    <a:lnTo>
                      <a:pt x="10058" y="1175"/>
                    </a:lnTo>
                    <a:cubicBezTo>
                      <a:pt x="10086" y="1249"/>
                      <a:pt x="10048" y="1332"/>
                      <a:pt x="9974" y="1360"/>
                    </a:cubicBezTo>
                    <a:cubicBezTo>
                      <a:pt x="9900" y="1388"/>
                      <a:pt x="9817" y="1350"/>
                      <a:pt x="9789" y="1276"/>
                    </a:cubicBezTo>
                    <a:lnTo>
                      <a:pt x="9744" y="1156"/>
                    </a:lnTo>
                    <a:lnTo>
                      <a:pt x="9675" y="999"/>
                    </a:lnTo>
                    <a:lnTo>
                      <a:pt x="9631" y="866"/>
                    </a:lnTo>
                    <a:lnTo>
                      <a:pt x="9587" y="762"/>
                    </a:lnTo>
                    <a:lnTo>
                      <a:pt x="9535" y="658"/>
                    </a:lnTo>
                    <a:lnTo>
                      <a:pt x="9491" y="554"/>
                    </a:lnTo>
                    <a:lnTo>
                      <a:pt x="9443" y="458"/>
                    </a:lnTo>
                    <a:lnTo>
                      <a:pt x="9456" y="480"/>
                    </a:lnTo>
                    <a:lnTo>
                      <a:pt x="9408" y="416"/>
                    </a:lnTo>
                    <a:lnTo>
                      <a:pt x="9360" y="352"/>
                    </a:lnTo>
                    <a:lnTo>
                      <a:pt x="9312" y="288"/>
                    </a:lnTo>
                    <a:lnTo>
                      <a:pt x="9326" y="303"/>
                    </a:lnTo>
                    <a:lnTo>
                      <a:pt x="9278" y="255"/>
                    </a:lnTo>
                    <a:lnTo>
                      <a:pt x="9425" y="290"/>
                    </a:lnTo>
                    <a:lnTo>
                      <a:pt x="9377" y="306"/>
                    </a:lnTo>
                    <a:lnTo>
                      <a:pt x="9329" y="322"/>
                    </a:lnTo>
                    <a:lnTo>
                      <a:pt x="9281" y="338"/>
                    </a:lnTo>
                    <a:cubicBezTo>
                      <a:pt x="9239" y="352"/>
                      <a:pt x="9193" y="346"/>
                      <a:pt x="9156" y="321"/>
                    </a:cubicBezTo>
                    <a:lnTo>
                      <a:pt x="9108" y="289"/>
                    </a:lnTo>
                    <a:lnTo>
                      <a:pt x="9187" y="313"/>
                    </a:lnTo>
                    <a:lnTo>
                      <a:pt x="9139" y="313"/>
                    </a:lnTo>
                    <a:lnTo>
                      <a:pt x="9255" y="256"/>
                    </a:lnTo>
                    <a:lnTo>
                      <a:pt x="9207" y="320"/>
                    </a:lnTo>
                    <a:lnTo>
                      <a:pt x="9224" y="290"/>
                    </a:lnTo>
                    <a:lnTo>
                      <a:pt x="9176" y="402"/>
                    </a:lnTo>
                    <a:lnTo>
                      <a:pt x="9132" y="503"/>
                    </a:lnTo>
                    <a:lnTo>
                      <a:pt x="9087" y="636"/>
                    </a:lnTo>
                    <a:lnTo>
                      <a:pt x="9040" y="824"/>
                    </a:lnTo>
                    <a:lnTo>
                      <a:pt x="8992" y="1048"/>
                    </a:lnTo>
                    <a:lnTo>
                      <a:pt x="8941" y="1284"/>
                    </a:lnTo>
                    <a:lnTo>
                      <a:pt x="8881" y="1478"/>
                    </a:lnTo>
                    <a:lnTo>
                      <a:pt x="8832" y="1720"/>
                    </a:lnTo>
                    <a:lnTo>
                      <a:pt x="8784" y="1946"/>
                    </a:lnTo>
                    <a:lnTo>
                      <a:pt x="8735" y="2156"/>
                    </a:lnTo>
                    <a:lnTo>
                      <a:pt x="8689" y="2342"/>
                    </a:lnTo>
                    <a:lnTo>
                      <a:pt x="8641" y="2580"/>
                    </a:lnTo>
                    <a:lnTo>
                      <a:pt x="8592" y="2842"/>
                    </a:lnTo>
                    <a:lnTo>
                      <a:pt x="8542" y="3055"/>
                    </a:lnTo>
                    <a:lnTo>
                      <a:pt x="8496" y="3226"/>
                    </a:lnTo>
                    <a:lnTo>
                      <a:pt x="8449" y="3428"/>
                    </a:lnTo>
                    <a:lnTo>
                      <a:pt x="8401" y="3684"/>
                    </a:lnTo>
                    <a:lnTo>
                      <a:pt x="8352" y="3944"/>
                    </a:lnTo>
                    <a:lnTo>
                      <a:pt x="8303" y="4172"/>
                    </a:lnTo>
                    <a:lnTo>
                      <a:pt x="8255" y="4364"/>
                    </a:lnTo>
                    <a:lnTo>
                      <a:pt x="8208" y="4554"/>
                    </a:lnTo>
                    <a:lnTo>
                      <a:pt x="8160" y="4762"/>
                    </a:lnTo>
                    <a:lnTo>
                      <a:pt x="8112" y="4970"/>
                    </a:lnTo>
                    <a:lnTo>
                      <a:pt x="8064" y="5176"/>
                    </a:lnTo>
                    <a:lnTo>
                      <a:pt x="8015" y="5404"/>
                    </a:lnTo>
                    <a:lnTo>
                      <a:pt x="7964" y="5607"/>
                    </a:lnTo>
                    <a:lnTo>
                      <a:pt x="7913" y="5759"/>
                    </a:lnTo>
                    <a:lnTo>
                      <a:pt x="7849" y="5919"/>
                    </a:lnTo>
                    <a:lnTo>
                      <a:pt x="7856" y="5898"/>
                    </a:lnTo>
                    <a:lnTo>
                      <a:pt x="7809" y="6102"/>
                    </a:lnTo>
                    <a:lnTo>
                      <a:pt x="7759" y="6348"/>
                    </a:lnTo>
                    <a:lnTo>
                      <a:pt x="7708" y="6551"/>
                    </a:lnTo>
                    <a:lnTo>
                      <a:pt x="7660" y="6695"/>
                    </a:lnTo>
                    <a:cubicBezTo>
                      <a:pt x="7658" y="6701"/>
                      <a:pt x="7655" y="6708"/>
                      <a:pt x="7652" y="6714"/>
                    </a:cubicBezTo>
                    <a:lnTo>
                      <a:pt x="7608" y="6802"/>
                    </a:lnTo>
                    <a:lnTo>
                      <a:pt x="7560" y="6914"/>
                    </a:lnTo>
                    <a:lnTo>
                      <a:pt x="7567" y="6892"/>
                    </a:lnTo>
                    <a:lnTo>
                      <a:pt x="7521" y="7076"/>
                    </a:lnTo>
                    <a:lnTo>
                      <a:pt x="7473" y="7334"/>
                    </a:lnTo>
                    <a:lnTo>
                      <a:pt x="7420" y="7591"/>
                    </a:lnTo>
                    <a:lnTo>
                      <a:pt x="7372" y="7735"/>
                    </a:lnTo>
                    <a:cubicBezTo>
                      <a:pt x="7352" y="7794"/>
                      <a:pt x="7297" y="7833"/>
                      <a:pt x="7235" y="7833"/>
                    </a:cubicBezTo>
                    <a:lnTo>
                      <a:pt x="7187" y="7833"/>
                    </a:lnTo>
                    <a:lnTo>
                      <a:pt x="7233" y="7826"/>
                    </a:lnTo>
                    <a:lnTo>
                      <a:pt x="7185" y="7842"/>
                    </a:lnTo>
                    <a:lnTo>
                      <a:pt x="7281" y="7732"/>
                    </a:lnTo>
                    <a:lnTo>
                      <a:pt x="7235" y="7977"/>
                    </a:lnTo>
                    <a:lnTo>
                      <a:pt x="7186" y="8429"/>
                    </a:lnTo>
                    <a:lnTo>
                      <a:pt x="7138" y="8781"/>
                    </a:lnTo>
                    <a:cubicBezTo>
                      <a:pt x="7136" y="8800"/>
                      <a:pt x="7129" y="8819"/>
                      <a:pt x="7119" y="8836"/>
                    </a:cubicBezTo>
                    <a:lnTo>
                      <a:pt x="7071" y="8916"/>
                    </a:lnTo>
                    <a:cubicBezTo>
                      <a:pt x="7046" y="8957"/>
                      <a:pt x="7003" y="8983"/>
                      <a:pt x="6955" y="8985"/>
                    </a:cubicBezTo>
                    <a:cubicBezTo>
                      <a:pt x="6907" y="8988"/>
                      <a:pt x="6861" y="8966"/>
                      <a:pt x="6832" y="8928"/>
                    </a:cubicBezTo>
                    <a:lnTo>
                      <a:pt x="6784" y="8864"/>
                    </a:lnTo>
                    <a:lnTo>
                      <a:pt x="6854" y="8914"/>
                    </a:lnTo>
                    <a:lnTo>
                      <a:pt x="6806" y="8898"/>
                    </a:lnTo>
                    <a:lnTo>
                      <a:pt x="6975" y="8836"/>
                    </a:lnTo>
                    <a:lnTo>
                      <a:pt x="6927" y="8916"/>
                    </a:lnTo>
                    <a:lnTo>
                      <a:pt x="6940" y="8887"/>
                    </a:lnTo>
                    <a:lnTo>
                      <a:pt x="6892" y="9031"/>
                    </a:lnTo>
                    <a:lnTo>
                      <a:pt x="6839" y="9188"/>
                    </a:lnTo>
                    <a:lnTo>
                      <a:pt x="6775" y="9332"/>
                    </a:lnTo>
                    <a:lnTo>
                      <a:pt x="6782" y="9311"/>
                    </a:lnTo>
                    <a:lnTo>
                      <a:pt x="6735" y="9484"/>
                    </a:lnTo>
                    <a:lnTo>
                      <a:pt x="6685" y="9683"/>
                    </a:lnTo>
                    <a:lnTo>
                      <a:pt x="6632" y="9858"/>
                    </a:lnTo>
                    <a:lnTo>
                      <a:pt x="6580" y="9978"/>
                    </a:lnTo>
                    <a:lnTo>
                      <a:pt x="6538" y="10060"/>
                    </a:lnTo>
                    <a:lnTo>
                      <a:pt x="6484" y="10202"/>
                    </a:lnTo>
                    <a:lnTo>
                      <a:pt x="6436" y="10298"/>
                    </a:lnTo>
                    <a:cubicBezTo>
                      <a:pt x="6429" y="10312"/>
                      <a:pt x="6420" y="10324"/>
                      <a:pt x="6409" y="10335"/>
                    </a:cubicBezTo>
                    <a:lnTo>
                      <a:pt x="6361" y="10383"/>
                    </a:lnTo>
                    <a:lnTo>
                      <a:pt x="6375" y="10368"/>
                    </a:lnTo>
                    <a:lnTo>
                      <a:pt x="6327" y="10432"/>
                    </a:lnTo>
                    <a:lnTo>
                      <a:pt x="6344" y="10402"/>
                    </a:lnTo>
                    <a:lnTo>
                      <a:pt x="6287" y="10532"/>
                    </a:lnTo>
                    <a:lnTo>
                      <a:pt x="6239" y="10612"/>
                    </a:lnTo>
                    <a:cubicBezTo>
                      <a:pt x="6221" y="10641"/>
                      <a:pt x="6194" y="10663"/>
                      <a:pt x="6161" y="10674"/>
                    </a:cubicBezTo>
                    <a:lnTo>
                      <a:pt x="6113" y="10690"/>
                    </a:lnTo>
                    <a:lnTo>
                      <a:pt x="6169" y="10655"/>
                    </a:lnTo>
                    <a:lnTo>
                      <a:pt x="6121" y="10703"/>
                    </a:lnTo>
                    <a:lnTo>
                      <a:pt x="6148" y="10666"/>
                    </a:lnTo>
                    <a:lnTo>
                      <a:pt x="6100" y="10762"/>
                    </a:lnTo>
                    <a:cubicBezTo>
                      <a:pt x="6096" y="10770"/>
                      <a:pt x="6092" y="10777"/>
                      <a:pt x="6087" y="10784"/>
                    </a:cubicBezTo>
                    <a:lnTo>
                      <a:pt x="6039" y="10848"/>
                    </a:lnTo>
                    <a:cubicBezTo>
                      <a:pt x="6011" y="10884"/>
                      <a:pt x="5969" y="10905"/>
                      <a:pt x="5923" y="10905"/>
                    </a:cubicBezTo>
                    <a:lnTo>
                      <a:pt x="5875" y="10905"/>
                    </a:lnTo>
                    <a:lnTo>
                      <a:pt x="5921" y="10898"/>
                    </a:lnTo>
                    <a:lnTo>
                      <a:pt x="5873" y="10914"/>
                    </a:lnTo>
                    <a:lnTo>
                      <a:pt x="5929" y="10879"/>
                    </a:lnTo>
                    <a:lnTo>
                      <a:pt x="5881" y="10927"/>
                    </a:lnTo>
                    <a:lnTo>
                      <a:pt x="5833" y="10975"/>
                    </a:lnTo>
                    <a:cubicBezTo>
                      <a:pt x="5817" y="10991"/>
                      <a:pt x="5798" y="11003"/>
                      <a:pt x="5777" y="11010"/>
                    </a:cubicBezTo>
                    <a:lnTo>
                      <a:pt x="5729" y="11026"/>
                    </a:lnTo>
                    <a:lnTo>
                      <a:pt x="5770" y="11005"/>
                    </a:lnTo>
                    <a:lnTo>
                      <a:pt x="5706" y="11053"/>
                    </a:lnTo>
                    <a:lnTo>
                      <a:pt x="5748" y="11002"/>
                    </a:lnTo>
                    <a:lnTo>
                      <a:pt x="5695" y="11108"/>
                    </a:lnTo>
                    <a:lnTo>
                      <a:pt x="5647" y="11188"/>
                    </a:lnTo>
                    <a:cubicBezTo>
                      <a:pt x="5636" y="11206"/>
                      <a:pt x="5621" y="11221"/>
                      <a:pt x="5603" y="11233"/>
                    </a:cubicBezTo>
                    <a:lnTo>
                      <a:pt x="5555" y="11265"/>
                    </a:lnTo>
                    <a:cubicBezTo>
                      <a:pt x="5507" y="11298"/>
                      <a:pt x="5444" y="11298"/>
                      <a:pt x="5396" y="11265"/>
                    </a:cubicBezTo>
                    <a:lnTo>
                      <a:pt x="5348" y="11233"/>
                    </a:lnTo>
                    <a:lnTo>
                      <a:pt x="5382" y="11250"/>
                    </a:lnTo>
                    <a:lnTo>
                      <a:pt x="5334" y="11234"/>
                    </a:lnTo>
                    <a:lnTo>
                      <a:pt x="5286" y="11218"/>
                    </a:lnTo>
                    <a:cubicBezTo>
                      <a:pt x="5253" y="11207"/>
                      <a:pt x="5226" y="11185"/>
                      <a:pt x="5208" y="11156"/>
                    </a:cubicBezTo>
                    <a:lnTo>
                      <a:pt x="5160" y="11076"/>
                    </a:lnTo>
                    <a:lnTo>
                      <a:pt x="5204" y="11121"/>
                    </a:lnTo>
                    <a:lnTo>
                      <a:pt x="5156" y="11089"/>
                    </a:lnTo>
                    <a:lnTo>
                      <a:pt x="5368" y="11026"/>
                    </a:lnTo>
                    <a:lnTo>
                      <a:pt x="5325" y="11123"/>
                    </a:lnTo>
                    <a:lnTo>
                      <a:pt x="5277" y="11283"/>
                    </a:lnTo>
                    <a:cubicBezTo>
                      <a:pt x="5271" y="11306"/>
                      <a:pt x="5258" y="11326"/>
                      <a:pt x="5241" y="11343"/>
                    </a:cubicBezTo>
                    <a:lnTo>
                      <a:pt x="5193" y="11391"/>
                    </a:lnTo>
                    <a:cubicBezTo>
                      <a:pt x="5145" y="11440"/>
                      <a:pt x="5069" y="11447"/>
                      <a:pt x="5012" y="11409"/>
                    </a:cubicBezTo>
                    <a:lnTo>
                      <a:pt x="4964" y="11377"/>
                    </a:lnTo>
                    <a:lnTo>
                      <a:pt x="5167" y="11332"/>
                    </a:lnTo>
                    <a:lnTo>
                      <a:pt x="5128" y="11394"/>
                    </a:lnTo>
                    <a:lnTo>
                      <a:pt x="5080" y="11506"/>
                    </a:lnTo>
                    <a:cubicBezTo>
                      <a:pt x="5064" y="11544"/>
                      <a:pt x="5032" y="11573"/>
                      <a:pt x="4993" y="11586"/>
                    </a:cubicBezTo>
                    <a:lnTo>
                      <a:pt x="4945" y="11602"/>
                    </a:lnTo>
                    <a:cubicBezTo>
                      <a:pt x="4877" y="11625"/>
                      <a:pt x="4803" y="11594"/>
                      <a:pt x="4771" y="11530"/>
                    </a:cubicBezTo>
                    <a:lnTo>
                      <a:pt x="4723" y="11434"/>
                    </a:lnTo>
                    <a:lnTo>
                      <a:pt x="4931" y="11489"/>
                    </a:lnTo>
                    <a:lnTo>
                      <a:pt x="4883" y="11521"/>
                    </a:lnTo>
                    <a:lnTo>
                      <a:pt x="4944" y="11432"/>
                    </a:lnTo>
                    <a:lnTo>
                      <a:pt x="4897" y="11654"/>
                    </a:lnTo>
                    <a:lnTo>
                      <a:pt x="4849" y="11894"/>
                    </a:lnTo>
                    <a:cubicBezTo>
                      <a:pt x="4839" y="11944"/>
                      <a:pt x="4802" y="11986"/>
                      <a:pt x="4753" y="12002"/>
                    </a:cubicBezTo>
                    <a:lnTo>
                      <a:pt x="4705" y="12018"/>
                    </a:lnTo>
                    <a:cubicBezTo>
                      <a:pt x="4637" y="12041"/>
                      <a:pt x="4563" y="12010"/>
                      <a:pt x="4531" y="11946"/>
                    </a:cubicBezTo>
                    <a:lnTo>
                      <a:pt x="4483" y="11850"/>
                    </a:lnTo>
                    <a:lnTo>
                      <a:pt x="4736" y="11857"/>
                    </a:lnTo>
                    <a:lnTo>
                      <a:pt x="4672" y="11969"/>
                    </a:lnTo>
                    <a:lnTo>
                      <a:pt x="4691" y="11914"/>
                    </a:lnTo>
                    <a:lnTo>
                      <a:pt x="4643" y="12329"/>
                    </a:lnTo>
                    <a:lnTo>
                      <a:pt x="4595" y="12761"/>
                    </a:lnTo>
                    <a:cubicBezTo>
                      <a:pt x="4594" y="12770"/>
                      <a:pt x="4592" y="12779"/>
                      <a:pt x="4589" y="12787"/>
                    </a:cubicBezTo>
                    <a:lnTo>
                      <a:pt x="4541" y="12947"/>
                    </a:lnTo>
                    <a:cubicBezTo>
                      <a:pt x="4523" y="13008"/>
                      <a:pt x="4467" y="13049"/>
                      <a:pt x="4403" y="13049"/>
                    </a:cubicBezTo>
                    <a:lnTo>
                      <a:pt x="4355" y="13049"/>
                    </a:lnTo>
                    <a:lnTo>
                      <a:pt x="4471" y="12992"/>
                    </a:lnTo>
                    <a:lnTo>
                      <a:pt x="4423" y="13056"/>
                    </a:lnTo>
                    <a:lnTo>
                      <a:pt x="4445" y="13011"/>
                    </a:lnTo>
                    <a:lnTo>
                      <a:pt x="4399" y="13164"/>
                    </a:lnTo>
                    <a:lnTo>
                      <a:pt x="4349" y="13363"/>
                    </a:lnTo>
                    <a:lnTo>
                      <a:pt x="4300" y="13527"/>
                    </a:lnTo>
                    <a:lnTo>
                      <a:pt x="4252" y="13671"/>
                    </a:lnTo>
                    <a:lnTo>
                      <a:pt x="4205" y="13811"/>
                    </a:lnTo>
                    <a:lnTo>
                      <a:pt x="4157" y="13971"/>
                    </a:lnTo>
                    <a:lnTo>
                      <a:pt x="4108" y="14135"/>
                    </a:lnTo>
                    <a:lnTo>
                      <a:pt x="4058" y="14284"/>
                    </a:lnTo>
                    <a:lnTo>
                      <a:pt x="4010" y="14412"/>
                    </a:lnTo>
                    <a:lnTo>
                      <a:pt x="3965" y="14531"/>
                    </a:lnTo>
                    <a:lnTo>
                      <a:pt x="3919" y="14684"/>
                    </a:lnTo>
                    <a:lnTo>
                      <a:pt x="3872" y="14872"/>
                    </a:lnTo>
                    <a:lnTo>
                      <a:pt x="3823" y="15100"/>
                    </a:lnTo>
                    <a:lnTo>
                      <a:pt x="3775" y="15292"/>
                    </a:lnTo>
                    <a:lnTo>
                      <a:pt x="3728" y="15482"/>
                    </a:lnTo>
                    <a:lnTo>
                      <a:pt x="3680" y="15690"/>
                    </a:lnTo>
                    <a:cubicBezTo>
                      <a:pt x="3678" y="15699"/>
                      <a:pt x="3675" y="15708"/>
                      <a:pt x="3671" y="15716"/>
                    </a:cubicBezTo>
                    <a:lnTo>
                      <a:pt x="3607" y="15860"/>
                    </a:lnTo>
                    <a:cubicBezTo>
                      <a:pt x="3596" y="15885"/>
                      <a:pt x="3578" y="15906"/>
                      <a:pt x="3555" y="15921"/>
                    </a:cubicBezTo>
                    <a:lnTo>
                      <a:pt x="3507" y="15953"/>
                    </a:lnTo>
                    <a:cubicBezTo>
                      <a:pt x="3444" y="15996"/>
                      <a:pt x="3358" y="15981"/>
                      <a:pt x="3312" y="15920"/>
                    </a:cubicBezTo>
                    <a:lnTo>
                      <a:pt x="3264" y="15856"/>
                    </a:lnTo>
                    <a:lnTo>
                      <a:pt x="3278" y="15871"/>
                    </a:lnTo>
                    <a:lnTo>
                      <a:pt x="3230" y="15823"/>
                    </a:lnTo>
                    <a:lnTo>
                      <a:pt x="3377" y="15858"/>
                    </a:lnTo>
                    <a:lnTo>
                      <a:pt x="3329" y="15874"/>
                    </a:lnTo>
                    <a:lnTo>
                      <a:pt x="3363" y="15857"/>
                    </a:lnTo>
                    <a:lnTo>
                      <a:pt x="3315" y="15889"/>
                    </a:lnTo>
                    <a:lnTo>
                      <a:pt x="3267" y="15921"/>
                    </a:lnTo>
                    <a:cubicBezTo>
                      <a:pt x="3257" y="15928"/>
                      <a:pt x="3245" y="15934"/>
                      <a:pt x="3233" y="15938"/>
                    </a:cubicBezTo>
                    <a:lnTo>
                      <a:pt x="3185" y="15954"/>
                    </a:lnTo>
                    <a:lnTo>
                      <a:pt x="3219" y="15937"/>
                    </a:lnTo>
                    <a:lnTo>
                      <a:pt x="3171" y="15969"/>
                    </a:lnTo>
                    <a:lnTo>
                      <a:pt x="3123" y="16001"/>
                    </a:lnTo>
                    <a:lnTo>
                      <a:pt x="3145" y="15983"/>
                    </a:lnTo>
                    <a:lnTo>
                      <a:pt x="3097" y="16031"/>
                    </a:lnTo>
                    <a:cubicBezTo>
                      <a:pt x="3091" y="16038"/>
                      <a:pt x="3083" y="16044"/>
                      <a:pt x="3075" y="16049"/>
                    </a:cubicBezTo>
                    <a:lnTo>
                      <a:pt x="3027" y="16081"/>
                    </a:lnTo>
                    <a:cubicBezTo>
                      <a:pt x="3017" y="16088"/>
                      <a:pt x="3005" y="16094"/>
                      <a:pt x="2993" y="16098"/>
                    </a:cubicBezTo>
                    <a:lnTo>
                      <a:pt x="2945" y="16114"/>
                    </a:lnTo>
                    <a:cubicBezTo>
                      <a:pt x="2930" y="16119"/>
                      <a:pt x="2915" y="16121"/>
                      <a:pt x="2899" y="16121"/>
                    </a:cubicBezTo>
                    <a:lnTo>
                      <a:pt x="2851" y="16121"/>
                    </a:lnTo>
                    <a:lnTo>
                      <a:pt x="2803" y="16121"/>
                    </a:lnTo>
                    <a:lnTo>
                      <a:pt x="2849" y="16114"/>
                    </a:lnTo>
                    <a:lnTo>
                      <a:pt x="2801" y="16130"/>
                    </a:lnTo>
                    <a:lnTo>
                      <a:pt x="2835" y="16113"/>
                    </a:lnTo>
                    <a:lnTo>
                      <a:pt x="2787" y="16145"/>
                    </a:lnTo>
                    <a:lnTo>
                      <a:pt x="2739" y="16177"/>
                    </a:lnTo>
                    <a:lnTo>
                      <a:pt x="2691" y="16209"/>
                    </a:lnTo>
                    <a:cubicBezTo>
                      <a:pt x="2668" y="16225"/>
                      <a:pt x="2640" y="16233"/>
                      <a:pt x="2611" y="16233"/>
                    </a:cubicBezTo>
                    <a:lnTo>
                      <a:pt x="2563" y="16233"/>
                    </a:lnTo>
                    <a:lnTo>
                      <a:pt x="2515" y="16233"/>
                    </a:lnTo>
                    <a:lnTo>
                      <a:pt x="2550" y="16229"/>
                    </a:lnTo>
                    <a:lnTo>
                      <a:pt x="2497" y="16242"/>
                    </a:lnTo>
                    <a:lnTo>
                      <a:pt x="2449" y="16258"/>
                    </a:lnTo>
                    <a:lnTo>
                      <a:pt x="2401" y="16274"/>
                    </a:lnTo>
                    <a:lnTo>
                      <a:pt x="2353" y="16290"/>
                    </a:lnTo>
                    <a:cubicBezTo>
                      <a:pt x="2338" y="16295"/>
                      <a:pt x="2323" y="16297"/>
                      <a:pt x="2307" y="16297"/>
                    </a:cubicBezTo>
                    <a:lnTo>
                      <a:pt x="2259" y="16297"/>
                    </a:lnTo>
                    <a:cubicBezTo>
                      <a:pt x="2244" y="16297"/>
                      <a:pt x="2229" y="16295"/>
                      <a:pt x="2214" y="16290"/>
                    </a:cubicBezTo>
                    <a:lnTo>
                      <a:pt x="2166" y="16274"/>
                    </a:lnTo>
                    <a:lnTo>
                      <a:pt x="2118" y="16258"/>
                    </a:lnTo>
                    <a:lnTo>
                      <a:pt x="2163" y="16265"/>
                    </a:lnTo>
                    <a:lnTo>
                      <a:pt x="2115" y="16265"/>
                    </a:lnTo>
                    <a:lnTo>
                      <a:pt x="2067" y="16265"/>
                    </a:lnTo>
                    <a:lnTo>
                      <a:pt x="2019" y="16265"/>
                    </a:lnTo>
                    <a:lnTo>
                      <a:pt x="1971" y="16265"/>
                    </a:lnTo>
                    <a:lnTo>
                      <a:pt x="1923" y="16265"/>
                    </a:lnTo>
                    <a:cubicBezTo>
                      <a:pt x="1908" y="16265"/>
                      <a:pt x="1893" y="16263"/>
                      <a:pt x="1878" y="16258"/>
                    </a:cubicBezTo>
                    <a:lnTo>
                      <a:pt x="1830" y="16242"/>
                    </a:lnTo>
                    <a:lnTo>
                      <a:pt x="1782" y="16226"/>
                    </a:lnTo>
                    <a:lnTo>
                      <a:pt x="1734" y="16210"/>
                    </a:lnTo>
                    <a:lnTo>
                      <a:pt x="1686" y="16194"/>
                    </a:lnTo>
                    <a:lnTo>
                      <a:pt x="1638" y="16178"/>
                    </a:lnTo>
                    <a:lnTo>
                      <a:pt x="1683" y="16185"/>
                    </a:lnTo>
                    <a:lnTo>
                      <a:pt x="1635" y="16185"/>
                    </a:lnTo>
                    <a:lnTo>
                      <a:pt x="1681" y="16178"/>
                    </a:lnTo>
                    <a:lnTo>
                      <a:pt x="1633" y="16194"/>
                    </a:lnTo>
                    <a:lnTo>
                      <a:pt x="1585" y="16210"/>
                    </a:lnTo>
                    <a:cubicBezTo>
                      <a:pt x="1570" y="16215"/>
                      <a:pt x="1555" y="16217"/>
                      <a:pt x="1539" y="16217"/>
                    </a:cubicBezTo>
                    <a:lnTo>
                      <a:pt x="1491" y="16217"/>
                    </a:lnTo>
                    <a:cubicBezTo>
                      <a:pt x="1476" y="16217"/>
                      <a:pt x="1461" y="16215"/>
                      <a:pt x="1446" y="16210"/>
                    </a:cubicBezTo>
                    <a:lnTo>
                      <a:pt x="1398" y="16194"/>
                    </a:lnTo>
                    <a:lnTo>
                      <a:pt x="1443" y="16201"/>
                    </a:lnTo>
                    <a:lnTo>
                      <a:pt x="1379" y="16201"/>
                    </a:lnTo>
                    <a:lnTo>
                      <a:pt x="1425" y="16194"/>
                    </a:lnTo>
                    <a:lnTo>
                      <a:pt x="1377" y="16210"/>
                    </a:lnTo>
                    <a:lnTo>
                      <a:pt x="1329" y="16226"/>
                    </a:lnTo>
                    <a:cubicBezTo>
                      <a:pt x="1314" y="16231"/>
                      <a:pt x="1299" y="16233"/>
                      <a:pt x="1283" y="16233"/>
                    </a:cubicBezTo>
                    <a:lnTo>
                      <a:pt x="1235" y="16233"/>
                    </a:lnTo>
                    <a:lnTo>
                      <a:pt x="1281" y="16226"/>
                    </a:lnTo>
                    <a:lnTo>
                      <a:pt x="1233" y="16242"/>
                    </a:lnTo>
                    <a:cubicBezTo>
                      <a:pt x="1203" y="16252"/>
                      <a:pt x="1171" y="16252"/>
                      <a:pt x="1142" y="16242"/>
                    </a:cubicBezTo>
                    <a:lnTo>
                      <a:pt x="1094" y="16226"/>
                    </a:lnTo>
                    <a:lnTo>
                      <a:pt x="1139" y="16233"/>
                    </a:lnTo>
                    <a:lnTo>
                      <a:pt x="1091" y="16233"/>
                    </a:lnTo>
                    <a:cubicBezTo>
                      <a:pt x="1076" y="16233"/>
                      <a:pt x="1061" y="16231"/>
                      <a:pt x="1046" y="16226"/>
                    </a:cubicBezTo>
                    <a:lnTo>
                      <a:pt x="998" y="16210"/>
                    </a:lnTo>
                    <a:lnTo>
                      <a:pt x="1043" y="16217"/>
                    </a:lnTo>
                    <a:lnTo>
                      <a:pt x="995" y="16217"/>
                    </a:lnTo>
                    <a:lnTo>
                      <a:pt x="1041" y="16210"/>
                    </a:lnTo>
                    <a:lnTo>
                      <a:pt x="993" y="16226"/>
                    </a:lnTo>
                    <a:lnTo>
                      <a:pt x="945" y="16242"/>
                    </a:lnTo>
                    <a:cubicBezTo>
                      <a:pt x="915" y="16252"/>
                      <a:pt x="883" y="16252"/>
                      <a:pt x="854" y="16242"/>
                    </a:cubicBezTo>
                    <a:lnTo>
                      <a:pt x="806" y="16226"/>
                    </a:lnTo>
                    <a:lnTo>
                      <a:pt x="851" y="16233"/>
                    </a:lnTo>
                    <a:lnTo>
                      <a:pt x="803" y="16233"/>
                    </a:lnTo>
                    <a:lnTo>
                      <a:pt x="849" y="16226"/>
                    </a:lnTo>
                    <a:lnTo>
                      <a:pt x="801" y="16242"/>
                    </a:lnTo>
                    <a:lnTo>
                      <a:pt x="835" y="16225"/>
                    </a:lnTo>
                    <a:lnTo>
                      <a:pt x="787" y="16257"/>
                    </a:lnTo>
                    <a:cubicBezTo>
                      <a:pt x="764" y="16273"/>
                      <a:pt x="736" y="16281"/>
                      <a:pt x="707" y="16281"/>
                    </a:cubicBezTo>
                    <a:lnTo>
                      <a:pt x="659" y="16281"/>
                    </a:lnTo>
                    <a:cubicBezTo>
                      <a:pt x="631" y="16281"/>
                      <a:pt x="603" y="16273"/>
                      <a:pt x="580" y="16257"/>
                    </a:cubicBezTo>
                    <a:lnTo>
                      <a:pt x="532" y="16225"/>
                    </a:lnTo>
                    <a:lnTo>
                      <a:pt x="566" y="16242"/>
                    </a:lnTo>
                    <a:lnTo>
                      <a:pt x="518" y="16226"/>
                    </a:lnTo>
                    <a:lnTo>
                      <a:pt x="665" y="16191"/>
                    </a:lnTo>
                    <a:lnTo>
                      <a:pt x="617" y="16239"/>
                    </a:lnTo>
                    <a:cubicBezTo>
                      <a:pt x="611" y="16246"/>
                      <a:pt x="603" y="16252"/>
                      <a:pt x="595" y="16257"/>
                    </a:cubicBezTo>
                    <a:lnTo>
                      <a:pt x="547" y="16289"/>
                    </a:lnTo>
                    <a:cubicBezTo>
                      <a:pt x="510" y="16314"/>
                      <a:pt x="464" y="16320"/>
                      <a:pt x="422" y="16306"/>
                    </a:cubicBezTo>
                    <a:lnTo>
                      <a:pt x="374" y="16290"/>
                    </a:lnTo>
                    <a:cubicBezTo>
                      <a:pt x="367" y="16288"/>
                      <a:pt x="361" y="16285"/>
                      <a:pt x="355" y="16282"/>
                    </a:cubicBezTo>
                    <a:lnTo>
                      <a:pt x="291" y="16250"/>
                    </a:lnTo>
                    <a:lnTo>
                      <a:pt x="310" y="16258"/>
                    </a:lnTo>
                    <a:lnTo>
                      <a:pt x="262" y="16242"/>
                    </a:lnTo>
                    <a:lnTo>
                      <a:pt x="387" y="16225"/>
                    </a:lnTo>
                    <a:lnTo>
                      <a:pt x="339" y="16257"/>
                    </a:lnTo>
                    <a:lnTo>
                      <a:pt x="291" y="16289"/>
                    </a:lnTo>
                    <a:lnTo>
                      <a:pt x="243" y="16321"/>
                    </a:lnTo>
                    <a:cubicBezTo>
                      <a:pt x="177" y="16365"/>
                      <a:pt x="88" y="16348"/>
                      <a:pt x="44" y="16281"/>
                    </a:cubicBezTo>
                    <a:cubicBezTo>
                      <a:pt x="0" y="16215"/>
                      <a:pt x="17" y="16126"/>
                      <a:pt x="84" y="16082"/>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166"/>
              <p:cNvSpPr>
                <a:spLocks/>
              </p:cNvSpPr>
              <p:nvPr/>
            </p:nvSpPr>
            <p:spPr bwMode="auto">
              <a:xfrm>
                <a:off x="7072313" y="4519613"/>
                <a:ext cx="958850" cy="1382712"/>
              </a:xfrm>
              <a:custGeom>
                <a:avLst/>
                <a:gdLst>
                  <a:gd name="T0" fmla="*/ 366 w 5034"/>
                  <a:gd name="T1" fmla="*/ 903 h 7256"/>
                  <a:gd name="T2" fmla="*/ 607 w 5034"/>
                  <a:gd name="T3" fmla="*/ 2177 h 7256"/>
                  <a:gd name="T4" fmla="*/ 856 w 5034"/>
                  <a:gd name="T5" fmla="*/ 3606 h 7256"/>
                  <a:gd name="T6" fmla="*/ 1092 w 5034"/>
                  <a:gd name="T7" fmla="*/ 4623 h 7256"/>
                  <a:gd name="T8" fmla="*/ 1299 w 5034"/>
                  <a:gd name="T9" fmla="*/ 5094 h 7256"/>
                  <a:gd name="T10" fmla="*/ 1443 w 5034"/>
                  <a:gd name="T11" fmla="*/ 5358 h 7256"/>
                  <a:gd name="T12" fmla="*/ 1594 w 5034"/>
                  <a:gd name="T13" fmla="*/ 5549 h 7256"/>
                  <a:gd name="T14" fmla="*/ 1780 w 5034"/>
                  <a:gd name="T15" fmla="*/ 5831 h 7256"/>
                  <a:gd name="T16" fmla="*/ 1883 w 5034"/>
                  <a:gd name="T17" fmla="*/ 5966 h 7256"/>
                  <a:gd name="T18" fmla="*/ 2075 w 5034"/>
                  <a:gd name="T19" fmla="*/ 6254 h 7256"/>
                  <a:gd name="T20" fmla="*/ 2203 w 5034"/>
                  <a:gd name="T21" fmla="*/ 6366 h 7256"/>
                  <a:gd name="T22" fmla="*/ 2354 w 5034"/>
                  <a:gd name="T23" fmla="*/ 6493 h 7256"/>
                  <a:gd name="T24" fmla="*/ 2439 w 5034"/>
                  <a:gd name="T25" fmla="*/ 6492 h 7256"/>
                  <a:gd name="T26" fmla="*/ 2587 w 5034"/>
                  <a:gd name="T27" fmla="*/ 6542 h 7256"/>
                  <a:gd name="T28" fmla="*/ 2666 w 5034"/>
                  <a:gd name="T29" fmla="*/ 6740 h 7256"/>
                  <a:gd name="T30" fmla="*/ 2900 w 5034"/>
                  <a:gd name="T31" fmla="*/ 6727 h 7256"/>
                  <a:gd name="T32" fmla="*/ 2902 w 5034"/>
                  <a:gd name="T33" fmla="*/ 6798 h 7256"/>
                  <a:gd name="T34" fmla="*/ 3136 w 5034"/>
                  <a:gd name="T35" fmla="*/ 6717 h 7256"/>
                  <a:gd name="T36" fmla="*/ 3233 w 5034"/>
                  <a:gd name="T37" fmla="*/ 6909 h 7256"/>
                  <a:gd name="T38" fmla="*/ 3439 w 5034"/>
                  <a:gd name="T39" fmla="*/ 6924 h 7256"/>
                  <a:gd name="T40" fmla="*/ 3538 w 5034"/>
                  <a:gd name="T41" fmla="*/ 6924 h 7256"/>
                  <a:gd name="T42" fmla="*/ 3719 w 5034"/>
                  <a:gd name="T43" fmla="*/ 6891 h 7256"/>
                  <a:gd name="T44" fmla="*/ 3834 w 5034"/>
                  <a:gd name="T45" fmla="*/ 6932 h 7256"/>
                  <a:gd name="T46" fmla="*/ 3974 w 5034"/>
                  <a:gd name="T47" fmla="*/ 6750 h 7256"/>
                  <a:gd name="T48" fmla="*/ 4144 w 5034"/>
                  <a:gd name="T49" fmla="*/ 6640 h 7256"/>
                  <a:gd name="T50" fmla="*/ 4371 w 5034"/>
                  <a:gd name="T51" fmla="*/ 6710 h 7256"/>
                  <a:gd name="T52" fmla="*/ 4563 w 5034"/>
                  <a:gd name="T53" fmla="*/ 6966 h 7256"/>
                  <a:gd name="T54" fmla="*/ 4703 w 5034"/>
                  <a:gd name="T55" fmla="*/ 7108 h 7256"/>
                  <a:gd name="T56" fmla="*/ 4810 w 5034"/>
                  <a:gd name="T57" fmla="*/ 7092 h 7256"/>
                  <a:gd name="T58" fmla="*/ 4913 w 5034"/>
                  <a:gd name="T59" fmla="*/ 7053 h 7256"/>
                  <a:gd name="T60" fmla="*/ 4896 w 5034"/>
                  <a:gd name="T61" fmla="*/ 7204 h 7256"/>
                  <a:gd name="T62" fmla="*/ 4704 w 5034"/>
                  <a:gd name="T63" fmla="*/ 7256 h 7256"/>
                  <a:gd name="T64" fmla="*/ 4510 w 5034"/>
                  <a:gd name="T65" fmla="*/ 7115 h 7256"/>
                  <a:gd name="T66" fmla="*/ 4287 w 5034"/>
                  <a:gd name="T67" fmla="*/ 6828 h 7256"/>
                  <a:gd name="T68" fmla="*/ 4192 w 5034"/>
                  <a:gd name="T69" fmla="*/ 6784 h 7256"/>
                  <a:gd name="T70" fmla="*/ 4106 w 5034"/>
                  <a:gd name="T71" fmla="*/ 6812 h 7256"/>
                  <a:gd name="T72" fmla="*/ 3920 w 5034"/>
                  <a:gd name="T73" fmla="*/ 7044 h 7256"/>
                  <a:gd name="T74" fmla="*/ 3710 w 5034"/>
                  <a:gd name="T75" fmla="*/ 7035 h 7256"/>
                  <a:gd name="T76" fmla="*/ 3631 w 5034"/>
                  <a:gd name="T77" fmla="*/ 7045 h 7256"/>
                  <a:gd name="T78" fmla="*/ 3480 w 5034"/>
                  <a:gd name="T79" fmla="*/ 7060 h 7256"/>
                  <a:gd name="T80" fmla="*/ 3319 w 5034"/>
                  <a:gd name="T81" fmla="*/ 7021 h 7256"/>
                  <a:gd name="T82" fmla="*/ 3063 w 5034"/>
                  <a:gd name="T83" fmla="*/ 6836 h 7256"/>
                  <a:gd name="T84" fmla="*/ 3034 w 5034"/>
                  <a:gd name="T85" fmla="*/ 6868 h 7256"/>
                  <a:gd name="T86" fmla="*/ 2790 w 5034"/>
                  <a:gd name="T87" fmla="*/ 6893 h 7256"/>
                  <a:gd name="T88" fmla="*/ 2787 w 5034"/>
                  <a:gd name="T89" fmla="*/ 6827 h 7256"/>
                  <a:gd name="T90" fmla="*/ 2527 w 5034"/>
                  <a:gd name="T91" fmla="*/ 6692 h 7256"/>
                  <a:gd name="T92" fmla="*/ 2463 w 5034"/>
                  <a:gd name="T93" fmla="*/ 6629 h 7256"/>
                  <a:gd name="T94" fmla="*/ 2298 w 5034"/>
                  <a:gd name="T95" fmla="*/ 6629 h 7256"/>
                  <a:gd name="T96" fmla="*/ 2161 w 5034"/>
                  <a:gd name="T97" fmla="*/ 6524 h 7256"/>
                  <a:gd name="T98" fmla="*/ 2033 w 5034"/>
                  <a:gd name="T99" fmla="*/ 6396 h 7256"/>
                  <a:gd name="T100" fmla="*/ 1823 w 5034"/>
                  <a:gd name="T101" fmla="*/ 6116 h 7256"/>
                  <a:gd name="T102" fmla="*/ 1699 w 5034"/>
                  <a:gd name="T103" fmla="*/ 6006 h 7256"/>
                  <a:gd name="T104" fmla="*/ 1521 w 5034"/>
                  <a:gd name="T105" fmla="*/ 5660 h 7256"/>
                  <a:gd name="T106" fmla="*/ 1418 w 5034"/>
                  <a:gd name="T107" fmla="*/ 5509 h 7256"/>
                  <a:gd name="T108" fmla="*/ 1257 w 5034"/>
                  <a:gd name="T109" fmla="*/ 5244 h 7256"/>
                  <a:gd name="T110" fmla="*/ 1039 w 5034"/>
                  <a:gd name="T111" fmla="*/ 4846 h 7256"/>
                  <a:gd name="T112" fmla="*/ 787 w 5034"/>
                  <a:gd name="T113" fmla="*/ 3955 h 7256"/>
                  <a:gd name="T114" fmla="*/ 545 w 5034"/>
                  <a:gd name="T115" fmla="*/ 2761 h 7256"/>
                  <a:gd name="T116" fmla="*/ 298 w 5034"/>
                  <a:gd name="T117" fmla="*/ 1263 h 7256"/>
                  <a:gd name="T118" fmla="*/ 59 w 5034"/>
                  <a:gd name="T119" fmla="*/ 259 h 7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34" h="7256">
                    <a:moveTo>
                      <a:pt x="149" y="58"/>
                    </a:moveTo>
                    <a:lnTo>
                      <a:pt x="173" y="130"/>
                    </a:lnTo>
                    <a:lnTo>
                      <a:pt x="198" y="222"/>
                    </a:lnTo>
                    <a:lnTo>
                      <a:pt x="223" y="328"/>
                    </a:lnTo>
                    <a:lnTo>
                      <a:pt x="246" y="423"/>
                    </a:lnTo>
                    <a:lnTo>
                      <a:pt x="270" y="519"/>
                    </a:lnTo>
                    <a:lnTo>
                      <a:pt x="294" y="615"/>
                    </a:lnTo>
                    <a:lnTo>
                      <a:pt x="318" y="711"/>
                    </a:lnTo>
                    <a:lnTo>
                      <a:pt x="342" y="807"/>
                    </a:lnTo>
                    <a:lnTo>
                      <a:pt x="366" y="903"/>
                    </a:lnTo>
                    <a:lnTo>
                      <a:pt x="390" y="999"/>
                    </a:lnTo>
                    <a:lnTo>
                      <a:pt x="415" y="1113"/>
                    </a:lnTo>
                    <a:lnTo>
                      <a:pt x="439" y="1234"/>
                    </a:lnTo>
                    <a:lnTo>
                      <a:pt x="463" y="1354"/>
                    </a:lnTo>
                    <a:lnTo>
                      <a:pt x="487" y="1474"/>
                    </a:lnTo>
                    <a:lnTo>
                      <a:pt x="511" y="1612"/>
                    </a:lnTo>
                    <a:lnTo>
                      <a:pt x="536" y="1774"/>
                    </a:lnTo>
                    <a:lnTo>
                      <a:pt x="560" y="1934"/>
                    </a:lnTo>
                    <a:lnTo>
                      <a:pt x="583" y="2068"/>
                    </a:lnTo>
                    <a:lnTo>
                      <a:pt x="607" y="2177"/>
                    </a:lnTo>
                    <a:lnTo>
                      <a:pt x="632" y="2333"/>
                    </a:lnTo>
                    <a:lnTo>
                      <a:pt x="664" y="2542"/>
                    </a:lnTo>
                    <a:lnTo>
                      <a:pt x="688" y="2744"/>
                    </a:lnTo>
                    <a:lnTo>
                      <a:pt x="711" y="2876"/>
                    </a:lnTo>
                    <a:lnTo>
                      <a:pt x="733" y="2948"/>
                    </a:lnTo>
                    <a:lnTo>
                      <a:pt x="756" y="3007"/>
                    </a:lnTo>
                    <a:lnTo>
                      <a:pt x="783" y="3120"/>
                    </a:lnTo>
                    <a:lnTo>
                      <a:pt x="807" y="3269"/>
                    </a:lnTo>
                    <a:lnTo>
                      <a:pt x="832" y="3438"/>
                    </a:lnTo>
                    <a:lnTo>
                      <a:pt x="856" y="3606"/>
                    </a:lnTo>
                    <a:lnTo>
                      <a:pt x="879" y="3731"/>
                    </a:lnTo>
                    <a:lnTo>
                      <a:pt x="903" y="3832"/>
                    </a:lnTo>
                    <a:lnTo>
                      <a:pt x="926" y="3918"/>
                    </a:lnTo>
                    <a:lnTo>
                      <a:pt x="951" y="4033"/>
                    </a:lnTo>
                    <a:lnTo>
                      <a:pt x="975" y="4154"/>
                    </a:lnTo>
                    <a:lnTo>
                      <a:pt x="999" y="4265"/>
                    </a:lnTo>
                    <a:lnTo>
                      <a:pt x="1023" y="4377"/>
                    </a:lnTo>
                    <a:lnTo>
                      <a:pt x="1047" y="4480"/>
                    </a:lnTo>
                    <a:lnTo>
                      <a:pt x="1070" y="4566"/>
                    </a:lnTo>
                    <a:lnTo>
                      <a:pt x="1092" y="4623"/>
                    </a:lnTo>
                    <a:lnTo>
                      <a:pt x="1113" y="4664"/>
                    </a:lnTo>
                    <a:lnTo>
                      <a:pt x="1137" y="4712"/>
                    </a:lnTo>
                    <a:lnTo>
                      <a:pt x="1170" y="4787"/>
                    </a:lnTo>
                    <a:lnTo>
                      <a:pt x="1197" y="4866"/>
                    </a:lnTo>
                    <a:lnTo>
                      <a:pt x="1220" y="4927"/>
                    </a:lnTo>
                    <a:lnTo>
                      <a:pt x="1241" y="4968"/>
                    </a:lnTo>
                    <a:lnTo>
                      <a:pt x="1267" y="5028"/>
                    </a:lnTo>
                    <a:lnTo>
                      <a:pt x="1289" y="5072"/>
                    </a:lnTo>
                    <a:lnTo>
                      <a:pt x="1310" y="5107"/>
                    </a:lnTo>
                    <a:lnTo>
                      <a:pt x="1299" y="5094"/>
                    </a:lnTo>
                    <a:lnTo>
                      <a:pt x="1323" y="5118"/>
                    </a:lnTo>
                    <a:lnTo>
                      <a:pt x="1312" y="5109"/>
                    </a:lnTo>
                    <a:lnTo>
                      <a:pt x="1336" y="5125"/>
                    </a:lnTo>
                    <a:cubicBezTo>
                      <a:pt x="1343" y="5129"/>
                      <a:pt x="1349" y="5135"/>
                      <a:pt x="1354" y="5141"/>
                    </a:cubicBezTo>
                    <a:lnTo>
                      <a:pt x="1378" y="5173"/>
                    </a:lnTo>
                    <a:cubicBezTo>
                      <a:pt x="1382" y="5179"/>
                      <a:pt x="1385" y="5185"/>
                      <a:pt x="1388" y="5191"/>
                    </a:cubicBezTo>
                    <a:lnTo>
                      <a:pt x="1412" y="5255"/>
                    </a:lnTo>
                    <a:lnTo>
                      <a:pt x="1437" y="5330"/>
                    </a:lnTo>
                    <a:lnTo>
                      <a:pt x="1459" y="5380"/>
                    </a:lnTo>
                    <a:lnTo>
                      <a:pt x="1443" y="5358"/>
                    </a:lnTo>
                    <a:lnTo>
                      <a:pt x="1467" y="5382"/>
                    </a:lnTo>
                    <a:lnTo>
                      <a:pt x="1439" y="5364"/>
                    </a:lnTo>
                    <a:lnTo>
                      <a:pt x="1463" y="5372"/>
                    </a:lnTo>
                    <a:cubicBezTo>
                      <a:pt x="1469" y="5374"/>
                      <a:pt x="1475" y="5377"/>
                      <a:pt x="1480" y="5381"/>
                    </a:cubicBezTo>
                    <a:lnTo>
                      <a:pt x="1504" y="5397"/>
                    </a:lnTo>
                    <a:cubicBezTo>
                      <a:pt x="1515" y="5404"/>
                      <a:pt x="1523" y="5413"/>
                      <a:pt x="1529" y="5424"/>
                    </a:cubicBezTo>
                    <a:lnTo>
                      <a:pt x="1553" y="5472"/>
                    </a:lnTo>
                    <a:lnTo>
                      <a:pt x="1579" y="5532"/>
                    </a:lnTo>
                    <a:lnTo>
                      <a:pt x="1570" y="5517"/>
                    </a:lnTo>
                    <a:lnTo>
                      <a:pt x="1594" y="5549"/>
                    </a:lnTo>
                    <a:lnTo>
                      <a:pt x="1559" y="5524"/>
                    </a:lnTo>
                    <a:lnTo>
                      <a:pt x="1583" y="5532"/>
                    </a:lnTo>
                    <a:cubicBezTo>
                      <a:pt x="1589" y="5534"/>
                      <a:pt x="1595" y="5537"/>
                      <a:pt x="1600" y="5541"/>
                    </a:cubicBezTo>
                    <a:lnTo>
                      <a:pt x="1624" y="5557"/>
                    </a:lnTo>
                    <a:cubicBezTo>
                      <a:pt x="1633" y="5562"/>
                      <a:pt x="1641" y="5570"/>
                      <a:pt x="1646" y="5579"/>
                    </a:cubicBezTo>
                    <a:lnTo>
                      <a:pt x="1670" y="5619"/>
                    </a:lnTo>
                    <a:lnTo>
                      <a:pt x="1700" y="5665"/>
                    </a:lnTo>
                    <a:lnTo>
                      <a:pt x="1726" y="5707"/>
                    </a:lnTo>
                    <a:lnTo>
                      <a:pt x="1753" y="5760"/>
                    </a:lnTo>
                    <a:lnTo>
                      <a:pt x="1780" y="5831"/>
                    </a:lnTo>
                    <a:lnTo>
                      <a:pt x="1805" y="5906"/>
                    </a:lnTo>
                    <a:lnTo>
                      <a:pt x="1798" y="5891"/>
                    </a:lnTo>
                    <a:lnTo>
                      <a:pt x="1822" y="5931"/>
                    </a:lnTo>
                    <a:lnTo>
                      <a:pt x="1811" y="5918"/>
                    </a:lnTo>
                    <a:lnTo>
                      <a:pt x="1835" y="5942"/>
                    </a:lnTo>
                    <a:lnTo>
                      <a:pt x="1807" y="5924"/>
                    </a:lnTo>
                    <a:lnTo>
                      <a:pt x="1831" y="5932"/>
                    </a:lnTo>
                    <a:cubicBezTo>
                      <a:pt x="1837" y="5934"/>
                      <a:pt x="1843" y="5937"/>
                      <a:pt x="1848" y="5941"/>
                    </a:cubicBezTo>
                    <a:lnTo>
                      <a:pt x="1872" y="5957"/>
                    </a:lnTo>
                    <a:cubicBezTo>
                      <a:pt x="1876" y="5959"/>
                      <a:pt x="1880" y="5962"/>
                      <a:pt x="1883" y="5966"/>
                    </a:cubicBezTo>
                    <a:lnTo>
                      <a:pt x="1907" y="5990"/>
                    </a:lnTo>
                    <a:cubicBezTo>
                      <a:pt x="1910" y="5992"/>
                      <a:pt x="1912" y="5995"/>
                      <a:pt x="1914" y="5997"/>
                    </a:cubicBezTo>
                    <a:lnTo>
                      <a:pt x="1938" y="6029"/>
                    </a:lnTo>
                    <a:lnTo>
                      <a:pt x="1966" y="6075"/>
                    </a:lnTo>
                    <a:lnTo>
                      <a:pt x="1993" y="6128"/>
                    </a:lnTo>
                    <a:lnTo>
                      <a:pt x="2017" y="6176"/>
                    </a:lnTo>
                    <a:lnTo>
                      <a:pt x="2038" y="6211"/>
                    </a:lnTo>
                    <a:lnTo>
                      <a:pt x="2058" y="6237"/>
                    </a:lnTo>
                    <a:lnTo>
                      <a:pt x="2051" y="6230"/>
                    </a:lnTo>
                    <a:lnTo>
                      <a:pt x="2075" y="6254"/>
                    </a:lnTo>
                    <a:lnTo>
                      <a:pt x="2064" y="6245"/>
                    </a:lnTo>
                    <a:lnTo>
                      <a:pt x="2088" y="6261"/>
                    </a:lnTo>
                    <a:lnTo>
                      <a:pt x="2112" y="6277"/>
                    </a:lnTo>
                    <a:cubicBezTo>
                      <a:pt x="2116" y="6279"/>
                      <a:pt x="2120" y="6282"/>
                      <a:pt x="2123" y="6286"/>
                    </a:cubicBezTo>
                    <a:lnTo>
                      <a:pt x="2147" y="6310"/>
                    </a:lnTo>
                    <a:cubicBezTo>
                      <a:pt x="2150" y="6312"/>
                      <a:pt x="2152" y="6315"/>
                      <a:pt x="2154" y="6317"/>
                    </a:cubicBezTo>
                    <a:lnTo>
                      <a:pt x="2178" y="6349"/>
                    </a:lnTo>
                    <a:lnTo>
                      <a:pt x="2164" y="6335"/>
                    </a:lnTo>
                    <a:lnTo>
                      <a:pt x="2196" y="6359"/>
                    </a:lnTo>
                    <a:cubicBezTo>
                      <a:pt x="2198" y="6361"/>
                      <a:pt x="2201" y="6363"/>
                      <a:pt x="2203" y="6366"/>
                    </a:cubicBezTo>
                    <a:lnTo>
                      <a:pt x="2227" y="6390"/>
                    </a:lnTo>
                    <a:lnTo>
                      <a:pt x="2251" y="6414"/>
                    </a:lnTo>
                    <a:lnTo>
                      <a:pt x="2240" y="6405"/>
                    </a:lnTo>
                    <a:lnTo>
                      <a:pt x="2264" y="6421"/>
                    </a:lnTo>
                    <a:lnTo>
                      <a:pt x="2247" y="6412"/>
                    </a:lnTo>
                    <a:lnTo>
                      <a:pt x="2271" y="6420"/>
                    </a:lnTo>
                    <a:cubicBezTo>
                      <a:pt x="2277" y="6422"/>
                      <a:pt x="2283" y="6425"/>
                      <a:pt x="2288" y="6429"/>
                    </a:cubicBezTo>
                    <a:lnTo>
                      <a:pt x="2312" y="6445"/>
                    </a:lnTo>
                    <a:cubicBezTo>
                      <a:pt x="2319" y="6449"/>
                      <a:pt x="2325" y="6455"/>
                      <a:pt x="2330" y="6461"/>
                    </a:cubicBezTo>
                    <a:lnTo>
                      <a:pt x="2354" y="6493"/>
                    </a:lnTo>
                    <a:lnTo>
                      <a:pt x="2347" y="6486"/>
                    </a:lnTo>
                    <a:lnTo>
                      <a:pt x="2371" y="6510"/>
                    </a:lnTo>
                    <a:lnTo>
                      <a:pt x="2343" y="6492"/>
                    </a:lnTo>
                    <a:lnTo>
                      <a:pt x="2367" y="6500"/>
                    </a:lnTo>
                    <a:lnTo>
                      <a:pt x="2305" y="6509"/>
                    </a:lnTo>
                    <a:lnTo>
                      <a:pt x="2329" y="6493"/>
                    </a:lnTo>
                    <a:cubicBezTo>
                      <a:pt x="2340" y="6485"/>
                      <a:pt x="2354" y="6480"/>
                      <a:pt x="2368" y="6480"/>
                    </a:cubicBezTo>
                    <a:lnTo>
                      <a:pt x="2392" y="6480"/>
                    </a:lnTo>
                    <a:cubicBezTo>
                      <a:pt x="2400" y="6480"/>
                      <a:pt x="2408" y="6482"/>
                      <a:pt x="2415" y="6484"/>
                    </a:cubicBezTo>
                    <a:lnTo>
                      <a:pt x="2439" y="6492"/>
                    </a:lnTo>
                    <a:lnTo>
                      <a:pt x="2416" y="6488"/>
                    </a:lnTo>
                    <a:lnTo>
                      <a:pt x="2440" y="6488"/>
                    </a:lnTo>
                    <a:lnTo>
                      <a:pt x="2418" y="6492"/>
                    </a:lnTo>
                    <a:lnTo>
                      <a:pt x="2442" y="6484"/>
                    </a:lnTo>
                    <a:cubicBezTo>
                      <a:pt x="2456" y="6479"/>
                      <a:pt x="2472" y="6479"/>
                      <a:pt x="2487" y="6484"/>
                    </a:cubicBezTo>
                    <a:lnTo>
                      <a:pt x="2511" y="6492"/>
                    </a:lnTo>
                    <a:cubicBezTo>
                      <a:pt x="2517" y="6494"/>
                      <a:pt x="2523" y="6497"/>
                      <a:pt x="2528" y="6501"/>
                    </a:cubicBezTo>
                    <a:lnTo>
                      <a:pt x="2552" y="6517"/>
                    </a:lnTo>
                    <a:lnTo>
                      <a:pt x="2576" y="6533"/>
                    </a:lnTo>
                    <a:cubicBezTo>
                      <a:pt x="2580" y="6535"/>
                      <a:pt x="2584" y="6538"/>
                      <a:pt x="2587" y="6542"/>
                    </a:cubicBezTo>
                    <a:lnTo>
                      <a:pt x="2611" y="6566"/>
                    </a:lnTo>
                    <a:cubicBezTo>
                      <a:pt x="2614" y="6568"/>
                      <a:pt x="2616" y="6571"/>
                      <a:pt x="2618" y="6573"/>
                    </a:cubicBezTo>
                    <a:lnTo>
                      <a:pt x="2642" y="6605"/>
                    </a:lnTo>
                    <a:cubicBezTo>
                      <a:pt x="2646" y="6610"/>
                      <a:pt x="2648" y="6615"/>
                      <a:pt x="2651" y="6620"/>
                    </a:cubicBezTo>
                    <a:lnTo>
                      <a:pt x="2675" y="6676"/>
                    </a:lnTo>
                    <a:lnTo>
                      <a:pt x="2697" y="6720"/>
                    </a:lnTo>
                    <a:lnTo>
                      <a:pt x="2718" y="6755"/>
                    </a:lnTo>
                    <a:lnTo>
                      <a:pt x="2689" y="6728"/>
                    </a:lnTo>
                    <a:lnTo>
                      <a:pt x="2721" y="6744"/>
                    </a:lnTo>
                    <a:lnTo>
                      <a:pt x="2666" y="6740"/>
                    </a:lnTo>
                    <a:lnTo>
                      <a:pt x="2690" y="6732"/>
                    </a:lnTo>
                    <a:lnTo>
                      <a:pt x="2662" y="6750"/>
                    </a:lnTo>
                    <a:lnTo>
                      <a:pt x="2686" y="6726"/>
                    </a:lnTo>
                    <a:lnTo>
                      <a:pt x="2675" y="6739"/>
                    </a:lnTo>
                    <a:lnTo>
                      <a:pt x="2699" y="6699"/>
                    </a:lnTo>
                    <a:lnTo>
                      <a:pt x="2723" y="6659"/>
                    </a:lnTo>
                    <a:cubicBezTo>
                      <a:pt x="2732" y="6645"/>
                      <a:pt x="2745" y="6634"/>
                      <a:pt x="2762" y="6628"/>
                    </a:cubicBezTo>
                    <a:lnTo>
                      <a:pt x="2786" y="6620"/>
                    </a:lnTo>
                    <a:cubicBezTo>
                      <a:pt x="2822" y="6608"/>
                      <a:pt x="2862" y="6627"/>
                      <a:pt x="2876" y="6663"/>
                    </a:cubicBezTo>
                    <a:lnTo>
                      <a:pt x="2900" y="6727"/>
                    </a:lnTo>
                    <a:cubicBezTo>
                      <a:pt x="2901" y="6731"/>
                      <a:pt x="2902" y="6734"/>
                      <a:pt x="2903" y="6737"/>
                    </a:cubicBezTo>
                    <a:lnTo>
                      <a:pt x="2927" y="6849"/>
                    </a:lnTo>
                    <a:lnTo>
                      <a:pt x="2923" y="6836"/>
                    </a:lnTo>
                    <a:lnTo>
                      <a:pt x="2947" y="6892"/>
                    </a:lnTo>
                    <a:lnTo>
                      <a:pt x="2841" y="6861"/>
                    </a:lnTo>
                    <a:lnTo>
                      <a:pt x="2865" y="6845"/>
                    </a:lnTo>
                    <a:lnTo>
                      <a:pt x="2847" y="6861"/>
                    </a:lnTo>
                    <a:lnTo>
                      <a:pt x="2871" y="6829"/>
                    </a:lnTo>
                    <a:cubicBezTo>
                      <a:pt x="2873" y="6827"/>
                      <a:pt x="2875" y="6824"/>
                      <a:pt x="2878" y="6822"/>
                    </a:cubicBezTo>
                    <a:lnTo>
                      <a:pt x="2902" y="6798"/>
                    </a:lnTo>
                    <a:lnTo>
                      <a:pt x="2926" y="6774"/>
                    </a:lnTo>
                    <a:lnTo>
                      <a:pt x="2919" y="6781"/>
                    </a:lnTo>
                    <a:lnTo>
                      <a:pt x="2943" y="6749"/>
                    </a:lnTo>
                    <a:cubicBezTo>
                      <a:pt x="2948" y="6743"/>
                      <a:pt x="2954" y="6737"/>
                      <a:pt x="2961" y="6733"/>
                    </a:cubicBezTo>
                    <a:lnTo>
                      <a:pt x="2985" y="6717"/>
                    </a:lnTo>
                    <a:cubicBezTo>
                      <a:pt x="2996" y="6709"/>
                      <a:pt x="3010" y="6704"/>
                      <a:pt x="3024" y="6704"/>
                    </a:cubicBezTo>
                    <a:lnTo>
                      <a:pt x="3048" y="6704"/>
                    </a:lnTo>
                    <a:lnTo>
                      <a:pt x="3072" y="6704"/>
                    </a:lnTo>
                    <a:lnTo>
                      <a:pt x="3096" y="6704"/>
                    </a:lnTo>
                    <a:cubicBezTo>
                      <a:pt x="3111" y="6704"/>
                      <a:pt x="3125" y="6709"/>
                      <a:pt x="3136" y="6717"/>
                    </a:cubicBezTo>
                    <a:lnTo>
                      <a:pt x="3160" y="6733"/>
                    </a:lnTo>
                    <a:cubicBezTo>
                      <a:pt x="3167" y="6737"/>
                      <a:pt x="3173" y="6743"/>
                      <a:pt x="3178" y="6749"/>
                    </a:cubicBezTo>
                    <a:lnTo>
                      <a:pt x="3202" y="6781"/>
                    </a:lnTo>
                    <a:lnTo>
                      <a:pt x="3230" y="6827"/>
                    </a:lnTo>
                    <a:lnTo>
                      <a:pt x="3250" y="6853"/>
                    </a:lnTo>
                    <a:lnTo>
                      <a:pt x="3281" y="6891"/>
                    </a:lnTo>
                    <a:lnTo>
                      <a:pt x="3306" y="6925"/>
                    </a:lnTo>
                    <a:lnTo>
                      <a:pt x="3248" y="6896"/>
                    </a:lnTo>
                    <a:lnTo>
                      <a:pt x="3272" y="6896"/>
                    </a:lnTo>
                    <a:lnTo>
                      <a:pt x="3233" y="6909"/>
                    </a:lnTo>
                    <a:lnTo>
                      <a:pt x="3257" y="6893"/>
                    </a:lnTo>
                    <a:cubicBezTo>
                      <a:pt x="3262" y="6889"/>
                      <a:pt x="3268" y="6886"/>
                      <a:pt x="3274" y="6884"/>
                    </a:cubicBezTo>
                    <a:lnTo>
                      <a:pt x="3298" y="6876"/>
                    </a:lnTo>
                    <a:cubicBezTo>
                      <a:pt x="3312" y="6871"/>
                      <a:pt x="3328" y="6871"/>
                      <a:pt x="3343" y="6876"/>
                    </a:cubicBezTo>
                    <a:lnTo>
                      <a:pt x="3367" y="6884"/>
                    </a:lnTo>
                    <a:lnTo>
                      <a:pt x="3391" y="6892"/>
                    </a:lnTo>
                    <a:cubicBezTo>
                      <a:pt x="3402" y="6896"/>
                      <a:pt x="3411" y="6902"/>
                      <a:pt x="3419" y="6910"/>
                    </a:cubicBezTo>
                    <a:lnTo>
                      <a:pt x="3443" y="6934"/>
                    </a:lnTo>
                    <a:lnTo>
                      <a:pt x="3415" y="6916"/>
                    </a:lnTo>
                    <a:lnTo>
                      <a:pt x="3439" y="6924"/>
                    </a:lnTo>
                    <a:lnTo>
                      <a:pt x="3463" y="6932"/>
                    </a:lnTo>
                    <a:lnTo>
                      <a:pt x="3401" y="6941"/>
                    </a:lnTo>
                    <a:lnTo>
                      <a:pt x="3425" y="6925"/>
                    </a:lnTo>
                    <a:cubicBezTo>
                      <a:pt x="3436" y="6917"/>
                      <a:pt x="3450" y="6912"/>
                      <a:pt x="3464" y="6912"/>
                    </a:cubicBezTo>
                    <a:lnTo>
                      <a:pt x="3488" y="6912"/>
                    </a:lnTo>
                    <a:cubicBezTo>
                      <a:pt x="3496" y="6912"/>
                      <a:pt x="3504" y="6914"/>
                      <a:pt x="3511" y="6916"/>
                    </a:cubicBezTo>
                    <a:lnTo>
                      <a:pt x="3535" y="6924"/>
                    </a:lnTo>
                    <a:lnTo>
                      <a:pt x="3559" y="6932"/>
                    </a:lnTo>
                    <a:lnTo>
                      <a:pt x="3514" y="6932"/>
                    </a:lnTo>
                    <a:lnTo>
                      <a:pt x="3538" y="6924"/>
                    </a:lnTo>
                    <a:lnTo>
                      <a:pt x="3562" y="6916"/>
                    </a:lnTo>
                    <a:lnTo>
                      <a:pt x="3586" y="6908"/>
                    </a:lnTo>
                    <a:cubicBezTo>
                      <a:pt x="3593" y="6906"/>
                      <a:pt x="3601" y="6904"/>
                      <a:pt x="3608" y="6904"/>
                    </a:cubicBezTo>
                    <a:lnTo>
                      <a:pt x="3632" y="6904"/>
                    </a:lnTo>
                    <a:cubicBezTo>
                      <a:pt x="3640" y="6904"/>
                      <a:pt x="3648" y="6906"/>
                      <a:pt x="3655" y="6908"/>
                    </a:cubicBezTo>
                    <a:lnTo>
                      <a:pt x="3679" y="6916"/>
                    </a:lnTo>
                    <a:lnTo>
                      <a:pt x="3634" y="6916"/>
                    </a:lnTo>
                    <a:lnTo>
                      <a:pt x="3658" y="6908"/>
                    </a:lnTo>
                    <a:lnTo>
                      <a:pt x="3682" y="6900"/>
                    </a:lnTo>
                    <a:lnTo>
                      <a:pt x="3719" y="6891"/>
                    </a:lnTo>
                    <a:cubicBezTo>
                      <a:pt x="3744" y="6884"/>
                      <a:pt x="3769" y="6892"/>
                      <a:pt x="3787" y="6910"/>
                    </a:cubicBezTo>
                    <a:lnTo>
                      <a:pt x="3811" y="6934"/>
                    </a:lnTo>
                    <a:lnTo>
                      <a:pt x="3800" y="6925"/>
                    </a:lnTo>
                    <a:lnTo>
                      <a:pt x="3824" y="6941"/>
                    </a:lnTo>
                    <a:lnTo>
                      <a:pt x="3807" y="6932"/>
                    </a:lnTo>
                    <a:lnTo>
                      <a:pt x="3831" y="6940"/>
                    </a:lnTo>
                    <a:lnTo>
                      <a:pt x="3808" y="6936"/>
                    </a:lnTo>
                    <a:lnTo>
                      <a:pt x="3832" y="6936"/>
                    </a:lnTo>
                    <a:lnTo>
                      <a:pt x="3810" y="6940"/>
                    </a:lnTo>
                    <a:lnTo>
                      <a:pt x="3834" y="6932"/>
                    </a:lnTo>
                    <a:lnTo>
                      <a:pt x="3817" y="6941"/>
                    </a:lnTo>
                    <a:lnTo>
                      <a:pt x="3841" y="6925"/>
                    </a:lnTo>
                    <a:lnTo>
                      <a:pt x="3823" y="6941"/>
                    </a:lnTo>
                    <a:lnTo>
                      <a:pt x="3847" y="6909"/>
                    </a:lnTo>
                    <a:lnTo>
                      <a:pt x="3871" y="6877"/>
                    </a:lnTo>
                    <a:lnTo>
                      <a:pt x="3895" y="6845"/>
                    </a:lnTo>
                    <a:lnTo>
                      <a:pt x="3919" y="6813"/>
                    </a:lnTo>
                    <a:lnTo>
                      <a:pt x="3943" y="6781"/>
                    </a:lnTo>
                    <a:cubicBezTo>
                      <a:pt x="3945" y="6779"/>
                      <a:pt x="3947" y="6776"/>
                      <a:pt x="3950" y="6774"/>
                    </a:cubicBezTo>
                    <a:lnTo>
                      <a:pt x="3974" y="6750"/>
                    </a:lnTo>
                    <a:lnTo>
                      <a:pt x="3967" y="6757"/>
                    </a:lnTo>
                    <a:lnTo>
                      <a:pt x="3991" y="6725"/>
                    </a:lnTo>
                    <a:cubicBezTo>
                      <a:pt x="3993" y="6723"/>
                      <a:pt x="3995" y="6720"/>
                      <a:pt x="3998" y="6718"/>
                    </a:cubicBezTo>
                    <a:lnTo>
                      <a:pt x="4022" y="6694"/>
                    </a:lnTo>
                    <a:cubicBezTo>
                      <a:pt x="4025" y="6690"/>
                      <a:pt x="4029" y="6687"/>
                      <a:pt x="4033" y="6685"/>
                    </a:cubicBezTo>
                    <a:lnTo>
                      <a:pt x="4057" y="6669"/>
                    </a:lnTo>
                    <a:cubicBezTo>
                      <a:pt x="4062" y="6665"/>
                      <a:pt x="4068" y="6662"/>
                      <a:pt x="4074" y="6660"/>
                    </a:cubicBezTo>
                    <a:lnTo>
                      <a:pt x="4098" y="6652"/>
                    </a:lnTo>
                    <a:lnTo>
                      <a:pt x="4122" y="6644"/>
                    </a:lnTo>
                    <a:cubicBezTo>
                      <a:pt x="4129" y="6642"/>
                      <a:pt x="4137" y="6640"/>
                      <a:pt x="4144" y="6640"/>
                    </a:cubicBezTo>
                    <a:lnTo>
                      <a:pt x="4168" y="6640"/>
                    </a:lnTo>
                    <a:lnTo>
                      <a:pt x="4192" y="6640"/>
                    </a:lnTo>
                    <a:cubicBezTo>
                      <a:pt x="4200" y="6640"/>
                      <a:pt x="4208" y="6642"/>
                      <a:pt x="4215" y="6644"/>
                    </a:cubicBezTo>
                    <a:lnTo>
                      <a:pt x="4239" y="6652"/>
                    </a:lnTo>
                    <a:lnTo>
                      <a:pt x="4263" y="6660"/>
                    </a:lnTo>
                    <a:lnTo>
                      <a:pt x="4290" y="6667"/>
                    </a:lnTo>
                    <a:lnTo>
                      <a:pt x="4319" y="6676"/>
                    </a:lnTo>
                    <a:cubicBezTo>
                      <a:pt x="4325" y="6678"/>
                      <a:pt x="4331" y="6681"/>
                      <a:pt x="4336" y="6685"/>
                    </a:cubicBezTo>
                    <a:lnTo>
                      <a:pt x="4360" y="6701"/>
                    </a:lnTo>
                    <a:cubicBezTo>
                      <a:pt x="4364" y="6703"/>
                      <a:pt x="4368" y="6706"/>
                      <a:pt x="4371" y="6710"/>
                    </a:cubicBezTo>
                    <a:lnTo>
                      <a:pt x="4395" y="6734"/>
                    </a:lnTo>
                    <a:cubicBezTo>
                      <a:pt x="4398" y="6736"/>
                      <a:pt x="4400" y="6739"/>
                      <a:pt x="4402" y="6741"/>
                    </a:cubicBezTo>
                    <a:lnTo>
                      <a:pt x="4426" y="6773"/>
                    </a:lnTo>
                    <a:lnTo>
                      <a:pt x="4450" y="6805"/>
                    </a:lnTo>
                    <a:lnTo>
                      <a:pt x="4474" y="6837"/>
                    </a:lnTo>
                    <a:lnTo>
                      <a:pt x="4498" y="6869"/>
                    </a:lnTo>
                    <a:lnTo>
                      <a:pt x="4522" y="6901"/>
                    </a:lnTo>
                    <a:lnTo>
                      <a:pt x="4546" y="6933"/>
                    </a:lnTo>
                    <a:lnTo>
                      <a:pt x="4574" y="6979"/>
                    </a:lnTo>
                    <a:lnTo>
                      <a:pt x="4563" y="6966"/>
                    </a:lnTo>
                    <a:lnTo>
                      <a:pt x="4587" y="6990"/>
                    </a:lnTo>
                    <a:lnTo>
                      <a:pt x="4611" y="7014"/>
                    </a:lnTo>
                    <a:cubicBezTo>
                      <a:pt x="4614" y="7016"/>
                      <a:pt x="4616" y="7019"/>
                      <a:pt x="4618" y="7021"/>
                    </a:cubicBezTo>
                    <a:lnTo>
                      <a:pt x="4642" y="7053"/>
                    </a:lnTo>
                    <a:lnTo>
                      <a:pt x="4670" y="7099"/>
                    </a:lnTo>
                    <a:lnTo>
                      <a:pt x="4648" y="7077"/>
                    </a:lnTo>
                    <a:lnTo>
                      <a:pt x="4672" y="7093"/>
                    </a:lnTo>
                    <a:lnTo>
                      <a:pt x="4696" y="7109"/>
                    </a:lnTo>
                    <a:lnTo>
                      <a:pt x="4679" y="7100"/>
                    </a:lnTo>
                    <a:lnTo>
                      <a:pt x="4703" y="7108"/>
                    </a:lnTo>
                    <a:lnTo>
                      <a:pt x="4727" y="7116"/>
                    </a:lnTo>
                    <a:lnTo>
                      <a:pt x="4704" y="7112"/>
                    </a:lnTo>
                    <a:lnTo>
                      <a:pt x="4728" y="7112"/>
                    </a:lnTo>
                    <a:lnTo>
                      <a:pt x="4706" y="7116"/>
                    </a:lnTo>
                    <a:lnTo>
                      <a:pt x="4730" y="7108"/>
                    </a:lnTo>
                    <a:cubicBezTo>
                      <a:pt x="4737" y="7106"/>
                      <a:pt x="4745" y="7104"/>
                      <a:pt x="4752" y="7104"/>
                    </a:cubicBezTo>
                    <a:lnTo>
                      <a:pt x="4784" y="7104"/>
                    </a:lnTo>
                    <a:lnTo>
                      <a:pt x="4762" y="7108"/>
                    </a:lnTo>
                    <a:lnTo>
                      <a:pt x="4786" y="7100"/>
                    </a:lnTo>
                    <a:lnTo>
                      <a:pt x="4810" y="7092"/>
                    </a:lnTo>
                    <a:lnTo>
                      <a:pt x="4793" y="7101"/>
                    </a:lnTo>
                    <a:lnTo>
                      <a:pt x="4817" y="7085"/>
                    </a:lnTo>
                    <a:cubicBezTo>
                      <a:pt x="4822" y="7081"/>
                      <a:pt x="4828" y="7078"/>
                      <a:pt x="4834" y="7076"/>
                    </a:cubicBezTo>
                    <a:lnTo>
                      <a:pt x="4858" y="7068"/>
                    </a:lnTo>
                    <a:cubicBezTo>
                      <a:pt x="4865" y="7066"/>
                      <a:pt x="4873" y="7064"/>
                      <a:pt x="4880" y="7064"/>
                    </a:cubicBezTo>
                    <a:lnTo>
                      <a:pt x="4904" y="7064"/>
                    </a:lnTo>
                    <a:lnTo>
                      <a:pt x="4882" y="7068"/>
                    </a:lnTo>
                    <a:lnTo>
                      <a:pt x="4906" y="7060"/>
                    </a:lnTo>
                    <a:lnTo>
                      <a:pt x="4889" y="7069"/>
                    </a:lnTo>
                    <a:lnTo>
                      <a:pt x="4913" y="7053"/>
                    </a:lnTo>
                    <a:cubicBezTo>
                      <a:pt x="4946" y="7031"/>
                      <a:pt x="4990" y="7039"/>
                      <a:pt x="5012" y="7073"/>
                    </a:cubicBezTo>
                    <a:cubicBezTo>
                      <a:pt x="5034" y="7106"/>
                      <a:pt x="5025" y="7150"/>
                      <a:pt x="4992" y="7172"/>
                    </a:cubicBezTo>
                    <a:lnTo>
                      <a:pt x="4968" y="7188"/>
                    </a:lnTo>
                    <a:cubicBezTo>
                      <a:pt x="4963" y="7192"/>
                      <a:pt x="4957" y="7195"/>
                      <a:pt x="4951" y="7197"/>
                    </a:cubicBezTo>
                    <a:lnTo>
                      <a:pt x="4927" y="7205"/>
                    </a:lnTo>
                    <a:cubicBezTo>
                      <a:pt x="4920" y="7207"/>
                      <a:pt x="4912" y="7208"/>
                      <a:pt x="4904" y="7208"/>
                    </a:cubicBezTo>
                    <a:lnTo>
                      <a:pt x="4880" y="7208"/>
                    </a:lnTo>
                    <a:lnTo>
                      <a:pt x="4903" y="7205"/>
                    </a:lnTo>
                    <a:lnTo>
                      <a:pt x="4879" y="7213"/>
                    </a:lnTo>
                    <a:lnTo>
                      <a:pt x="4896" y="7204"/>
                    </a:lnTo>
                    <a:lnTo>
                      <a:pt x="4872" y="7220"/>
                    </a:lnTo>
                    <a:cubicBezTo>
                      <a:pt x="4867" y="7224"/>
                      <a:pt x="4861" y="7227"/>
                      <a:pt x="4855" y="7229"/>
                    </a:cubicBezTo>
                    <a:lnTo>
                      <a:pt x="4831" y="7237"/>
                    </a:lnTo>
                    <a:lnTo>
                      <a:pt x="4807" y="7245"/>
                    </a:lnTo>
                    <a:cubicBezTo>
                      <a:pt x="4800" y="7247"/>
                      <a:pt x="4792" y="7248"/>
                      <a:pt x="4784" y="7248"/>
                    </a:cubicBezTo>
                    <a:lnTo>
                      <a:pt x="4752" y="7248"/>
                    </a:lnTo>
                    <a:lnTo>
                      <a:pt x="4775" y="7245"/>
                    </a:lnTo>
                    <a:lnTo>
                      <a:pt x="4751" y="7253"/>
                    </a:lnTo>
                    <a:cubicBezTo>
                      <a:pt x="4744" y="7255"/>
                      <a:pt x="4736" y="7256"/>
                      <a:pt x="4728" y="7256"/>
                    </a:cubicBezTo>
                    <a:lnTo>
                      <a:pt x="4704" y="7256"/>
                    </a:lnTo>
                    <a:cubicBezTo>
                      <a:pt x="4697" y="7256"/>
                      <a:pt x="4689" y="7255"/>
                      <a:pt x="4682" y="7253"/>
                    </a:cubicBezTo>
                    <a:lnTo>
                      <a:pt x="4658" y="7245"/>
                    </a:lnTo>
                    <a:lnTo>
                      <a:pt x="4634" y="7237"/>
                    </a:lnTo>
                    <a:cubicBezTo>
                      <a:pt x="4628" y="7235"/>
                      <a:pt x="4622" y="7232"/>
                      <a:pt x="4617" y="7228"/>
                    </a:cubicBezTo>
                    <a:lnTo>
                      <a:pt x="4593" y="7212"/>
                    </a:lnTo>
                    <a:lnTo>
                      <a:pt x="4569" y="7196"/>
                    </a:lnTo>
                    <a:cubicBezTo>
                      <a:pt x="4560" y="7190"/>
                      <a:pt x="4552" y="7183"/>
                      <a:pt x="4547" y="7174"/>
                    </a:cubicBezTo>
                    <a:lnTo>
                      <a:pt x="4527" y="7140"/>
                    </a:lnTo>
                    <a:lnTo>
                      <a:pt x="4503" y="7108"/>
                    </a:lnTo>
                    <a:lnTo>
                      <a:pt x="4510" y="7115"/>
                    </a:lnTo>
                    <a:lnTo>
                      <a:pt x="4486" y="7091"/>
                    </a:lnTo>
                    <a:lnTo>
                      <a:pt x="4462" y="7067"/>
                    </a:lnTo>
                    <a:cubicBezTo>
                      <a:pt x="4457" y="7063"/>
                      <a:pt x="4454" y="7059"/>
                      <a:pt x="4451" y="7054"/>
                    </a:cubicBezTo>
                    <a:lnTo>
                      <a:pt x="4431" y="7020"/>
                    </a:lnTo>
                    <a:lnTo>
                      <a:pt x="4407" y="6988"/>
                    </a:lnTo>
                    <a:lnTo>
                      <a:pt x="4383" y="6956"/>
                    </a:lnTo>
                    <a:lnTo>
                      <a:pt x="4359" y="6924"/>
                    </a:lnTo>
                    <a:lnTo>
                      <a:pt x="4335" y="6892"/>
                    </a:lnTo>
                    <a:lnTo>
                      <a:pt x="4311" y="6860"/>
                    </a:lnTo>
                    <a:lnTo>
                      <a:pt x="4287" y="6828"/>
                    </a:lnTo>
                    <a:lnTo>
                      <a:pt x="4294" y="6835"/>
                    </a:lnTo>
                    <a:lnTo>
                      <a:pt x="4270" y="6811"/>
                    </a:lnTo>
                    <a:lnTo>
                      <a:pt x="4281" y="6820"/>
                    </a:lnTo>
                    <a:lnTo>
                      <a:pt x="4257" y="6804"/>
                    </a:lnTo>
                    <a:lnTo>
                      <a:pt x="4274" y="6813"/>
                    </a:lnTo>
                    <a:lnTo>
                      <a:pt x="4255" y="6806"/>
                    </a:lnTo>
                    <a:lnTo>
                      <a:pt x="4218" y="6797"/>
                    </a:lnTo>
                    <a:lnTo>
                      <a:pt x="4194" y="6789"/>
                    </a:lnTo>
                    <a:lnTo>
                      <a:pt x="4170" y="6781"/>
                    </a:lnTo>
                    <a:lnTo>
                      <a:pt x="4192" y="6784"/>
                    </a:lnTo>
                    <a:lnTo>
                      <a:pt x="4168" y="6784"/>
                    </a:lnTo>
                    <a:lnTo>
                      <a:pt x="4144" y="6784"/>
                    </a:lnTo>
                    <a:lnTo>
                      <a:pt x="4167" y="6781"/>
                    </a:lnTo>
                    <a:lnTo>
                      <a:pt x="4143" y="6789"/>
                    </a:lnTo>
                    <a:lnTo>
                      <a:pt x="4119" y="6797"/>
                    </a:lnTo>
                    <a:lnTo>
                      <a:pt x="4136" y="6788"/>
                    </a:lnTo>
                    <a:lnTo>
                      <a:pt x="4112" y="6804"/>
                    </a:lnTo>
                    <a:lnTo>
                      <a:pt x="4123" y="6795"/>
                    </a:lnTo>
                    <a:lnTo>
                      <a:pt x="4099" y="6819"/>
                    </a:lnTo>
                    <a:lnTo>
                      <a:pt x="4106" y="6812"/>
                    </a:lnTo>
                    <a:lnTo>
                      <a:pt x="4082" y="6844"/>
                    </a:lnTo>
                    <a:cubicBezTo>
                      <a:pt x="4080" y="6846"/>
                      <a:pt x="4078" y="6849"/>
                      <a:pt x="4075" y="6851"/>
                    </a:cubicBezTo>
                    <a:lnTo>
                      <a:pt x="4051" y="6875"/>
                    </a:lnTo>
                    <a:lnTo>
                      <a:pt x="4058" y="6868"/>
                    </a:lnTo>
                    <a:lnTo>
                      <a:pt x="4034" y="6900"/>
                    </a:lnTo>
                    <a:lnTo>
                      <a:pt x="4010" y="6932"/>
                    </a:lnTo>
                    <a:lnTo>
                      <a:pt x="3986" y="6964"/>
                    </a:lnTo>
                    <a:lnTo>
                      <a:pt x="3962" y="6996"/>
                    </a:lnTo>
                    <a:lnTo>
                      <a:pt x="3938" y="7028"/>
                    </a:lnTo>
                    <a:cubicBezTo>
                      <a:pt x="3933" y="7034"/>
                      <a:pt x="3927" y="7040"/>
                      <a:pt x="3920" y="7044"/>
                    </a:cubicBezTo>
                    <a:lnTo>
                      <a:pt x="3896" y="7060"/>
                    </a:lnTo>
                    <a:cubicBezTo>
                      <a:pt x="3891" y="7064"/>
                      <a:pt x="3885" y="7067"/>
                      <a:pt x="3879" y="7069"/>
                    </a:cubicBezTo>
                    <a:lnTo>
                      <a:pt x="3855" y="7077"/>
                    </a:lnTo>
                    <a:cubicBezTo>
                      <a:pt x="3848" y="7079"/>
                      <a:pt x="3840" y="7080"/>
                      <a:pt x="3832" y="7080"/>
                    </a:cubicBezTo>
                    <a:lnTo>
                      <a:pt x="3808" y="7080"/>
                    </a:lnTo>
                    <a:cubicBezTo>
                      <a:pt x="3801" y="7080"/>
                      <a:pt x="3793" y="7079"/>
                      <a:pt x="3786" y="7077"/>
                    </a:cubicBezTo>
                    <a:lnTo>
                      <a:pt x="3762" y="7069"/>
                    </a:lnTo>
                    <a:cubicBezTo>
                      <a:pt x="3756" y="7067"/>
                      <a:pt x="3750" y="7064"/>
                      <a:pt x="3745" y="7060"/>
                    </a:cubicBezTo>
                    <a:lnTo>
                      <a:pt x="3721" y="7044"/>
                    </a:lnTo>
                    <a:cubicBezTo>
                      <a:pt x="3717" y="7042"/>
                      <a:pt x="3713" y="7039"/>
                      <a:pt x="3710" y="7035"/>
                    </a:cubicBezTo>
                    <a:lnTo>
                      <a:pt x="3686" y="7011"/>
                    </a:lnTo>
                    <a:lnTo>
                      <a:pt x="3754" y="7030"/>
                    </a:lnTo>
                    <a:lnTo>
                      <a:pt x="3727" y="7037"/>
                    </a:lnTo>
                    <a:lnTo>
                      <a:pt x="3703" y="7045"/>
                    </a:lnTo>
                    <a:lnTo>
                      <a:pt x="3679" y="7053"/>
                    </a:lnTo>
                    <a:cubicBezTo>
                      <a:pt x="3664" y="7058"/>
                      <a:pt x="3648" y="7058"/>
                      <a:pt x="3634" y="7053"/>
                    </a:cubicBezTo>
                    <a:lnTo>
                      <a:pt x="3610" y="7045"/>
                    </a:lnTo>
                    <a:lnTo>
                      <a:pt x="3632" y="7048"/>
                    </a:lnTo>
                    <a:lnTo>
                      <a:pt x="3608" y="7048"/>
                    </a:lnTo>
                    <a:lnTo>
                      <a:pt x="3631" y="7045"/>
                    </a:lnTo>
                    <a:lnTo>
                      <a:pt x="3607" y="7053"/>
                    </a:lnTo>
                    <a:lnTo>
                      <a:pt x="3583" y="7061"/>
                    </a:lnTo>
                    <a:lnTo>
                      <a:pt x="3559" y="7069"/>
                    </a:lnTo>
                    <a:cubicBezTo>
                      <a:pt x="3544" y="7074"/>
                      <a:pt x="3528" y="7074"/>
                      <a:pt x="3514" y="7069"/>
                    </a:cubicBezTo>
                    <a:lnTo>
                      <a:pt x="3490" y="7061"/>
                    </a:lnTo>
                    <a:lnTo>
                      <a:pt x="3466" y="7053"/>
                    </a:lnTo>
                    <a:lnTo>
                      <a:pt x="3488" y="7056"/>
                    </a:lnTo>
                    <a:lnTo>
                      <a:pt x="3464" y="7056"/>
                    </a:lnTo>
                    <a:lnTo>
                      <a:pt x="3504" y="7044"/>
                    </a:lnTo>
                    <a:lnTo>
                      <a:pt x="3480" y="7060"/>
                    </a:lnTo>
                    <a:cubicBezTo>
                      <a:pt x="3462" y="7073"/>
                      <a:pt x="3439" y="7076"/>
                      <a:pt x="3418" y="7069"/>
                    </a:cubicBezTo>
                    <a:lnTo>
                      <a:pt x="3394" y="7061"/>
                    </a:lnTo>
                    <a:lnTo>
                      <a:pt x="3370" y="7053"/>
                    </a:lnTo>
                    <a:cubicBezTo>
                      <a:pt x="3359" y="7049"/>
                      <a:pt x="3349" y="7043"/>
                      <a:pt x="3342" y="7035"/>
                    </a:cubicBezTo>
                    <a:lnTo>
                      <a:pt x="3318" y="7011"/>
                    </a:lnTo>
                    <a:lnTo>
                      <a:pt x="3346" y="7029"/>
                    </a:lnTo>
                    <a:lnTo>
                      <a:pt x="3322" y="7021"/>
                    </a:lnTo>
                    <a:lnTo>
                      <a:pt x="3298" y="7013"/>
                    </a:lnTo>
                    <a:lnTo>
                      <a:pt x="3343" y="7013"/>
                    </a:lnTo>
                    <a:lnTo>
                      <a:pt x="3319" y="7021"/>
                    </a:lnTo>
                    <a:lnTo>
                      <a:pt x="3336" y="7012"/>
                    </a:lnTo>
                    <a:lnTo>
                      <a:pt x="3312" y="7028"/>
                    </a:lnTo>
                    <a:cubicBezTo>
                      <a:pt x="3301" y="7036"/>
                      <a:pt x="3287" y="7040"/>
                      <a:pt x="3272" y="7040"/>
                    </a:cubicBezTo>
                    <a:lnTo>
                      <a:pt x="3248" y="7040"/>
                    </a:lnTo>
                    <a:cubicBezTo>
                      <a:pt x="3226" y="7040"/>
                      <a:pt x="3204" y="7030"/>
                      <a:pt x="3191" y="7012"/>
                    </a:cubicBezTo>
                    <a:lnTo>
                      <a:pt x="3168" y="6981"/>
                    </a:lnTo>
                    <a:lnTo>
                      <a:pt x="3135" y="6940"/>
                    </a:lnTo>
                    <a:lnTo>
                      <a:pt x="3107" y="6902"/>
                    </a:lnTo>
                    <a:lnTo>
                      <a:pt x="3087" y="6868"/>
                    </a:lnTo>
                    <a:lnTo>
                      <a:pt x="3063" y="6836"/>
                    </a:lnTo>
                    <a:lnTo>
                      <a:pt x="3081" y="6852"/>
                    </a:lnTo>
                    <a:lnTo>
                      <a:pt x="3057" y="6836"/>
                    </a:lnTo>
                    <a:lnTo>
                      <a:pt x="3096" y="6848"/>
                    </a:lnTo>
                    <a:lnTo>
                      <a:pt x="3072" y="6848"/>
                    </a:lnTo>
                    <a:lnTo>
                      <a:pt x="3048" y="6848"/>
                    </a:lnTo>
                    <a:lnTo>
                      <a:pt x="3024" y="6848"/>
                    </a:lnTo>
                    <a:lnTo>
                      <a:pt x="3064" y="6836"/>
                    </a:lnTo>
                    <a:lnTo>
                      <a:pt x="3040" y="6852"/>
                    </a:lnTo>
                    <a:lnTo>
                      <a:pt x="3058" y="6836"/>
                    </a:lnTo>
                    <a:lnTo>
                      <a:pt x="3034" y="6868"/>
                    </a:lnTo>
                    <a:cubicBezTo>
                      <a:pt x="3032" y="6870"/>
                      <a:pt x="3030" y="6873"/>
                      <a:pt x="3027" y="6875"/>
                    </a:cubicBezTo>
                    <a:lnTo>
                      <a:pt x="3003" y="6899"/>
                    </a:lnTo>
                    <a:lnTo>
                      <a:pt x="2979" y="6923"/>
                    </a:lnTo>
                    <a:lnTo>
                      <a:pt x="2986" y="6916"/>
                    </a:lnTo>
                    <a:lnTo>
                      <a:pt x="2962" y="6948"/>
                    </a:lnTo>
                    <a:cubicBezTo>
                      <a:pt x="2957" y="6954"/>
                      <a:pt x="2951" y="6960"/>
                      <a:pt x="2944" y="6964"/>
                    </a:cubicBezTo>
                    <a:lnTo>
                      <a:pt x="2920" y="6980"/>
                    </a:lnTo>
                    <a:cubicBezTo>
                      <a:pt x="2903" y="6992"/>
                      <a:pt x="2880" y="6996"/>
                      <a:pt x="2860" y="6989"/>
                    </a:cubicBezTo>
                    <a:cubicBezTo>
                      <a:pt x="2839" y="6983"/>
                      <a:pt x="2823" y="6968"/>
                      <a:pt x="2814" y="6949"/>
                    </a:cubicBezTo>
                    <a:lnTo>
                      <a:pt x="2790" y="6893"/>
                    </a:lnTo>
                    <a:cubicBezTo>
                      <a:pt x="2788" y="6889"/>
                      <a:pt x="2787" y="6884"/>
                      <a:pt x="2786" y="6880"/>
                    </a:cubicBezTo>
                    <a:lnTo>
                      <a:pt x="2762" y="6768"/>
                    </a:lnTo>
                    <a:lnTo>
                      <a:pt x="2765" y="6778"/>
                    </a:lnTo>
                    <a:lnTo>
                      <a:pt x="2741" y="6714"/>
                    </a:lnTo>
                    <a:lnTo>
                      <a:pt x="2831" y="6757"/>
                    </a:lnTo>
                    <a:lnTo>
                      <a:pt x="2807" y="6765"/>
                    </a:lnTo>
                    <a:lnTo>
                      <a:pt x="2846" y="6734"/>
                    </a:lnTo>
                    <a:lnTo>
                      <a:pt x="2822" y="6774"/>
                    </a:lnTo>
                    <a:lnTo>
                      <a:pt x="2798" y="6814"/>
                    </a:lnTo>
                    <a:cubicBezTo>
                      <a:pt x="2795" y="6819"/>
                      <a:pt x="2792" y="6823"/>
                      <a:pt x="2787" y="6827"/>
                    </a:cubicBezTo>
                    <a:lnTo>
                      <a:pt x="2763" y="6851"/>
                    </a:lnTo>
                    <a:cubicBezTo>
                      <a:pt x="2755" y="6859"/>
                      <a:pt x="2746" y="6865"/>
                      <a:pt x="2735" y="6869"/>
                    </a:cubicBezTo>
                    <a:lnTo>
                      <a:pt x="2711" y="6877"/>
                    </a:lnTo>
                    <a:cubicBezTo>
                      <a:pt x="2693" y="6883"/>
                      <a:pt x="2673" y="6881"/>
                      <a:pt x="2656" y="6873"/>
                    </a:cubicBezTo>
                    <a:lnTo>
                      <a:pt x="2624" y="6857"/>
                    </a:lnTo>
                    <a:cubicBezTo>
                      <a:pt x="2612" y="6851"/>
                      <a:pt x="2602" y="6841"/>
                      <a:pt x="2595" y="6830"/>
                    </a:cubicBezTo>
                    <a:lnTo>
                      <a:pt x="2568" y="6785"/>
                    </a:lnTo>
                    <a:lnTo>
                      <a:pt x="2542" y="6733"/>
                    </a:lnTo>
                    <a:lnTo>
                      <a:pt x="2518" y="6677"/>
                    </a:lnTo>
                    <a:lnTo>
                      <a:pt x="2527" y="6692"/>
                    </a:lnTo>
                    <a:lnTo>
                      <a:pt x="2503" y="6660"/>
                    </a:lnTo>
                    <a:lnTo>
                      <a:pt x="2510" y="6667"/>
                    </a:lnTo>
                    <a:lnTo>
                      <a:pt x="2486" y="6643"/>
                    </a:lnTo>
                    <a:lnTo>
                      <a:pt x="2497" y="6652"/>
                    </a:lnTo>
                    <a:lnTo>
                      <a:pt x="2473" y="6636"/>
                    </a:lnTo>
                    <a:lnTo>
                      <a:pt x="2449" y="6620"/>
                    </a:lnTo>
                    <a:lnTo>
                      <a:pt x="2466" y="6629"/>
                    </a:lnTo>
                    <a:lnTo>
                      <a:pt x="2442" y="6621"/>
                    </a:lnTo>
                    <a:lnTo>
                      <a:pt x="2487" y="6621"/>
                    </a:lnTo>
                    <a:lnTo>
                      <a:pt x="2463" y="6629"/>
                    </a:lnTo>
                    <a:cubicBezTo>
                      <a:pt x="2456" y="6631"/>
                      <a:pt x="2448" y="6632"/>
                      <a:pt x="2440" y="6632"/>
                    </a:cubicBezTo>
                    <a:lnTo>
                      <a:pt x="2416" y="6632"/>
                    </a:lnTo>
                    <a:cubicBezTo>
                      <a:pt x="2409" y="6632"/>
                      <a:pt x="2401" y="6631"/>
                      <a:pt x="2394" y="6629"/>
                    </a:cubicBezTo>
                    <a:lnTo>
                      <a:pt x="2370" y="6621"/>
                    </a:lnTo>
                    <a:lnTo>
                      <a:pt x="2392" y="6624"/>
                    </a:lnTo>
                    <a:lnTo>
                      <a:pt x="2368" y="6624"/>
                    </a:lnTo>
                    <a:lnTo>
                      <a:pt x="2408" y="6612"/>
                    </a:lnTo>
                    <a:lnTo>
                      <a:pt x="2384" y="6628"/>
                    </a:lnTo>
                    <a:cubicBezTo>
                      <a:pt x="2366" y="6641"/>
                      <a:pt x="2343" y="6644"/>
                      <a:pt x="2322" y="6637"/>
                    </a:cubicBezTo>
                    <a:lnTo>
                      <a:pt x="2298" y="6629"/>
                    </a:lnTo>
                    <a:cubicBezTo>
                      <a:pt x="2287" y="6625"/>
                      <a:pt x="2277" y="6619"/>
                      <a:pt x="2270" y="6611"/>
                    </a:cubicBezTo>
                    <a:lnTo>
                      <a:pt x="2246" y="6587"/>
                    </a:lnTo>
                    <a:cubicBezTo>
                      <a:pt x="2243" y="6585"/>
                      <a:pt x="2241" y="6582"/>
                      <a:pt x="2239" y="6580"/>
                    </a:cubicBezTo>
                    <a:lnTo>
                      <a:pt x="2215" y="6548"/>
                    </a:lnTo>
                    <a:lnTo>
                      <a:pt x="2233" y="6564"/>
                    </a:lnTo>
                    <a:lnTo>
                      <a:pt x="2209" y="6548"/>
                    </a:lnTo>
                    <a:lnTo>
                      <a:pt x="2226" y="6557"/>
                    </a:lnTo>
                    <a:lnTo>
                      <a:pt x="2202" y="6549"/>
                    </a:lnTo>
                    <a:cubicBezTo>
                      <a:pt x="2196" y="6547"/>
                      <a:pt x="2190" y="6544"/>
                      <a:pt x="2185" y="6540"/>
                    </a:cubicBezTo>
                    <a:lnTo>
                      <a:pt x="2161" y="6524"/>
                    </a:lnTo>
                    <a:cubicBezTo>
                      <a:pt x="2157" y="6522"/>
                      <a:pt x="2153" y="6519"/>
                      <a:pt x="2150" y="6515"/>
                    </a:cubicBezTo>
                    <a:lnTo>
                      <a:pt x="2126" y="6491"/>
                    </a:lnTo>
                    <a:lnTo>
                      <a:pt x="2102" y="6467"/>
                    </a:lnTo>
                    <a:lnTo>
                      <a:pt x="2109" y="6474"/>
                    </a:lnTo>
                    <a:lnTo>
                      <a:pt x="2077" y="6450"/>
                    </a:lnTo>
                    <a:cubicBezTo>
                      <a:pt x="2072" y="6446"/>
                      <a:pt x="2067" y="6441"/>
                      <a:pt x="2063" y="6436"/>
                    </a:cubicBezTo>
                    <a:lnTo>
                      <a:pt x="2039" y="6404"/>
                    </a:lnTo>
                    <a:lnTo>
                      <a:pt x="2046" y="6411"/>
                    </a:lnTo>
                    <a:lnTo>
                      <a:pt x="2022" y="6387"/>
                    </a:lnTo>
                    <a:lnTo>
                      <a:pt x="2033" y="6396"/>
                    </a:lnTo>
                    <a:lnTo>
                      <a:pt x="2009" y="6380"/>
                    </a:lnTo>
                    <a:lnTo>
                      <a:pt x="1985" y="6364"/>
                    </a:lnTo>
                    <a:cubicBezTo>
                      <a:pt x="1981" y="6362"/>
                      <a:pt x="1977" y="6359"/>
                      <a:pt x="1974" y="6355"/>
                    </a:cubicBezTo>
                    <a:lnTo>
                      <a:pt x="1950" y="6331"/>
                    </a:lnTo>
                    <a:cubicBezTo>
                      <a:pt x="1947" y="6329"/>
                      <a:pt x="1945" y="6326"/>
                      <a:pt x="1943" y="6324"/>
                    </a:cubicBezTo>
                    <a:lnTo>
                      <a:pt x="1915" y="6286"/>
                    </a:lnTo>
                    <a:lnTo>
                      <a:pt x="1888" y="6241"/>
                    </a:lnTo>
                    <a:lnTo>
                      <a:pt x="1864" y="6193"/>
                    </a:lnTo>
                    <a:lnTo>
                      <a:pt x="1843" y="6150"/>
                    </a:lnTo>
                    <a:lnTo>
                      <a:pt x="1823" y="6116"/>
                    </a:lnTo>
                    <a:lnTo>
                      <a:pt x="1799" y="6084"/>
                    </a:lnTo>
                    <a:lnTo>
                      <a:pt x="1806" y="6091"/>
                    </a:lnTo>
                    <a:lnTo>
                      <a:pt x="1782" y="6067"/>
                    </a:lnTo>
                    <a:lnTo>
                      <a:pt x="1793" y="6076"/>
                    </a:lnTo>
                    <a:lnTo>
                      <a:pt x="1769" y="6060"/>
                    </a:lnTo>
                    <a:lnTo>
                      <a:pt x="1786" y="6069"/>
                    </a:lnTo>
                    <a:lnTo>
                      <a:pt x="1762" y="6061"/>
                    </a:lnTo>
                    <a:cubicBezTo>
                      <a:pt x="1751" y="6057"/>
                      <a:pt x="1741" y="6051"/>
                      <a:pt x="1734" y="6043"/>
                    </a:cubicBezTo>
                    <a:lnTo>
                      <a:pt x="1710" y="6019"/>
                    </a:lnTo>
                    <a:cubicBezTo>
                      <a:pt x="1705" y="6015"/>
                      <a:pt x="1702" y="6011"/>
                      <a:pt x="1699" y="6006"/>
                    </a:cubicBezTo>
                    <a:lnTo>
                      <a:pt x="1675" y="5966"/>
                    </a:lnTo>
                    <a:cubicBezTo>
                      <a:pt x="1672" y="5961"/>
                      <a:pt x="1670" y="5956"/>
                      <a:pt x="1668" y="5951"/>
                    </a:cubicBezTo>
                    <a:lnTo>
                      <a:pt x="1645" y="5882"/>
                    </a:lnTo>
                    <a:lnTo>
                      <a:pt x="1624" y="5825"/>
                    </a:lnTo>
                    <a:lnTo>
                      <a:pt x="1603" y="5782"/>
                    </a:lnTo>
                    <a:lnTo>
                      <a:pt x="1581" y="5744"/>
                    </a:lnTo>
                    <a:lnTo>
                      <a:pt x="1547" y="5694"/>
                    </a:lnTo>
                    <a:lnTo>
                      <a:pt x="1523" y="5654"/>
                    </a:lnTo>
                    <a:lnTo>
                      <a:pt x="1545" y="5676"/>
                    </a:lnTo>
                    <a:lnTo>
                      <a:pt x="1521" y="5660"/>
                    </a:lnTo>
                    <a:lnTo>
                      <a:pt x="1538" y="5669"/>
                    </a:lnTo>
                    <a:lnTo>
                      <a:pt x="1514" y="5661"/>
                    </a:lnTo>
                    <a:cubicBezTo>
                      <a:pt x="1500" y="5656"/>
                      <a:pt x="1488" y="5647"/>
                      <a:pt x="1479" y="5636"/>
                    </a:cubicBezTo>
                    <a:lnTo>
                      <a:pt x="1455" y="5604"/>
                    </a:lnTo>
                    <a:cubicBezTo>
                      <a:pt x="1451" y="5599"/>
                      <a:pt x="1449" y="5594"/>
                      <a:pt x="1446" y="5589"/>
                    </a:cubicBezTo>
                    <a:lnTo>
                      <a:pt x="1424" y="5537"/>
                    </a:lnTo>
                    <a:lnTo>
                      <a:pt x="1400" y="5489"/>
                    </a:lnTo>
                    <a:lnTo>
                      <a:pt x="1425" y="5516"/>
                    </a:lnTo>
                    <a:lnTo>
                      <a:pt x="1401" y="5500"/>
                    </a:lnTo>
                    <a:lnTo>
                      <a:pt x="1418" y="5509"/>
                    </a:lnTo>
                    <a:lnTo>
                      <a:pt x="1394" y="5501"/>
                    </a:lnTo>
                    <a:cubicBezTo>
                      <a:pt x="1383" y="5497"/>
                      <a:pt x="1373" y="5491"/>
                      <a:pt x="1366" y="5483"/>
                    </a:cubicBezTo>
                    <a:lnTo>
                      <a:pt x="1342" y="5459"/>
                    </a:lnTo>
                    <a:cubicBezTo>
                      <a:pt x="1335" y="5453"/>
                      <a:pt x="1330" y="5445"/>
                      <a:pt x="1326" y="5437"/>
                    </a:cubicBezTo>
                    <a:lnTo>
                      <a:pt x="1300" y="5375"/>
                    </a:lnTo>
                    <a:lnTo>
                      <a:pt x="1277" y="5306"/>
                    </a:lnTo>
                    <a:lnTo>
                      <a:pt x="1253" y="5242"/>
                    </a:lnTo>
                    <a:lnTo>
                      <a:pt x="1263" y="5260"/>
                    </a:lnTo>
                    <a:lnTo>
                      <a:pt x="1239" y="5228"/>
                    </a:lnTo>
                    <a:lnTo>
                      <a:pt x="1257" y="5244"/>
                    </a:lnTo>
                    <a:lnTo>
                      <a:pt x="1233" y="5228"/>
                    </a:lnTo>
                    <a:cubicBezTo>
                      <a:pt x="1229" y="5226"/>
                      <a:pt x="1225" y="5223"/>
                      <a:pt x="1222" y="5219"/>
                    </a:cubicBezTo>
                    <a:lnTo>
                      <a:pt x="1198" y="5195"/>
                    </a:lnTo>
                    <a:cubicBezTo>
                      <a:pt x="1193" y="5191"/>
                      <a:pt x="1190" y="5187"/>
                      <a:pt x="1187" y="5182"/>
                    </a:cubicBezTo>
                    <a:lnTo>
                      <a:pt x="1160" y="5137"/>
                    </a:lnTo>
                    <a:lnTo>
                      <a:pt x="1134" y="5085"/>
                    </a:lnTo>
                    <a:lnTo>
                      <a:pt x="1112" y="5033"/>
                    </a:lnTo>
                    <a:lnTo>
                      <a:pt x="1085" y="4978"/>
                    </a:lnTo>
                    <a:lnTo>
                      <a:pt x="1060" y="4911"/>
                    </a:lnTo>
                    <a:lnTo>
                      <a:pt x="1039" y="4846"/>
                    </a:lnTo>
                    <a:lnTo>
                      <a:pt x="1008" y="4777"/>
                    </a:lnTo>
                    <a:lnTo>
                      <a:pt x="984" y="4729"/>
                    </a:lnTo>
                    <a:lnTo>
                      <a:pt x="957" y="4674"/>
                    </a:lnTo>
                    <a:lnTo>
                      <a:pt x="931" y="4603"/>
                    </a:lnTo>
                    <a:lnTo>
                      <a:pt x="906" y="4513"/>
                    </a:lnTo>
                    <a:lnTo>
                      <a:pt x="882" y="4408"/>
                    </a:lnTo>
                    <a:lnTo>
                      <a:pt x="858" y="4296"/>
                    </a:lnTo>
                    <a:lnTo>
                      <a:pt x="834" y="4183"/>
                    </a:lnTo>
                    <a:lnTo>
                      <a:pt x="810" y="4064"/>
                    </a:lnTo>
                    <a:lnTo>
                      <a:pt x="787" y="3955"/>
                    </a:lnTo>
                    <a:lnTo>
                      <a:pt x="762" y="3865"/>
                    </a:lnTo>
                    <a:lnTo>
                      <a:pt x="738" y="3758"/>
                    </a:lnTo>
                    <a:lnTo>
                      <a:pt x="713" y="3627"/>
                    </a:lnTo>
                    <a:lnTo>
                      <a:pt x="689" y="3459"/>
                    </a:lnTo>
                    <a:lnTo>
                      <a:pt x="665" y="3292"/>
                    </a:lnTo>
                    <a:lnTo>
                      <a:pt x="642" y="3153"/>
                    </a:lnTo>
                    <a:lnTo>
                      <a:pt x="621" y="3058"/>
                    </a:lnTo>
                    <a:lnTo>
                      <a:pt x="596" y="2989"/>
                    </a:lnTo>
                    <a:lnTo>
                      <a:pt x="570" y="2901"/>
                    </a:lnTo>
                    <a:lnTo>
                      <a:pt x="545" y="2761"/>
                    </a:lnTo>
                    <a:lnTo>
                      <a:pt x="521" y="2563"/>
                    </a:lnTo>
                    <a:lnTo>
                      <a:pt x="489" y="2356"/>
                    </a:lnTo>
                    <a:lnTo>
                      <a:pt x="466" y="2208"/>
                    </a:lnTo>
                    <a:lnTo>
                      <a:pt x="442" y="2093"/>
                    </a:lnTo>
                    <a:lnTo>
                      <a:pt x="417" y="1955"/>
                    </a:lnTo>
                    <a:lnTo>
                      <a:pt x="393" y="1795"/>
                    </a:lnTo>
                    <a:lnTo>
                      <a:pt x="370" y="1637"/>
                    </a:lnTo>
                    <a:lnTo>
                      <a:pt x="346" y="1503"/>
                    </a:lnTo>
                    <a:lnTo>
                      <a:pt x="322" y="1383"/>
                    </a:lnTo>
                    <a:lnTo>
                      <a:pt x="298" y="1263"/>
                    </a:lnTo>
                    <a:lnTo>
                      <a:pt x="274" y="1144"/>
                    </a:lnTo>
                    <a:lnTo>
                      <a:pt x="251" y="1034"/>
                    </a:lnTo>
                    <a:lnTo>
                      <a:pt x="227" y="938"/>
                    </a:lnTo>
                    <a:lnTo>
                      <a:pt x="203" y="842"/>
                    </a:lnTo>
                    <a:lnTo>
                      <a:pt x="179" y="746"/>
                    </a:lnTo>
                    <a:lnTo>
                      <a:pt x="155" y="650"/>
                    </a:lnTo>
                    <a:lnTo>
                      <a:pt x="131" y="554"/>
                    </a:lnTo>
                    <a:lnTo>
                      <a:pt x="107" y="458"/>
                    </a:lnTo>
                    <a:lnTo>
                      <a:pt x="82" y="361"/>
                    </a:lnTo>
                    <a:lnTo>
                      <a:pt x="59" y="259"/>
                    </a:lnTo>
                    <a:lnTo>
                      <a:pt x="36" y="175"/>
                    </a:lnTo>
                    <a:lnTo>
                      <a:pt x="12" y="103"/>
                    </a:lnTo>
                    <a:cubicBezTo>
                      <a:pt x="0" y="66"/>
                      <a:pt x="20" y="25"/>
                      <a:pt x="58" y="12"/>
                    </a:cubicBezTo>
                    <a:cubicBezTo>
                      <a:pt x="95" y="0"/>
                      <a:pt x="136" y="20"/>
                      <a:pt x="149" y="58"/>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167"/>
              <p:cNvSpPr>
                <a:spLocks/>
              </p:cNvSpPr>
              <p:nvPr/>
            </p:nvSpPr>
            <p:spPr bwMode="auto">
              <a:xfrm>
                <a:off x="8001000" y="5842000"/>
                <a:ext cx="957263" cy="93662"/>
              </a:xfrm>
              <a:custGeom>
                <a:avLst/>
                <a:gdLst>
                  <a:gd name="T0" fmla="*/ 184 w 5023"/>
                  <a:gd name="T1" fmla="*/ 37 h 488"/>
                  <a:gd name="T2" fmla="*/ 383 w 5023"/>
                  <a:gd name="T3" fmla="*/ 29 h 488"/>
                  <a:gd name="T4" fmla="*/ 494 w 5023"/>
                  <a:gd name="T5" fmla="*/ 84 h 488"/>
                  <a:gd name="T6" fmla="*/ 638 w 5023"/>
                  <a:gd name="T7" fmla="*/ 116 h 488"/>
                  <a:gd name="T8" fmla="*/ 831 w 5023"/>
                  <a:gd name="T9" fmla="*/ 144 h 488"/>
                  <a:gd name="T10" fmla="*/ 966 w 5023"/>
                  <a:gd name="T11" fmla="*/ 107 h 488"/>
                  <a:gd name="T12" fmla="*/ 1127 w 5023"/>
                  <a:gd name="T13" fmla="*/ 80 h 488"/>
                  <a:gd name="T14" fmla="*/ 1318 w 5023"/>
                  <a:gd name="T15" fmla="*/ 84 h 488"/>
                  <a:gd name="T16" fmla="*/ 1438 w 5023"/>
                  <a:gd name="T17" fmla="*/ 92 h 488"/>
                  <a:gd name="T18" fmla="*/ 1638 w 5023"/>
                  <a:gd name="T19" fmla="*/ 140 h 488"/>
                  <a:gd name="T20" fmla="*/ 1823 w 5023"/>
                  <a:gd name="T21" fmla="*/ 221 h 488"/>
                  <a:gd name="T22" fmla="*/ 1927 w 5023"/>
                  <a:gd name="T23" fmla="*/ 248 h 488"/>
                  <a:gd name="T24" fmla="*/ 2103 w 5023"/>
                  <a:gd name="T25" fmla="*/ 240 h 488"/>
                  <a:gd name="T26" fmla="*/ 2287 w 5023"/>
                  <a:gd name="T27" fmla="*/ 253 h 488"/>
                  <a:gd name="T28" fmla="*/ 2486 w 5023"/>
                  <a:gd name="T29" fmla="*/ 324 h 488"/>
                  <a:gd name="T30" fmla="*/ 2638 w 5023"/>
                  <a:gd name="T31" fmla="*/ 348 h 488"/>
                  <a:gd name="T32" fmla="*/ 2783 w 5023"/>
                  <a:gd name="T33" fmla="*/ 328 h 488"/>
                  <a:gd name="T34" fmla="*/ 2929 w 5023"/>
                  <a:gd name="T35" fmla="*/ 316 h 488"/>
                  <a:gd name="T36" fmla="*/ 3081 w 5023"/>
                  <a:gd name="T37" fmla="*/ 332 h 488"/>
                  <a:gd name="T38" fmla="*/ 3225 w 5023"/>
                  <a:gd name="T39" fmla="*/ 308 h 488"/>
                  <a:gd name="T40" fmla="*/ 3415 w 5023"/>
                  <a:gd name="T41" fmla="*/ 264 h 488"/>
                  <a:gd name="T42" fmla="*/ 3537 w 5023"/>
                  <a:gd name="T43" fmla="*/ 228 h 488"/>
                  <a:gd name="T44" fmla="*/ 3737 w 5023"/>
                  <a:gd name="T45" fmla="*/ 172 h 488"/>
                  <a:gd name="T46" fmla="*/ 3881 w 5023"/>
                  <a:gd name="T47" fmla="*/ 140 h 488"/>
                  <a:gd name="T48" fmla="*/ 4025 w 5023"/>
                  <a:gd name="T49" fmla="*/ 132 h 488"/>
                  <a:gd name="T50" fmla="*/ 4177 w 5023"/>
                  <a:gd name="T51" fmla="*/ 108 h 488"/>
                  <a:gd name="T52" fmla="*/ 4319 w 5023"/>
                  <a:gd name="T53" fmla="*/ 88 h 488"/>
                  <a:gd name="T54" fmla="*/ 4417 w 5023"/>
                  <a:gd name="T55" fmla="*/ 68 h 488"/>
                  <a:gd name="T56" fmla="*/ 4663 w 5023"/>
                  <a:gd name="T57" fmla="*/ 56 h 488"/>
                  <a:gd name="T58" fmla="*/ 4761 w 5023"/>
                  <a:gd name="T59" fmla="*/ 44 h 488"/>
                  <a:gd name="T60" fmla="*/ 4905 w 5023"/>
                  <a:gd name="T61" fmla="*/ 12 h 488"/>
                  <a:gd name="T62" fmla="*/ 4902 w 5023"/>
                  <a:gd name="T63" fmla="*/ 157 h 488"/>
                  <a:gd name="T64" fmla="*/ 4758 w 5023"/>
                  <a:gd name="T65" fmla="*/ 189 h 488"/>
                  <a:gd name="T66" fmla="*/ 4559 w 5023"/>
                  <a:gd name="T67" fmla="*/ 200 h 488"/>
                  <a:gd name="T68" fmla="*/ 4414 w 5023"/>
                  <a:gd name="T69" fmla="*/ 213 h 488"/>
                  <a:gd name="T70" fmla="*/ 4271 w 5023"/>
                  <a:gd name="T71" fmla="*/ 240 h 488"/>
                  <a:gd name="T72" fmla="*/ 4174 w 5023"/>
                  <a:gd name="T73" fmla="*/ 253 h 488"/>
                  <a:gd name="T74" fmla="*/ 4022 w 5023"/>
                  <a:gd name="T75" fmla="*/ 269 h 488"/>
                  <a:gd name="T76" fmla="*/ 3878 w 5023"/>
                  <a:gd name="T77" fmla="*/ 285 h 488"/>
                  <a:gd name="T78" fmla="*/ 3734 w 5023"/>
                  <a:gd name="T79" fmla="*/ 317 h 488"/>
                  <a:gd name="T80" fmla="*/ 3534 w 5023"/>
                  <a:gd name="T81" fmla="*/ 373 h 488"/>
                  <a:gd name="T82" fmla="*/ 3366 w 5023"/>
                  <a:gd name="T83" fmla="*/ 429 h 488"/>
                  <a:gd name="T84" fmla="*/ 3222 w 5023"/>
                  <a:gd name="T85" fmla="*/ 445 h 488"/>
                  <a:gd name="T86" fmla="*/ 3025 w 5023"/>
                  <a:gd name="T87" fmla="*/ 469 h 488"/>
                  <a:gd name="T88" fmla="*/ 2879 w 5023"/>
                  <a:gd name="T89" fmla="*/ 464 h 488"/>
                  <a:gd name="T90" fmla="*/ 2734 w 5023"/>
                  <a:gd name="T91" fmla="*/ 485 h 488"/>
                  <a:gd name="T92" fmla="*/ 2543 w 5023"/>
                  <a:gd name="T93" fmla="*/ 480 h 488"/>
                  <a:gd name="T94" fmla="*/ 2345 w 5023"/>
                  <a:gd name="T95" fmla="*/ 429 h 488"/>
                  <a:gd name="T96" fmla="*/ 2222 w 5023"/>
                  <a:gd name="T97" fmla="*/ 381 h 488"/>
                  <a:gd name="T98" fmla="*/ 2049 w 5023"/>
                  <a:gd name="T99" fmla="*/ 382 h 488"/>
                  <a:gd name="T100" fmla="*/ 1879 w 5023"/>
                  <a:gd name="T101" fmla="*/ 384 h 488"/>
                  <a:gd name="T102" fmla="*/ 1689 w 5023"/>
                  <a:gd name="T103" fmla="*/ 317 h 488"/>
                  <a:gd name="T104" fmla="*/ 1543 w 5023"/>
                  <a:gd name="T105" fmla="*/ 264 h 488"/>
                  <a:gd name="T106" fmla="*/ 1345 w 5023"/>
                  <a:gd name="T107" fmla="*/ 205 h 488"/>
                  <a:gd name="T108" fmla="*/ 1223 w 5023"/>
                  <a:gd name="T109" fmla="*/ 216 h 488"/>
                  <a:gd name="T110" fmla="*/ 1078 w 5023"/>
                  <a:gd name="T111" fmla="*/ 221 h 488"/>
                  <a:gd name="T112" fmla="*/ 903 w 5023"/>
                  <a:gd name="T113" fmla="*/ 264 h 488"/>
                  <a:gd name="T114" fmla="*/ 735 w 5023"/>
                  <a:gd name="T115" fmla="*/ 288 h 488"/>
                  <a:gd name="T116" fmla="*/ 543 w 5023"/>
                  <a:gd name="T117" fmla="*/ 256 h 488"/>
                  <a:gd name="T118" fmla="*/ 398 w 5023"/>
                  <a:gd name="T119" fmla="*/ 214 h 488"/>
                  <a:gd name="T120" fmla="*/ 295 w 5023"/>
                  <a:gd name="T121" fmla="*/ 144 h 488"/>
                  <a:gd name="T122" fmla="*/ 151 w 5023"/>
                  <a:gd name="T123" fmla="*/ 20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23" h="488">
                    <a:moveTo>
                      <a:pt x="29" y="118"/>
                    </a:moveTo>
                    <a:lnTo>
                      <a:pt x="53" y="94"/>
                    </a:lnTo>
                    <a:cubicBezTo>
                      <a:pt x="60" y="86"/>
                      <a:pt x="70" y="80"/>
                      <a:pt x="81" y="76"/>
                    </a:cubicBezTo>
                    <a:lnTo>
                      <a:pt x="105" y="68"/>
                    </a:lnTo>
                    <a:lnTo>
                      <a:pt x="129" y="60"/>
                    </a:lnTo>
                    <a:cubicBezTo>
                      <a:pt x="136" y="58"/>
                      <a:pt x="144" y="56"/>
                      <a:pt x="151" y="56"/>
                    </a:cubicBezTo>
                    <a:lnTo>
                      <a:pt x="175" y="56"/>
                    </a:lnTo>
                    <a:lnTo>
                      <a:pt x="136" y="69"/>
                    </a:lnTo>
                    <a:lnTo>
                      <a:pt x="160" y="53"/>
                    </a:lnTo>
                    <a:lnTo>
                      <a:pt x="184" y="37"/>
                    </a:lnTo>
                    <a:cubicBezTo>
                      <a:pt x="189" y="33"/>
                      <a:pt x="195" y="30"/>
                      <a:pt x="201" y="28"/>
                    </a:cubicBezTo>
                    <a:lnTo>
                      <a:pt x="225" y="20"/>
                    </a:lnTo>
                    <a:lnTo>
                      <a:pt x="208" y="29"/>
                    </a:lnTo>
                    <a:lnTo>
                      <a:pt x="232" y="13"/>
                    </a:lnTo>
                    <a:cubicBezTo>
                      <a:pt x="243" y="5"/>
                      <a:pt x="257" y="0"/>
                      <a:pt x="271" y="0"/>
                    </a:cubicBezTo>
                    <a:lnTo>
                      <a:pt x="295" y="0"/>
                    </a:lnTo>
                    <a:cubicBezTo>
                      <a:pt x="303" y="0"/>
                      <a:pt x="311" y="2"/>
                      <a:pt x="318" y="4"/>
                    </a:cubicBezTo>
                    <a:lnTo>
                      <a:pt x="342" y="12"/>
                    </a:lnTo>
                    <a:lnTo>
                      <a:pt x="366" y="20"/>
                    </a:lnTo>
                    <a:cubicBezTo>
                      <a:pt x="372" y="22"/>
                      <a:pt x="378" y="25"/>
                      <a:pt x="383" y="29"/>
                    </a:cubicBezTo>
                    <a:lnTo>
                      <a:pt x="407" y="45"/>
                    </a:lnTo>
                    <a:cubicBezTo>
                      <a:pt x="411" y="47"/>
                      <a:pt x="415" y="50"/>
                      <a:pt x="418" y="54"/>
                    </a:cubicBezTo>
                    <a:lnTo>
                      <a:pt x="442" y="78"/>
                    </a:lnTo>
                    <a:lnTo>
                      <a:pt x="431" y="69"/>
                    </a:lnTo>
                    <a:lnTo>
                      <a:pt x="455" y="85"/>
                    </a:lnTo>
                    <a:lnTo>
                      <a:pt x="433" y="75"/>
                    </a:lnTo>
                    <a:lnTo>
                      <a:pt x="465" y="83"/>
                    </a:lnTo>
                    <a:lnTo>
                      <a:pt x="447" y="80"/>
                    </a:lnTo>
                    <a:lnTo>
                      <a:pt x="471" y="80"/>
                    </a:lnTo>
                    <a:cubicBezTo>
                      <a:pt x="479" y="80"/>
                      <a:pt x="487" y="82"/>
                      <a:pt x="494" y="84"/>
                    </a:cubicBezTo>
                    <a:lnTo>
                      <a:pt x="518" y="92"/>
                    </a:lnTo>
                    <a:cubicBezTo>
                      <a:pt x="524" y="94"/>
                      <a:pt x="530" y="97"/>
                      <a:pt x="535" y="101"/>
                    </a:cubicBezTo>
                    <a:lnTo>
                      <a:pt x="559" y="117"/>
                    </a:lnTo>
                    <a:lnTo>
                      <a:pt x="542" y="108"/>
                    </a:lnTo>
                    <a:lnTo>
                      <a:pt x="566" y="116"/>
                    </a:lnTo>
                    <a:lnTo>
                      <a:pt x="543" y="112"/>
                    </a:lnTo>
                    <a:lnTo>
                      <a:pt x="567" y="112"/>
                    </a:lnTo>
                    <a:lnTo>
                      <a:pt x="591" y="112"/>
                    </a:lnTo>
                    <a:lnTo>
                      <a:pt x="615" y="112"/>
                    </a:lnTo>
                    <a:cubicBezTo>
                      <a:pt x="623" y="112"/>
                      <a:pt x="631" y="114"/>
                      <a:pt x="638" y="116"/>
                    </a:cubicBezTo>
                    <a:lnTo>
                      <a:pt x="662" y="124"/>
                    </a:lnTo>
                    <a:lnTo>
                      <a:pt x="686" y="132"/>
                    </a:lnTo>
                    <a:lnTo>
                      <a:pt x="710" y="140"/>
                    </a:lnTo>
                    <a:lnTo>
                      <a:pt x="734" y="148"/>
                    </a:lnTo>
                    <a:lnTo>
                      <a:pt x="711" y="144"/>
                    </a:lnTo>
                    <a:lnTo>
                      <a:pt x="735" y="144"/>
                    </a:lnTo>
                    <a:lnTo>
                      <a:pt x="759" y="144"/>
                    </a:lnTo>
                    <a:lnTo>
                      <a:pt x="783" y="144"/>
                    </a:lnTo>
                    <a:lnTo>
                      <a:pt x="807" y="144"/>
                    </a:lnTo>
                    <a:lnTo>
                      <a:pt x="831" y="144"/>
                    </a:lnTo>
                    <a:lnTo>
                      <a:pt x="809" y="148"/>
                    </a:lnTo>
                    <a:lnTo>
                      <a:pt x="833" y="140"/>
                    </a:lnTo>
                    <a:lnTo>
                      <a:pt x="816" y="149"/>
                    </a:lnTo>
                    <a:lnTo>
                      <a:pt x="840" y="133"/>
                    </a:lnTo>
                    <a:cubicBezTo>
                      <a:pt x="851" y="125"/>
                      <a:pt x="865" y="120"/>
                      <a:pt x="879" y="120"/>
                    </a:cubicBezTo>
                    <a:lnTo>
                      <a:pt x="903" y="120"/>
                    </a:lnTo>
                    <a:lnTo>
                      <a:pt x="927" y="120"/>
                    </a:lnTo>
                    <a:lnTo>
                      <a:pt x="905" y="124"/>
                    </a:lnTo>
                    <a:lnTo>
                      <a:pt x="929" y="116"/>
                    </a:lnTo>
                    <a:lnTo>
                      <a:pt x="966" y="107"/>
                    </a:lnTo>
                    <a:lnTo>
                      <a:pt x="944" y="117"/>
                    </a:lnTo>
                    <a:lnTo>
                      <a:pt x="968" y="101"/>
                    </a:lnTo>
                    <a:cubicBezTo>
                      <a:pt x="979" y="93"/>
                      <a:pt x="993" y="88"/>
                      <a:pt x="1007" y="88"/>
                    </a:cubicBezTo>
                    <a:lnTo>
                      <a:pt x="1031" y="88"/>
                    </a:lnTo>
                    <a:lnTo>
                      <a:pt x="1009" y="92"/>
                    </a:lnTo>
                    <a:lnTo>
                      <a:pt x="1033" y="84"/>
                    </a:lnTo>
                    <a:cubicBezTo>
                      <a:pt x="1040" y="82"/>
                      <a:pt x="1048" y="80"/>
                      <a:pt x="1055" y="80"/>
                    </a:cubicBezTo>
                    <a:lnTo>
                      <a:pt x="1079" y="80"/>
                    </a:lnTo>
                    <a:lnTo>
                      <a:pt x="1103" y="80"/>
                    </a:lnTo>
                    <a:lnTo>
                      <a:pt x="1127" y="80"/>
                    </a:lnTo>
                    <a:lnTo>
                      <a:pt x="1151" y="80"/>
                    </a:lnTo>
                    <a:lnTo>
                      <a:pt x="1175" y="80"/>
                    </a:lnTo>
                    <a:lnTo>
                      <a:pt x="1199" y="80"/>
                    </a:lnTo>
                    <a:lnTo>
                      <a:pt x="1177" y="84"/>
                    </a:lnTo>
                    <a:lnTo>
                      <a:pt x="1201" y="76"/>
                    </a:lnTo>
                    <a:cubicBezTo>
                      <a:pt x="1208" y="74"/>
                      <a:pt x="1216" y="72"/>
                      <a:pt x="1223" y="72"/>
                    </a:cubicBezTo>
                    <a:lnTo>
                      <a:pt x="1247" y="72"/>
                    </a:lnTo>
                    <a:lnTo>
                      <a:pt x="1271" y="72"/>
                    </a:lnTo>
                    <a:cubicBezTo>
                      <a:pt x="1279" y="72"/>
                      <a:pt x="1287" y="74"/>
                      <a:pt x="1294" y="76"/>
                    </a:cubicBezTo>
                    <a:lnTo>
                      <a:pt x="1318" y="84"/>
                    </a:lnTo>
                    <a:lnTo>
                      <a:pt x="1273" y="84"/>
                    </a:lnTo>
                    <a:lnTo>
                      <a:pt x="1297" y="76"/>
                    </a:lnTo>
                    <a:lnTo>
                      <a:pt x="1321" y="68"/>
                    </a:lnTo>
                    <a:cubicBezTo>
                      <a:pt x="1328" y="66"/>
                      <a:pt x="1336" y="64"/>
                      <a:pt x="1343" y="64"/>
                    </a:cubicBezTo>
                    <a:lnTo>
                      <a:pt x="1367" y="64"/>
                    </a:lnTo>
                    <a:cubicBezTo>
                      <a:pt x="1375" y="64"/>
                      <a:pt x="1383" y="66"/>
                      <a:pt x="1390" y="68"/>
                    </a:cubicBezTo>
                    <a:lnTo>
                      <a:pt x="1414" y="76"/>
                    </a:lnTo>
                    <a:cubicBezTo>
                      <a:pt x="1420" y="78"/>
                      <a:pt x="1426" y="81"/>
                      <a:pt x="1431" y="85"/>
                    </a:cubicBezTo>
                    <a:lnTo>
                      <a:pt x="1455" y="101"/>
                    </a:lnTo>
                    <a:lnTo>
                      <a:pt x="1438" y="92"/>
                    </a:lnTo>
                    <a:lnTo>
                      <a:pt x="1462" y="100"/>
                    </a:lnTo>
                    <a:lnTo>
                      <a:pt x="1486" y="108"/>
                    </a:lnTo>
                    <a:lnTo>
                      <a:pt x="1513" y="115"/>
                    </a:lnTo>
                    <a:lnTo>
                      <a:pt x="1542" y="124"/>
                    </a:lnTo>
                    <a:lnTo>
                      <a:pt x="1519" y="120"/>
                    </a:lnTo>
                    <a:lnTo>
                      <a:pt x="1543" y="120"/>
                    </a:lnTo>
                    <a:lnTo>
                      <a:pt x="1567" y="120"/>
                    </a:lnTo>
                    <a:cubicBezTo>
                      <a:pt x="1575" y="120"/>
                      <a:pt x="1583" y="122"/>
                      <a:pt x="1590" y="124"/>
                    </a:cubicBezTo>
                    <a:lnTo>
                      <a:pt x="1614" y="132"/>
                    </a:lnTo>
                    <a:lnTo>
                      <a:pt x="1638" y="140"/>
                    </a:lnTo>
                    <a:lnTo>
                      <a:pt x="1662" y="148"/>
                    </a:lnTo>
                    <a:lnTo>
                      <a:pt x="1686" y="156"/>
                    </a:lnTo>
                    <a:cubicBezTo>
                      <a:pt x="1692" y="158"/>
                      <a:pt x="1698" y="161"/>
                      <a:pt x="1703" y="165"/>
                    </a:cubicBezTo>
                    <a:lnTo>
                      <a:pt x="1727" y="181"/>
                    </a:lnTo>
                    <a:lnTo>
                      <a:pt x="1710" y="172"/>
                    </a:lnTo>
                    <a:lnTo>
                      <a:pt x="1734" y="180"/>
                    </a:lnTo>
                    <a:lnTo>
                      <a:pt x="1758" y="188"/>
                    </a:lnTo>
                    <a:lnTo>
                      <a:pt x="1782" y="196"/>
                    </a:lnTo>
                    <a:cubicBezTo>
                      <a:pt x="1788" y="198"/>
                      <a:pt x="1794" y="201"/>
                      <a:pt x="1799" y="205"/>
                    </a:cubicBezTo>
                    <a:lnTo>
                      <a:pt x="1823" y="221"/>
                    </a:lnTo>
                    <a:lnTo>
                      <a:pt x="1806" y="212"/>
                    </a:lnTo>
                    <a:lnTo>
                      <a:pt x="1830" y="220"/>
                    </a:lnTo>
                    <a:lnTo>
                      <a:pt x="1854" y="228"/>
                    </a:lnTo>
                    <a:lnTo>
                      <a:pt x="1878" y="236"/>
                    </a:lnTo>
                    <a:lnTo>
                      <a:pt x="1902" y="244"/>
                    </a:lnTo>
                    <a:lnTo>
                      <a:pt x="1879" y="240"/>
                    </a:lnTo>
                    <a:lnTo>
                      <a:pt x="1903" y="240"/>
                    </a:lnTo>
                    <a:cubicBezTo>
                      <a:pt x="1911" y="240"/>
                      <a:pt x="1919" y="242"/>
                      <a:pt x="1926" y="244"/>
                    </a:cubicBezTo>
                    <a:lnTo>
                      <a:pt x="1950" y="252"/>
                    </a:lnTo>
                    <a:lnTo>
                      <a:pt x="1927" y="248"/>
                    </a:lnTo>
                    <a:lnTo>
                      <a:pt x="1951" y="248"/>
                    </a:lnTo>
                    <a:cubicBezTo>
                      <a:pt x="1959" y="248"/>
                      <a:pt x="1967" y="250"/>
                      <a:pt x="1974" y="252"/>
                    </a:cubicBezTo>
                    <a:lnTo>
                      <a:pt x="1998" y="260"/>
                    </a:lnTo>
                    <a:lnTo>
                      <a:pt x="1953" y="260"/>
                    </a:lnTo>
                    <a:lnTo>
                      <a:pt x="1977" y="252"/>
                    </a:lnTo>
                    <a:lnTo>
                      <a:pt x="2014" y="243"/>
                    </a:lnTo>
                    <a:cubicBezTo>
                      <a:pt x="2020" y="241"/>
                      <a:pt x="2026" y="240"/>
                      <a:pt x="2031" y="240"/>
                    </a:cubicBezTo>
                    <a:lnTo>
                      <a:pt x="2055" y="240"/>
                    </a:lnTo>
                    <a:lnTo>
                      <a:pt x="2079" y="240"/>
                    </a:lnTo>
                    <a:lnTo>
                      <a:pt x="2103" y="240"/>
                    </a:lnTo>
                    <a:lnTo>
                      <a:pt x="2127" y="240"/>
                    </a:lnTo>
                    <a:lnTo>
                      <a:pt x="2151" y="240"/>
                    </a:lnTo>
                    <a:cubicBezTo>
                      <a:pt x="2159" y="240"/>
                      <a:pt x="2167" y="242"/>
                      <a:pt x="2174" y="244"/>
                    </a:cubicBezTo>
                    <a:lnTo>
                      <a:pt x="2198" y="252"/>
                    </a:lnTo>
                    <a:lnTo>
                      <a:pt x="2153" y="252"/>
                    </a:lnTo>
                    <a:lnTo>
                      <a:pt x="2177" y="244"/>
                    </a:lnTo>
                    <a:cubicBezTo>
                      <a:pt x="2184" y="242"/>
                      <a:pt x="2192" y="240"/>
                      <a:pt x="2199" y="240"/>
                    </a:cubicBezTo>
                    <a:lnTo>
                      <a:pt x="2223" y="240"/>
                    </a:lnTo>
                    <a:lnTo>
                      <a:pt x="2247" y="240"/>
                    </a:lnTo>
                    <a:cubicBezTo>
                      <a:pt x="2262" y="240"/>
                      <a:pt x="2276" y="245"/>
                      <a:pt x="2287" y="253"/>
                    </a:cubicBezTo>
                    <a:lnTo>
                      <a:pt x="2311" y="269"/>
                    </a:lnTo>
                    <a:lnTo>
                      <a:pt x="2294" y="260"/>
                    </a:lnTo>
                    <a:lnTo>
                      <a:pt x="2318" y="268"/>
                    </a:lnTo>
                    <a:lnTo>
                      <a:pt x="2342" y="276"/>
                    </a:lnTo>
                    <a:lnTo>
                      <a:pt x="2366" y="284"/>
                    </a:lnTo>
                    <a:lnTo>
                      <a:pt x="2390" y="292"/>
                    </a:lnTo>
                    <a:lnTo>
                      <a:pt x="2414" y="300"/>
                    </a:lnTo>
                    <a:lnTo>
                      <a:pt x="2438" y="308"/>
                    </a:lnTo>
                    <a:lnTo>
                      <a:pt x="2462" y="316"/>
                    </a:lnTo>
                    <a:lnTo>
                      <a:pt x="2486" y="324"/>
                    </a:lnTo>
                    <a:lnTo>
                      <a:pt x="2463" y="320"/>
                    </a:lnTo>
                    <a:lnTo>
                      <a:pt x="2487" y="320"/>
                    </a:lnTo>
                    <a:cubicBezTo>
                      <a:pt x="2495" y="320"/>
                      <a:pt x="2503" y="322"/>
                      <a:pt x="2510" y="324"/>
                    </a:cubicBezTo>
                    <a:lnTo>
                      <a:pt x="2534" y="332"/>
                    </a:lnTo>
                    <a:lnTo>
                      <a:pt x="2561" y="339"/>
                    </a:lnTo>
                    <a:lnTo>
                      <a:pt x="2543" y="336"/>
                    </a:lnTo>
                    <a:lnTo>
                      <a:pt x="2567" y="336"/>
                    </a:lnTo>
                    <a:lnTo>
                      <a:pt x="2591" y="336"/>
                    </a:lnTo>
                    <a:cubicBezTo>
                      <a:pt x="2599" y="336"/>
                      <a:pt x="2607" y="338"/>
                      <a:pt x="2614" y="340"/>
                    </a:cubicBezTo>
                    <a:lnTo>
                      <a:pt x="2638" y="348"/>
                    </a:lnTo>
                    <a:lnTo>
                      <a:pt x="2615" y="344"/>
                    </a:lnTo>
                    <a:lnTo>
                      <a:pt x="2639" y="344"/>
                    </a:lnTo>
                    <a:lnTo>
                      <a:pt x="2663" y="344"/>
                    </a:lnTo>
                    <a:lnTo>
                      <a:pt x="2687" y="344"/>
                    </a:lnTo>
                    <a:lnTo>
                      <a:pt x="2711" y="344"/>
                    </a:lnTo>
                    <a:lnTo>
                      <a:pt x="2689" y="348"/>
                    </a:lnTo>
                    <a:lnTo>
                      <a:pt x="2713" y="340"/>
                    </a:lnTo>
                    <a:lnTo>
                      <a:pt x="2737" y="332"/>
                    </a:lnTo>
                    <a:cubicBezTo>
                      <a:pt x="2744" y="330"/>
                      <a:pt x="2752" y="328"/>
                      <a:pt x="2759" y="328"/>
                    </a:cubicBezTo>
                    <a:lnTo>
                      <a:pt x="2783" y="328"/>
                    </a:lnTo>
                    <a:lnTo>
                      <a:pt x="2807" y="328"/>
                    </a:lnTo>
                    <a:lnTo>
                      <a:pt x="2785" y="332"/>
                    </a:lnTo>
                    <a:lnTo>
                      <a:pt x="2809" y="324"/>
                    </a:lnTo>
                    <a:cubicBezTo>
                      <a:pt x="2816" y="322"/>
                      <a:pt x="2824" y="320"/>
                      <a:pt x="2831" y="320"/>
                    </a:cubicBezTo>
                    <a:lnTo>
                      <a:pt x="2855" y="320"/>
                    </a:lnTo>
                    <a:lnTo>
                      <a:pt x="2879" y="320"/>
                    </a:lnTo>
                    <a:lnTo>
                      <a:pt x="2903" y="320"/>
                    </a:lnTo>
                    <a:lnTo>
                      <a:pt x="2927" y="320"/>
                    </a:lnTo>
                    <a:lnTo>
                      <a:pt x="2905" y="324"/>
                    </a:lnTo>
                    <a:lnTo>
                      <a:pt x="2929" y="316"/>
                    </a:lnTo>
                    <a:cubicBezTo>
                      <a:pt x="2936" y="314"/>
                      <a:pt x="2944" y="312"/>
                      <a:pt x="2951" y="312"/>
                    </a:cubicBezTo>
                    <a:lnTo>
                      <a:pt x="2975" y="312"/>
                    </a:lnTo>
                    <a:lnTo>
                      <a:pt x="2999" y="312"/>
                    </a:lnTo>
                    <a:cubicBezTo>
                      <a:pt x="3007" y="312"/>
                      <a:pt x="3015" y="314"/>
                      <a:pt x="3022" y="316"/>
                    </a:cubicBezTo>
                    <a:lnTo>
                      <a:pt x="3046" y="324"/>
                    </a:lnTo>
                    <a:lnTo>
                      <a:pt x="3070" y="332"/>
                    </a:lnTo>
                    <a:lnTo>
                      <a:pt x="3047" y="328"/>
                    </a:lnTo>
                    <a:lnTo>
                      <a:pt x="3079" y="328"/>
                    </a:lnTo>
                    <a:lnTo>
                      <a:pt x="3103" y="328"/>
                    </a:lnTo>
                    <a:lnTo>
                      <a:pt x="3081" y="332"/>
                    </a:lnTo>
                    <a:lnTo>
                      <a:pt x="3105" y="324"/>
                    </a:lnTo>
                    <a:cubicBezTo>
                      <a:pt x="3112" y="322"/>
                      <a:pt x="3120" y="320"/>
                      <a:pt x="3127" y="320"/>
                    </a:cubicBezTo>
                    <a:lnTo>
                      <a:pt x="3151" y="320"/>
                    </a:lnTo>
                    <a:lnTo>
                      <a:pt x="3129" y="324"/>
                    </a:lnTo>
                    <a:lnTo>
                      <a:pt x="3153" y="316"/>
                    </a:lnTo>
                    <a:lnTo>
                      <a:pt x="3177" y="308"/>
                    </a:lnTo>
                    <a:cubicBezTo>
                      <a:pt x="3184" y="306"/>
                      <a:pt x="3192" y="304"/>
                      <a:pt x="3199" y="304"/>
                    </a:cubicBezTo>
                    <a:lnTo>
                      <a:pt x="3223" y="304"/>
                    </a:lnTo>
                    <a:lnTo>
                      <a:pt x="3247" y="304"/>
                    </a:lnTo>
                    <a:lnTo>
                      <a:pt x="3225" y="308"/>
                    </a:lnTo>
                    <a:lnTo>
                      <a:pt x="3249" y="300"/>
                    </a:lnTo>
                    <a:lnTo>
                      <a:pt x="3273" y="292"/>
                    </a:lnTo>
                    <a:cubicBezTo>
                      <a:pt x="3280" y="290"/>
                      <a:pt x="3288" y="288"/>
                      <a:pt x="3295" y="288"/>
                    </a:cubicBezTo>
                    <a:lnTo>
                      <a:pt x="3319" y="288"/>
                    </a:lnTo>
                    <a:lnTo>
                      <a:pt x="3343" y="288"/>
                    </a:lnTo>
                    <a:lnTo>
                      <a:pt x="3321" y="292"/>
                    </a:lnTo>
                    <a:lnTo>
                      <a:pt x="3345" y="284"/>
                    </a:lnTo>
                    <a:lnTo>
                      <a:pt x="3369" y="276"/>
                    </a:lnTo>
                    <a:lnTo>
                      <a:pt x="3393" y="268"/>
                    </a:lnTo>
                    <a:cubicBezTo>
                      <a:pt x="3400" y="266"/>
                      <a:pt x="3408" y="264"/>
                      <a:pt x="3415" y="264"/>
                    </a:cubicBezTo>
                    <a:lnTo>
                      <a:pt x="3439" y="264"/>
                    </a:lnTo>
                    <a:lnTo>
                      <a:pt x="3400" y="277"/>
                    </a:lnTo>
                    <a:lnTo>
                      <a:pt x="3424" y="261"/>
                    </a:lnTo>
                    <a:cubicBezTo>
                      <a:pt x="3429" y="257"/>
                      <a:pt x="3435" y="254"/>
                      <a:pt x="3441" y="252"/>
                    </a:cubicBezTo>
                    <a:lnTo>
                      <a:pt x="3465" y="244"/>
                    </a:lnTo>
                    <a:lnTo>
                      <a:pt x="3489" y="236"/>
                    </a:lnTo>
                    <a:lnTo>
                      <a:pt x="3513" y="228"/>
                    </a:lnTo>
                    <a:cubicBezTo>
                      <a:pt x="3520" y="226"/>
                      <a:pt x="3528" y="224"/>
                      <a:pt x="3535" y="224"/>
                    </a:cubicBezTo>
                    <a:lnTo>
                      <a:pt x="3559" y="224"/>
                    </a:lnTo>
                    <a:lnTo>
                      <a:pt x="3537" y="228"/>
                    </a:lnTo>
                    <a:lnTo>
                      <a:pt x="3561" y="220"/>
                    </a:lnTo>
                    <a:lnTo>
                      <a:pt x="3598" y="211"/>
                    </a:lnTo>
                    <a:lnTo>
                      <a:pt x="3617" y="204"/>
                    </a:lnTo>
                    <a:lnTo>
                      <a:pt x="3641" y="196"/>
                    </a:lnTo>
                    <a:lnTo>
                      <a:pt x="3665" y="188"/>
                    </a:lnTo>
                    <a:lnTo>
                      <a:pt x="3689" y="180"/>
                    </a:lnTo>
                    <a:lnTo>
                      <a:pt x="3713" y="172"/>
                    </a:lnTo>
                    <a:cubicBezTo>
                      <a:pt x="3720" y="170"/>
                      <a:pt x="3728" y="168"/>
                      <a:pt x="3735" y="168"/>
                    </a:cubicBezTo>
                    <a:lnTo>
                      <a:pt x="3759" y="168"/>
                    </a:lnTo>
                    <a:lnTo>
                      <a:pt x="3737" y="172"/>
                    </a:lnTo>
                    <a:lnTo>
                      <a:pt x="3761" y="164"/>
                    </a:lnTo>
                    <a:cubicBezTo>
                      <a:pt x="3768" y="162"/>
                      <a:pt x="3776" y="160"/>
                      <a:pt x="3783" y="160"/>
                    </a:cubicBezTo>
                    <a:lnTo>
                      <a:pt x="3807" y="160"/>
                    </a:lnTo>
                    <a:lnTo>
                      <a:pt x="3785" y="164"/>
                    </a:lnTo>
                    <a:lnTo>
                      <a:pt x="3809" y="156"/>
                    </a:lnTo>
                    <a:lnTo>
                      <a:pt x="3833" y="148"/>
                    </a:lnTo>
                    <a:cubicBezTo>
                      <a:pt x="3840" y="146"/>
                      <a:pt x="3848" y="144"/>
                      <a:pt x="3855" y="144"/>
                    </a:cubicBezTo>
                    <a:lnTo>
                      <a:pt x="3879" y="144"/>
                    </a:lnTo>
                    <a:lnTo>
                      <a:pt x="3857" y="148"/>
                    </a:lnTo>
                    <a:lnTo>
                      <a:pt x="3881" y="140"/>
                    </a:lnTo>
                    <a:cubicBezTo>
                      <a:pt x="3888" y="138"/>
                      <a:pt x="3896" y="136"/>
                      <a:pt x="3903" y="136"/>
                    </a:cubicBezTo>
                    <a:lnTo>
                      <a:pt x="3927" y="136"/>
                    </a:lnTo>
                    <a:lnTo>
                      <a:pt x="3951" y="136"/>
                    </a:lnTo>
                    <a:lnTo>
                      <a:pt x="3975" y="136"/>
                    </a:lnTo>
                    <a:lnTo>
                      <a:pt x="3953" y="140"/>
                    </a:lnTo>
                    <a:lnTo>
                      <a:pt x="3977" y="132"/>
                    </a:lnTo>
                    <a:cubicBezTo>
                      <a:pt x="3984" y="130"/>
                      <a:pt x="3992" y="128"/>
                      <a:pt x="3999" y="128"/>
                    </a:cubicBezTo>
                    <a:lnTo>
                      <a:pt x="4023" y="128"/>
                    </a:lnTo>
                    <a:lnTo>
                      <a:pt x="4047" y="128"/>
                    </a:lnTo>
                    <a:lnTo>
                      <a:pt x="4025" y="132"/>
                    </a:lnTo>
                    <a:lnTo>
                      <a:pt x="4049" y="124"/>
                    </a:lnTo>
                    <a:cubicBezTo>
                      <a:pt x="4056" y="122"/>
                      <a:pt x="4064" y="120"/>
                      <a:pt x="4071" y="120"/>
                    </a:cubicBezTo>
                    <a:lnTo>
                      <a:pt x="4095" y="120"/>
                    </a:lnTo>
                    <a:lnTo>
                      <a:pt x="4127" y="120"/>
                    </a:lnTo>
                    <a:lnTo>
                      <a:pt x="4105" y="124"/>
                    </a:lnTo>
                    <a:lnTo>
                      <a:pt x="4129" y="116"/>
                    </a:lnTo>
                    <a:cubicBezTo>
                      <a:pt x="4136" y="114"/>
                      <a:pt x="4144" y="112"/>
                      <a:pt x="4151" y="112"/>
                    </a:cubicBezTo>
                    <a:lnTo>
                      <a:pt x="4175" y="112"/>
                    </a:lnTo>
                    <a:lnTo>
                      <a:pt x="4153" y="116"/>
                    </a:lnTo>
                    <a:lnTo>
                      <a:pt x="4177" y="108"/>
                    </a:lnTo>
                    <a:cubicBezTo>
                      <a:pt x="4184" y="106"/>
                      <a:pt x="4192" y="104"/>
                      <a:pt x="4199" y="104"/>
                    </a:cubicBezTo>
                    <a:lnTo>
                      <a:pt x="4223" y="104"/>
                    </a:lnTo>
                    <a:lnTo>
                      <a:pt x="4201" y="108"/>
                    </a:lnTo>
                    <a:lnTo>
                      <a:pt x="4225" y="100"/>
                    </a:lnTo>
                    <a:cubicBezTo>
                      <a:pt x="4232" y="98"/>
                      <a:pt x="4240" y="96"/>
                      <a:pt x="4247" y="96"/>
                    </a:cubicBezTo>
                    <a:lnTo>
                      <a:pt x="4271" y="96"/>
                    </a:lnTo>
                    <a:lnTo>
                      <a:pt x="4249" y="100"/>
                    </a:lnTo>
                    <a:lnTo>
                      <a:pt x="4273" y="92"/>
                    </a:lnTo>
                    <a:cubicBezTo>
                      <a:pt x="4280" y="90"/>
                      <a:pt x="4288" y="88"/>
                      <a:pt x="4295" y="88"/>
                    </a:cubicBezTo>
                    <a:lnTo>
                      <a:pt x="4319" y="88"/>
                    </a:lnTo>
                    <a:lnTo>
                      <a:pt x="4297" y="92"/>
                    </a:lnTo>
                    <a:lnTo>
                      <a:pt x="4321" y="84"/>
                    </a:lnTo>
                    <a:cubicBezTo>
                      <a:pt x="4328" y="82"/>
                      <a:pt x="4336" y="80"/>
                      <a:pt x="4343" y="80"/>
                    </a:cubicBezTo>
                    <a:lnTo>
                      <a:pt x="4367" y="80"/>
                    </a:lnTo>
                    <a:lnTo>
                      <a:pt x="4345" y="84"/>
                    </a:lnTo>
                    <a:lnTo>
                      <a:pt x="4369" y="76"/>
                    </a:lnTo>
                    <a:lnTo>
                      <a:pt x="4393" y="68"/>
                    </a:lnTo>
                    <a:cubicBezTo>
                      <a:pt x="4400" y="66"/>
                      <a:pt x="4408" y="64"/>
                      <a:pt x="4415" y="64"/>
                    </a:cubicBezTo>
                    <a:lnTo>
                      <a:pt x="4439" y="64"/>
                    </a:lnTo>
                    <a:lnTo>
                      <a:pt x="4417" y="68"/>
                    </a:lnTo>
                    <a:lnTo>
                      <a:pt x="4441" y="60"/>
                    </a:lnTo>
                    <a:cubicBezTo>
                      <a:pt x="4448" y="58"/>
                      <a:pt x="4456" y="56"/>
                      <a:pt x="4463" y="56"/>
                    </a:cubicBezTo>
                    <a:lnTo>
                      <a:pt x="4487" y="56"/>
                    </a:lnTo>
                    <a:lnTo>
                      <a:pt x="4511" y="56"/>
                    </a:lnTo>
                    <a:lnTo>
                      <a:pt x="4535" y="56"/>
                    </a:lnTo>
                    <a:lnTo>
                      <a:pt x="4559" y="56"/>
                    </a:lnTo>
                    <a:lnTo>
                      <a:pt x="4583" y="56"/>
                    </a:lnTo>
                    <a:lnTo>
                      <a:pt x="4607" y="56"/>
                    </a:lnTo>
                    <a:lnTo>
                      <a:pt x="4631" y="56"/>
                    </a:lnTo>
                    <a:lnTo>
                      <a:pt x="4663" y="56"/>
                    </a:lnTo>
                    <a:lnTo>
                      <a:pt x="4687" y="56"/>
                    </a:lnTo>
                    <a:lnTo>
                      <a:pt x="4665" y="60"/>
                    </a:lnTo>
                    <a:lnTo>
                      <a:pt x="4689" y="52"/>
                    </a:lnTo>
                    <a:cubicBezTo>
                      <a:pt x="4696" y="50"/>
                      <a:pt x="4704" y="48"/>
                      <a:pt x="4711" y="48"/>
                    </a:cubicBezTo>
                    <a:lnTo>
                      <a:pt x="4735" y="48"/>
                    </a:lnTo>
                    <a:lnTo>
                      <a:pt x="4713" y="52"/>
                    </a:lnTo>
                    <a:lnTo>
                      <a:pt x="4737" y="44"/>
                    </a:lnTo>
                    <a:cubicBezTo>
                      <a:pt x="4744" y="42"/>
                      <a:pt x="4752" y="40"/>
                      <a:pt x="4759" y="40"/>
                    </a:cubicBezTo>
                    <a:lnTo>
                      <a:pt x="4783" y="40"/>
                    </a:lnTo>
                    <a:lnTo>
                      <a:pt x="4761" y="44"/>
                    </a:lnTo>
                    <a:lnTo>
                      <a:pt x="4785" y="36"/>
                    </a:lnTo>
                    <a:cubicBezTo>
                      <a:pt x="4792" y="34"/>
                      <a:pt x="4800" y="32"/>
                      <a:pt x="4807" y="32"/>
                    </a:cubicBezTo>
                    <a:lnTo>
                      <a:pt x="4831" y="32"/>
                    </a:lnTo>
                    <a:lnTo>
                      <a:pt x="4809" y="36"/>
                    </a:lnTo>
                    <a:lnTo>
                      <a:pt x="4833" y="28"/>
                    </a:lnTo>
                    <a:lnTo>
                      <a:pt x="4857" y="20"/>
                    </a:lnTo>
                    <a:cubicBezTo>
                      <a:pt x="4864" y="18"/>
                      <a:pt x="4872" y="16"/>
                      <a:pt x="4879" y="16"/>
                    </a:cubicBezTo>
                    <a:lnTo>
                      <a:pt x="4903" y="16"/>
                    </a:lnTo>
                    <a:lnTo>
                      <a:pt x="4881" y="20"/>
                    </a:lnTo>
                    <a:lnTo>
                      <a:pt x="4905" y="12"/>
                    </a:lnTo>
                    <a:cubicBezTo>
                      <a:pt x="4912" y="10"/>
                      <a:pt x="4920" y="8"/>
                      <a:pt x="4927" y="8"/>
                    </a:cubicBezTo>
                    <a:lnTo>
                      <a:pt x="4951" y="8"/>
                    </a:lnTo>
                    <a:cubicBezTo>
                      <a:pt x="4991" y="8"/>
                      <a:pt x="5023" y="41"/>
                      <a:pt x="5023" y="80"/>
                    </a:cubicBezTo>
                    <a:cubicBezTo>
                      <a:pt x="5023" y="120"/>
                      <a:pt x="4991" y="152"/>
                      <a:pt x="4951" y="152"/>
                    </a:cubicBezTo>
                    <a:lnTo>
                      <a:pt x="4927" y="152"/>
                    </a:lnTo>
                    <a:lnTo>
                      <a:pt x="4950" y="149"/>
                    </a:lnTo>
                    <a:lnTo>
                      <a:pt x="4926" y="157"/>
                    </a:lnTo>
                    <a:cubicBezTo>
                      <a:pt x="4919" y="159"/>
                      <a:pt x="4911" y="160"/>
                      <a:pt x="4903" y="160"/>
                    </a:cubicBezTo>
                    <a:lnTo>
                      <a:pt x="4879" y="160"/>
                    </a:lnTo>
                    <a:lnTo>
                      <a:pt x="4902" y="157"/>
                    </a:lnTo>
                    <a:lnTo>
                      <a:pt x="4878" y="165"/>
                    </a:lnTo>
                    <a:lnTo>
                      <a:pt x="4854" y="173"/>
                    </a:lnTo>
                    <a:cubicBezTo>
                      <a:pt x="4847" y="175"/>
                      <a:pt x="4839" y="176"/>
                      <a:pt x="4831" y="176"/>
                    </a:cubicBezTo>
                    <a:lnTo>
                      <a:pt x="4807" y="176"/>
                    </a:lnTo>
                    <a:lnTo>
                      <a:pt x="4830" y="173"/>
                    </a:lnTo>
                    <a:lnTo>
                      <a:pt x="4806" y="181"/>
                    </a:lnTo>
                    <a:cubicBezTo>
                      <a:pt x="4799" y="183"/>
                      <a:pt x="4791" y="184"/>
                      <a:pt x="4783" y="184"/>
                    </a:cubicBezTo>
                    <a:lnTo>
                      <a:pt x="4759" y="184"/>
                    </a:lnTo>
                    <a:lnTo>
                      <a:pt x="4782" y="181"/>
                    </a:lnTo>
                    <a:lnTo>
                      <a:pt x="4758" y="189"/>
                    </a:lnTo>
                    <a:cubicBezTo>
                      <a:pt x="4751" y="191"/>
                      <a:pt x="4743" y="192"/>
                      <a:pt x="4735" y="192"/>
                    </a:cubicBezTo>
                    <a:lnTo>
                      <a:pt x="4711" y="192"/>
                    </a:lnTo>
                    <a:lnTo>
                      <a:pt x="4734" y="189"/>
                    </a:lnTo>
                    <a:lnTo>
                      <a:pt x="4710" y="197"/>
                    </a:lnTo>
                    <a:cubicBezTo>
                      <a:pt x="4703" y="199"/>
                      <a:pt x="4695" y="200"/>
                      <a:pt x="4687" y="200"/>
                    </a:cubicBezTo>
                    <a:lnTo>
                      <a:pt x="4663" y="200"/>
                    </a:lnTo>
                    <a:lnTo>
                      <a:pt x="4631" y="200"/>
                    </a:lnTo>
                    <a:lnTo>
                      <a:pt x="4607" y="200"/>
                    </a:lnTo>
                    <a:lnTo>
                      <a:pt x="4583" y="200"/>
                    </a:lnTo>
                    <a:lnTo>
                      <a:pt x="4559" y="200"/>
                    </a:lnTo>
                    <a:lnTo>
                      <a:pt x="4535" y="200"/>
                    </a:lnTo>
                    <a:lnTo>
                      <a:pt x="4511" y="200"/>
                    </a:lnTo>
                    <a:lnTo>
                      <a:pt x="4487" y="200"/>
                    </a:lnTo>
                    <a:lnTo>
                      <a:pt x="4463" y="200"/>
                    </a:lnTo>
                    <a:lnTo>
                      <a:pt x="4486" y="197"/>
                    </a:lnTo>
                    <a:lnTo>
                      <a:pt x="4462" y="205"/>
                    </a:lnTo>
                    <a:cubicBezTo>
                      <a:pt x="4455" y="207"/>
                      <a:pt x="4447" y="208"/>
                      <a:pt x="4439" y="208"/>
                    </a:cubicBezTo>
                    <a:lnTo>
                      <a:pt x="4415" y="208"/>
                    </a:lnTo>
                    <a:lnTo>
                      <a:pt x="4438" y="205"/>
                    </a:lnTo>
                    <a:lnTo>
                      <a:pt x="4414" y="213"/>
                    </a:lnTo>
                    <a:lnTo>
                      <a:pt x="4390" y="221"/>
                    </a:lnTo>
                    <a:cubicBezTo>
                      <a:pt x="4383" y="223"/>
                      <a:pt x="4375" y="224"/>
                      <a:pt x="4367" y="224"/>
                    </a:cubicBezTo>
                    <a:lnTo>
                      <a:pt x="4343" y="224"/>
                    </a:lnTo>
                    <a:lnTo>
                      <a:pt x="4366" y="221"/>
                    </a:lnTo>
                    <a:lnTo>
                      <a:pt x="4342" y="229"/>
                    </a:lnTo>
                    <a:cubicBezTo>
                      <a:pt x="4335" y="231"/>
                      <a:pt x="4327" y="232"/>
                      <a:pt x="4319" y="232"/>
                    </a:cubicBezTo>
                    <a:lnTo>
                      <a:pt x="4295" y="232"/>
                    </a:lnTo>
                    <a:lnTo>
                      <a:pt x="4318" y="229"/>
                    </a:lnTo>
                    <a:lnTo>
                      <a:pt x="4294" y="237"/>
                    </a:lnTo>
                    <a:cubicBezTo>
                      <a:pt x="4287" y="239"/>
                      <a:pt x="4279" y="240"/>
                      <a:pt x="4271" y="240"/>
                    </a:cubicBezTo>
                    <a:lnTo>
                      <a:pt x="4247" y="240"/>
                    </a:lnTo>
                    <a:lnTo>
                      <a:pt x="4270" y="237"/>
                    </a:lnTo>
                    <a:lnTo>
                      <a:pt x="4246" y="245"/>
                    </a:lnTo>
                    <a:cubicBezTo>
                      <a:pt x="4239" y="247"/>
                      <a:pt x="4231" y="248"/>
                      <a:pt x="4223" y="248"/>
                    </a:cubicBezTo>
                    <a:lnTo>
                      <a:pt x="4199" y="248"/>
                    </a:lnTo>
                    <a:lnTo>
                      <a:pt x="4222" y="245"/>
                    </a:lnTo>
                    <a:lnTo>
                      <a:pt x="4198" y="253"/>
                    </a:lnTo>
                    <a:cubicBezTo>
                      <a:pt x="4191" y="255"/>
                      <a:pt x="4183" y="256"/>
                      <a:pt x="4175" y="256"/>
                    </a:cubicBezTo>
                    <a:lnTo>
                      <a:pt x="4151" y="256"/>
                    </a:lnTo>
                    <a:lnTo>
                      <a:pt x="4174" y="253"/>
                    </a:lnTo>
                    <a:lnTo>
                      <a:pt x="4150" y="261"/>
                    </a:lnTo>
                    <a:cubicBezTo>
                      <a:pt x="4143" y="263"/>
                      <a:pt x="4135" y="264"/>
                      <a:pt x="4127" y="264"/>
                    </a:cubicBezTo>
                    <a:lnTo>
                      <a:pt x="4095" y="264"/>
                    </a:lnTo>
                    <a:lnTo>
                      <a:pt x="4071" y="264"/>
                    </a:lnTo>
                    <a:lnTo>
                      <a:pt x="4094" y="261"/>
                    </a:lnTo>
                    <a:lnTo>
                      <a:pt x="4070" y="269"/>
                    </a:lnTo>
                    <a:cubicBezTo>
                      <a:pt x="4063" y="271"/>
                      <a:pt x="4055" y="272"/>
                      <a:pt x="4047" y="272"/>
                    </a:cubicBezTo>
                    <a:lnTo>
                      <a:pt x="4023" y="272"/>
                    </a:lnTo>
                    <a:lnTo>
                      <a:pt x="3999" y="272"/>
                    </a:lnTo>
                    <a:lnTo>
                      <a:pt x="4022" y="269"/>
                    </a:lnTo>
                    <a:lnTo>
                      <a:pt x="3998" y="277"/>
                    </a:lnTo>
                    <a:cubicBezTo>
                      <a:pt x="3991" y="279"/>
                      <a:pt x="3983" y="280"/>
                      <a:pt x="3975" y="280"/>
                    </a:cubicBezTo>
                    <a:lnTo>
                      <a:pt x="3951" y="280"/>
                    </a:lnTo>
                    <a:lnTo>
                      <a:pt x="3927" y="280"/>
                    </a:lnTo>
                    <a:lnTo>
                      <a:pt x="3903" y="280"/>
                    </a:lnTo>
                    <a:lnTo>
                      <a:pt x="3926" y="277"/>
                    </a:lnTo>
                    <a:lnTo>
                      <a:pt x="3902" y="285"/>
                    </a:lnTo>
                    <a:cubicBezTo>
                      <a:pt x="3895" y="287"/>
                      <a:pt x="3887" y="288"/>
                      <a:pt x="3879" y="288"/>
                    </a:cubicBezTo>
                    <a:lnTo>
                      <a:pt x="3855" y="288"/>
                    </a:lnTo>
                    <a:lnTo>
                      <a:pt x="3878" y="285"/>
                    </a:lnTo>
                    <a:lnTo>
                      <a:pt x="3854" y="293"/>
                    </a:lnTo>
                    <a:lnTo>
                      <a:pt x="3830" y="301"/>
                    </a:lnTo>
                    <a:cubicBezTo>
                      <a:pt x="3823" y="303"/>
                      <a:pt x="3815" y="304"/>
                      <a:pt x="3807" y="304"/>
                    </a:cubicBezTo>
                    <a:lnTo>
                      <a:pt x="3783" y="304"/>
                    </a:lnTo>
                    <a:lnTo>
                      <a:pt x="3806" y="301"/>
                    </a:lnTo>
                    <a:lnTo>
                      <a:pt x="3782" y="309"/>
                    </a:lnTo>
                    <a:cubicBezTo>
                      <a:pt x="3775" y="311"/>
                      <a:pt x="3767" y="312"/>
                      <a:pt x="3759" y="312"/>
                    </a:cubicBezTo>
                    <a:lnTo>
                      <a:pt x="3735" y="312"/>
                    </a:lnTo>
                    <a:lnTo>
                      <a:pt x="3758" y="309"/>
                    </a:lnTo>
                    <a:lnTo>
                      <a:pt x="3734" y="317"/>
                    </a:lnTo>
                    <a:lnTo>
                      <a:pt x="3710" y="325"/>
                    </a:lnTo>
                    <a:lnTo>
                      <a:pt x="3686" y="333"/>
                    </a:lnTo>
                    <a:lnTo>
                      <a:pt x="3662" y="341"/>
                    </a:lnTo>
                    <a:lnTo>
                      <a:pt x="3633" y="350"/>
                    </a:lnTo>
                    <a:lnTo>
                      <a:pt x="3606" y="357"/>
                    </a:lnTo>
                    <a:lnTo>
                      <a:pt x="3582" y="365"/>
                    </a:lnTo>
                    <a:cubicBezTo>
                      <a:pt x="3575" y="367"/>
                      <a:pt x="3567" y="368"/>
                      <a:pt x="3559" y="368"/>
                    </a:cubicBezTo>
                    <a:lnTo>
                      <a:pt x="3535" y="368"/>
                    </a:lnTo>
                    <a:lnTo>
                      <a:pt x="3558" y="365"/>
                    </a:lnTo>
                    <a:lnTo>
                      <a:pt x="3534" y="373"/>
                    </a:lnTo>
                    <a:lnTo>
                      <a:pt x="3510" y="381"/>
                    </a:lnTo>
                    <a:lnTo>
                      <a:pt x="3486" y="389"/>
                    </a:lnTo>
                    <a:lnTo>
                      <a:pt x="3503" y="380"/>
                    </a:lnTo>
                    <a:lnTo>
                      <a:pt x="3479" y="396"/>
                    </a:lnTo>
                    <a:cubicBezTo>
                      <a:pt x="3468" y="404"/>
                      <a:pt x="3454" y="408"/>
                      <a:pt x="3439" y="408"/>
                    </a:cubicBezTo>
                    <a:lnTo>
                      <a:pt x="3415" y="408"/>
                    </a:lnTo>
                    <a:lnTo>
                      <a:pt x="3438" y="405"/>
                    </a:lnTo>
                    <a:lnTo>
                      <a:pt x="3414" y="413"/>
                    </a:lnTo>
                    <a:lnTo>
                      <a:pt x="3390" y="421"/>
                    </a:lnTo>
                    <a:lnTo>
                      <a:pt x="3366" y="429"/>
                    </a:lnTo>
                    <a:cubicBezTo>
                      <a:pt x="3359" y="431"/>
                      <a:pt x="3351" y="432"/>
                      <a:pt x="3343" y="432"/>
                    </a:cubicBezTo>
                    <a:lnTo>
                      <a:pt x="3319" y="432"/>
                    </a:lnTo>
                    <a:lnTo>
                      <a:pt x="3295" y="432"/>
                    </a:lnTo>
                    <a:lnTo>
                      <a:pt x="3318" y="429"/>
                    </a:lnTo>
                    <a:lnTo>
                      <a:pt x="3294" y="437"/>
                    </a:lnTo>
                    <a:lnTo>
                      <a:pt x="3270" y="445"/>
                    </a:lnTo>
                    <a:cubicBezTo>
                      <a:pt x="3263" y="447"/>
                      <a:pt x="3255" y="448"/>
                      <a:pt x="3247" y="448"/>
                    </a:cubicBezTo>
                    <a:lnTo>
                      <a:pt x="3223" y="448"/>
                    </a:lnTo>
                    <a:lnTo>
                      <a:pt x="3199" y="448"/>
                    </a:lnTo>
                    <a:lnTo>
                      <a:pt x="3222" y="445"/>
                    </a:lnTo>
                    <a:lnTo>
                      <a:pt x="3198" y="453"/>
                    </a:lnTo>
                    <a:lnTo>
                      <a:pt x="3174" y="461"/>
                    </a:lnTo>
                    <a:cubicBezTo>
                      <a:pt x="3167" y="463"/>
                      <a:pt x="3159" y="464"/>
                      <a:pt x="3151" y="464"/>
                    </a:cubicBezTo>
                    <a:lnTo>
                      <a:pt x="3127" y="464"/>
                    </a:lnTo>
                    <a:lnTo>
                      <a:pt x="3150" y="461"/>
                    </a:lnTo>
                    <a:lnTo>
                      <a:pt x="3126" y="469"/>
                    </a:lnTo>
                    <a:cubicBezTo>
                      <a:pt x="3119" y="471"/>
                      <a:pt x="3111" y="472"/>
                      <a:pt x="3103" y="472"/>
                    </a:cubicBezTo>
                    <a:lnTo>
                      <a:pt x="3079" y="472"/>
                    </a:lnTo>
                    <a:lnTo>
                      <a:pt x="3047" y="472"/>
                    </a:lnTo>
                    <a:cubicBezTo>
                      <a:pt x="3040" y="472"/>
                      <a:pt x="3032" y="471"/>
                      <a:pt x="3025" y="469"/>
                    </a:cubicBezTo>
                    <a:lnTo>
                      <a:pt x="3001" y="461"/>
                    </a:lnTo>
                    <a:lnTo>
                      <a:pt x="2977" y="453"/>
                    </a:lnTo>
                    <a:lnTo>
                      <a:pt x="2999" y="456"/>
                    </a:lnTo>
                    <a:lnTo>
                      <a:pt x="2975" y="456"/>
                    </a:lnTo>
                    <a:lnTo>
                      <a:pt x="2951" y="456"/>
                    </a:lnTo>
                    <a:lnTo>
                      <a:pt x="2974" y="453"/>
                    </a:lnTo>
                    <a:lnTo>
                      <a:pt x="2950" y="461"/>
                    </a:lnTo>
                    <a:cubicBezTo>
                      <a:pt x="2943" y="463"/>
                      <a:pt x="2935" y="464"/>
                      <a:pt x="2927" y="464"/>
                    </a:cubicBezTo>
                    <a:lnTo>
                      <a:pt x="2903" y="464"/>
                    </a:lnTo>
                    <a:lnTo>
                      <a:pt x="2879" y="464"/>
                    </a:lnTo>
                    <a:lnTo>
                      <a:pt x="2855" y="464"/>
                    </a:lnTo>
                    <a:lnTo>
                      <a:pt x="2831" y="464"/>
                    </a:lnTo>
                    <a:lnTo>
                      <a:pt x="2854" y="461"/>
                    </a:lnTo>
                    <a:lnTo>
                      <a:pt x="2830" y="469"/>
                    </a:lnTo>
                    <a:cubicBezTo>
                      <a:pt x="2823" y="471"/>
                      <a:pt x="2815" y="472"/>
                      <a:pt x="2807" y="472"/>
                    </a:cubicBezTo>
                    <a:lnTo>
                      <a:pt x="2783" y="472"/>
                    </a:lnTo>
                    <a:lnTo>
                      <a:pt x="2759" y="472"/>
                    </a:lnTo>
                    <a:lnTo>
                      <a:pt x="2782" y="469"/>
                    </a:lnTo>
                    <a:lnTo>
                      <a:pt x="2758" y="477"/>
                    </a:lnTo>
                    <a:lnTo>
                      <a:pt x="2734" y="485"/>
                    </a:lnTo>
                    <a:cubicBezTo>
                      <a:pt x="2727" y="487"/>
                      <a:pt x="2719" y="488"/>
                      <a:pt x="2711" y="488"/>
                    </a:cubicBezTo>
                    <a:lnTo>
                      <a:pt x="2687" y="488"/>
                    </a:lnTo>
                    <a:lnTo>
                      <a:pt x="2663" y="488"/>
                    </a:lnTo>
                    <a:lnTo>
                      <a:pt x="2639" y="488"/>
                    </a:lnTo>
                    <a:lnTo>
                      <a:pt x="2615" y="488"/>
                    </a:lnTo>
                    <a:cubicBezTo>
                      <a:pt x="2608" y="488"/>
                      <a:pt x="2600" y="487"/>
                      <a:pt x="2593" y="485"/>
                    </a:cubicBezTo>
                    <a:lnTo>
                      <a:pt x="2569" y="477"/>
                    </a:lnTo>
                    <a:lnTo>
                      <a:pt x="2591" y="480"/>
                    </a:lnTo>
                    <a:lnTo>
                      <a:pt x="2567" y="480"/>
                    </a:lnTo>
                    <a:lnTo>
                      <a:pt x="2543" y="480"/>
                    </a:lnTo>
                    <a:cubicBezTo>
                      <a:pt x="2538" y="480"/>
                      <a:pt x="2532" y="480"/>
                      <a:pt x="2526" y="478"/>
                    </a:cubicBezTo>
                    <a:lnTo>
                      <a:pt x="2489" y="469"/>
                    </a:lnTo>
                    <a:lnTo>
                      <a:pt x="2465" y="461"/>
                    </a:lnTo>
                    <a:lnTo>
                      <a:pt x="2487" y="464"/>
                    </a:lnTo>
                    <a:lnTo>
                      <a:pt x="2463" y="464"/>
                    </a:lnTo>
                    <a:cubicBezTo>
                      <a:pt x="2456" y="464"/>
                      <a:pt x="2448" y="463"/>
                      <a:pt x="2441" y="461"/>
                    </a:cubicBezTo>
                    <a:lnTo>
                      <a:pt x="2417" y="453"/>
                    </a:lnTo>
                    <a:lnTo>
                      <a:pt x="2393" y="445"/>
                    </a:lnTo>
                    <a:lnTo>
                      <a:pt x="2369" y="437"/>
                    </a:lnTo>
                    <a:lnTo>
                      <a:pt x="2345" y="429"/>
                    </a:lnTo>
                    <a:lnTo>
                      <a:pt x="2321" y="421"/>
                    </a:lnTo>
                    <a:lnTo>
                      <a:pt x="2297" y="413"/>
                    </a:lnTo>
                    <a:lnTo>
                      <a:pt x="2273" y="405"/>
                    </a:lnTo>
                    <a:lnTo>
                      <a:pt x="2249" y="397"/>
                    </a:lnTo>
                    <a:cubicBezTo>
                      <a:pt x="2243" y="395"/>
                      <a:pt x="2237" y="392"/>
                      <a:pt x="2232" y="388"/>
                    </a:cubicBezTo>
                    <a:lnTo>
                      <a:pt x="2208" y="372"/>
                    </a:lnTo>
                    <a:lnTo>
                      <a:pt x="2247" y="384"/>
                    </a:lnTo>
                    <a:lnTo>
                      <a:pt x="2223" y="384"/>
                    </a:lnTo>
                    <a:lnTo>
                      <a:pt x="2199" y="384"/>
                    </a:lnTo>
                    <a:lnTo>
                      <a:pt x="2222" y="381"/>
                    </a:lnTo>
                    <a:lnTo>
                      <a:pt x="2198" y="389"/>
                    </a:lnTo>
                    <a:cubicBezTo>
                      <a:pt x="2183" y="394"/>
                      <a:pt x="2167" y="394"/>
                      <a:pt x="2153" y="389"/>
                    </a:cubicBezTo>
                    <a:lnTo>
                      <a:pt x="2129" y="381"/>
                    </a:lnTo>
                    <a:lnTo>
                      <a:pt x="2151" y="384"/>
                    </a:lnTo>
                    <a:lnTo>
                      <a:pt x="2127" y="384"/>
                    </a:lnTo>
                    <a:lnTo>
                      <a:pt x="2103" y="384"/>
                    </a:lnTo>
                    <a:lnTo>
                      <a:pt x="2079" y="384"/>
                    </a:lnTo>
                    <a:lnTo>
                      <a:pt x="2055" y="384"/>
                    </a:lnTo>
                    <a:lnTo>
                      <a:pt x="2031" y="384"/>
                    </a:lnTo>
                    <a:lnTo>
                      <a:pt x="2049" y="382"/>
                    </a:lnTo>
                    <a:lnTo>
                      <a:pt x="2022" y="389"/>
                    </a:lnTo>
                    <a:lnTo>
                      <a:pt x="1998" y="397"/>
                    </a:lnTo>
                    <a:cubicBezTo>
                      <a:pt x="1983" y="402"/>
                      <a:pt x="1967" y="402"/>
                      <a:pt x="1953" y="397"/>
                    </a:cubicBezTo>
                    <a:lnTo>
                      <a:pt x="1929" y="389"/>
                    </a:lnTo>
                    <a:lnTo>
                      <a:pt x="1951" y="392"/>
                    </a:lnTo>
                    <a:lnTo>
                      <a:pt x="1927" y="392"/>
                    </a:lnTo>
                    <a:cubicBezTo>
                      <a:pt x="1920" y="392"/>
                      <a:pt x="1912" y="391"/>
                      <a:pt x="1905" y="389"/>
                    </a:cubicBezTo>
                    <a:lnTo>
                      <a:pt x="1881" y="381"/>
                    </a:lnTo>
                    <a:lnTo>
                      <a:pt x="1903" y="384"/>
                    </a:lnTo>
                    <a:lnTo>
                      <a:pt x="1879" y="384"/>
                    </a:lnTo>
                    <a:cubicBezTo>
                      <a:pt x="1872" y="384"/>
                      <a:pt x="1864" y="383"/>
                      <a:pt x="1857" y="381"/>
                    </a:cubicBezTo>
                    <a:lnTo>
                      <a:pt x="1833" y="373"/>
                    </a:lnTo>
                    <a:lnTo>
                      <a:pt x="1809" y="365"/>
                    </a:lnTo>
                    <a:lnTo>
                      <a:pt x="1785" y="357"/>
                    </a:lnTo>
                    <a:lnTo>
                      <a:pt x="1761" y="349"/>
                    </a:lnTo>
                    <a:cubicBezTo>
                      <a:pt x="1755" y="347"/>
                      <a:pt x="1749" y="344"/>
                      <a:pt x="1744" y="340"/>
                    </a:cubicBezTo>
                    <a:lnTo>
                      <a:pt x="1720" y="324"/>
                    </a:lnTo>
                    <a:lnTo>
                      <a:pt x="1737" y="333"/>
                    </a:lnTo>
                    <a:lnTo>
                      <a:pt x="1713" y="325"/>
                    </a:lnTo>
                    <a:lnTo>
                      <a:pt x="1689" y="317"/>
                    </a:lnTo>
                    <a:lnTo>
                      <a:pt x="1665" y="309"/>
                    </a:lnTo>
                    <a:cubicBezTo>
                      <a:pt x="1659" y="307"/>
                      <a:pt x="1653" y="304"/>
                      <a:pt x="1648" y="300"/>
                    </a:cubicBezTo>
                    <a:lnTo>
                      <a:pt x="1624" y="284"/>
                    </a:lnTo>
                    <a:lnTo>
                      <a:pt x="1641" y="293"/>
                    </a:lnTo>
                    <a:lnTo>
                      <a:pt x="1617" y="285"/>
                    </a:lnTo>
                    <a:lnTo>
                      <a:pt x="1593" y="277"/>
                    </a:lnTo>
                    <a:lnTo>
                      <a:pt x="1569" y="269"/>
                    </a:lnTo>
                    <a:lnTo>
                      <a:pt x="1545" y="261"/>
                    </a:lnTo>
                    <a:lnTo>
                      <a:pt x="1567" y="264"/>
                    </a:lnTo>
                    <a:lnTo>
                      <a:pt x="1543" y="264"/>
                    </a:lnTo>
                    <a:lnTo>
                      <a:pt x="1519" y="264"/>
                    </a:lnTo>
                    <a:cubicBezTo>
                      <a:pt x="1512" y="264"/>
                      <a:pt x="1504" y="263"/>
                      <a:pt x="1497" y="261"/>
                    </a:cubicBezTo>
                    <a:lnTo>
                      <a:pt x="1478" y="254"/>
                    </a:lnTo>
                    <a:lnTo>
                      <a:pt x="1441" y="245"/>
                    </a:lnTo>
                    <a:lnTo>
                      <a:pt x="1417" y="237"/>
                    </a:lnTo>
                    <a:lnTo>
                      <a:pt x="1393" y="229"/>
                    </a:lnTo>
                    <a:cubicBezTo>
                      <a:pt x="1387" y="227"/>
                      <a:pt x="1381" y="224"/>
                      <a:pt x="1376" y="220"/>
                    </a:cubicBezTo>
                    <a:lnTo>
                      <a:pt x="1352" y="204"/>
                    </a:lnTo>
                    <a:lnTo>
                      <a:pt x="1369" y="213"/>
                    </a:lnTo>
                    <a:lnTo>
                      <a:pt x="1345" y="205"/>
                    </a:lnTo>
                    <a:lnTo>
                      <a:pt x="1367" y="208"/>
                    </a:lnTo>
                    <a:lnTo>
                      <a:pt x="1343" y="208"/>
                    </a:lnTo>
                    <a:lnTo>
                      <a:pt x="1366" y="205"/>
                    </a:lnTo>
                    <a:lnTo>
                      <a:pt x="1342" y="213"/>
                    </a:lnTo>
                    <a:lnTo>
                      <a:pt x="1318" y="221"/>
                    </a:lnTo>
                    <a:cubicBezTo>
                      <a:pt x="1303" y="226"/>
                      <a:pt x="1287" y="226"/>
                      <a:pt x="1273" y="221"/>
                    </a:cubicBezTo>
                    <a:lnTo>
                      <a:pt x="1249" y="213"/>
                    </a:lnTo>
                    <a:lnTo>
                      <a:pt x="1271" y="216"/>
                    </a:lnTo>
                    <a:lnTo>
                      <a:pt x="1247" y="216"/>
                    </a:lnTo>
                    <a:lnTo>
                      <a:pt x="1223" y="216"/>
                    </a:lnTo>
                    <a:lnTo>
                      <a:pt x="1246" y="213"/>
                    </a:lnTo>
                    <a:lnTo>
                      <a:pt x="1222" y="221"/>
                    </a:lnTo>
                    <a:cubicBezTo>
                      <a:pt x="1215" y="223"/>
                      <a:pt x="1207" y="224"/>
                      <a:pt x="1199" y="224"/>
                    </a:cubicBezTo>
                    <a:lnTo>
                      <a:pt x="1175" y="224"/>
                    </a:lnTo>
                    <a:lnTo>
                      <a:pt x="1151" y="224"/>
                    </a:lnTo>
                    <a:lnTo>
                      <a:pt x="1127" y="224"/>
                    </a:lnTo>
                    <a:lnTo>
                      <a:pt x="1103" y="224"/>
                    </a:lnTo>
                    <a:lnTo>
                      <a:pt x="1079" y="224"/>
                    </a:lnTo>
                    <a:lnTo>
                      <a:pt x="1055" y="224"/>
                    </a:lnTo>
                    <a:lnTo>
                      <a:pt x="1078" y="221"/>
                    </a:lnTo>
                    <a:lnTo>
                      <a:pt x="1054" y="229"/>
                    </a:lnTo>
                    <a:cubicBezTo>
                      <a:pt x="1047" y="231"/>
                      <a:pt x="1039" y="232"/>
                      <a:pt x="1031" y="232"/>
                    </a:cubicBezTo>
                    <a:lnTo>
                      <a:pt x="1007" y="232"/>
                    </a:lnTo>
                    <a:lnTo>
                      <a:pt x="1047" y="220"/>
                    </a:lnTo>
                    <a:lnTo>
                      <a:pt x="1023" y="236"/>
                    </a:lnTo>
                    <a:cubicBezTo>
                      <a:pt x="1017" y="241"/>
                      <a:pt x="1009" y="244"/>
                      <a:pt x="1001" y="246"/>
                    </a:cubicBezTo>
                    <a:lnTo>
                      <a:pt x="974" y="253"/>
                    </a:lnTo>
                    <a:lnTo>
                      <a:pt x="950" y="261"/>
                    </a:lnTo>
                    <a:cubicBezTo>
                      <a:pt x="943" y="263"/>
                      <a:pt x="935" y="264"/>
                      <a:pt x="927" y="264"/>
                    </a:cubicBezTo>
                    <a:lnTo>
                      <a:pt x="903" y="264"/>
                    </a:lnTo>
                    <a:lnTo>
                      <a:pt x="879" y="264"/>
                    </a:lnTo>
                    <a:lnTo>
                      <a:pt x="919" y="252"/>
                    </a:lnTo>
                    <a:lnTo>
                      <a:pt x="895" y="268"/>
                    </a:lnTo>
                    <a:cubicBezTo>
                      <a:pt x="890" y="272"/>
                      <a:pt x="884" y="275"/>
                      <a:pt x="878" y="277"/>
                    </a:cubicBezTo>
                    <a:lnTo>
                      <a:pt x="854" y="285"/>
                    </a:lnTo>
                    <a:cubicBezTo>
                      <a:pt x="847" y="287"/>
                      <a:pt x="839" y="288"/>
                      <a:pt x="831" y="288"/>
                    </a:cubicBezTo>
                    <a:lnTo>
                      <a:pt x="807" y="288"/>
                    </a:lnTo>
                    <a:lnTo>
                      <a:pt x="783" y="288"/>
                    </a:lnTo>
                    <a:lnTo>
                      <a:pt x="759" y="288"/>
                    </a:lnTo>
                    <a:lnTo>
                      <a:pt x="735" y="288"/>
                    </a:lnTo>
                    <a:lnTo>
                      <a:pt x="711" y="288"/>
                    </a:lnTo>
                    <a:cubicBezTo>
                      <a:pt x="704" y="288"/>
                      <a:pt x="696" y="287"/>
                      <a:pt x="689" y="285"/>
                    </a:cubicBezTo>
                    <a:lnTo>
                      <a:pt x="665" y="277"/>
                    </a:lnTo>
                    <a:lnTo>
                      <a:pt x="641" y="269"/>
                    </a:lnTo>
                    <a:lnTo>
                      <a:pt x="617" y="261"/>
                    </a:lnTo>
                    <a:lnTo>
                      <a:pt x="593" y="253"/>
                    </a:lnTo>
                    <a:lnTo>
                      <a:pt x="615" y="256"/>
                    </a:lnTo>
                    <a:lnTo>
                      <a:pt x="591" y="256"/>
                    </a:lnTo>
                    <a:lnTo>
                      <a:pt x="567" y="256"/>
                    </a:lnTo>
                    <a:lnTo>
                      <a:pt x="543" y="256"/>
                    </a:lnTo>
                    <a:cubicBezTo>
                      <a:pt x="536" y="256"/>
                      <a:pt x="528" y="255"/>
                      <a:pt x="521" y="253"/>
                    </a:cubicBezTo>
                    <a:lnTo>
                      <a:pt x="497" y="245"/>
                    </a:lnTo>
                    <a:cubicBezTo>
                      <a:pt x="491" y="243"/>
                      <a:pt x="485" y="240"/>
                      <a:pt x="480" y="236"/>
                    </a:cubicBezTo>
                    <a:lnTo>
                      <a:pt x="456" y="220"/>
                    </a:lnTo>
                    <a:lnTo>
                      <a:pt x="473" y="229"/>
                    </a:lnTo>
                    <a:lnTo>
                      <a:pt x="449" y="221"/>
                    </a:lnTo>
                    <a:lnTo>
                      <a:pt x="471" y="224"/>
                    </a:lnTo>
                    <a:lnTo>
                      <a:pt x="447" y="224"/>
                    </a:lnTo>
                    <a:cubicBezTo>
                      <a:pt x="442" y="224"/>
                      <a:pt x="436" y="224"/>
                      <a:pt x="430" y="222"/>
                    </a:cubicBezTo>
                    <a:lnTo>
                      <a:pt x="398" y="214"/>
                    </a:lnTo>
                    <a:cubicBezTo>
                      <a:pt x="390" y="212"/>
                      <a:pt x="382" y="209"/>
                      <a:pt x="376" y="204"/>
                    </a:cubicBezTo>
                    <a:lnTo>
                      <a:pt x="352" y="188"/>
                    </a:lnTo>
                    <a:cubicBezTo>
                      <a:pt x="348" y="186"/>
                      <a:pt x="344" y="183"/>
                      <a:pt x="341" y="179"/>
                    </a:cubicBezTo>
                    <a:lnTo>
                      <a:pt x="317" y="155"/>
                    </a:lnTo>
                    <a:lnTo>
                      <a:pt x="328" y="164"/>
                    </a:lnTo>
                    <a:lnTo>
                      <a:pt x="304" y="148"/>
                    </a:lnTo>
                    <a:lnTo>
                      <a:pt x="321" y="157"/>
                    </a:lnTo>
                    <a:lnTo>
                      <a:pt x="297" y="149"/>
                    </a:lnTo>
                    <a:lnTo>
                      <a:pt x="273" y="141"/>
                    </a:lnTo>
                    <a:lnTo>
                      <a:pt x="295" y="144"/>
                    </a:lnTo>
                    <a:lnTo>
                      <a:pt x="271" y="144"/>
                    </a:lnTo>
                    <a:lnTo>
                      <a:pt x="311" y="132"/>
                    </a:lnTo>
                    <a:lnTo>
                      <a:pt x="287" y="148"/>
                    </a:lnTo>
                    <a:cubicBezTo>
                      <a:pt x="282" y="152"/>
                      <a:pt x="276" y="155"/>
                      <a:pt x="270" y="157"/>
                    </a:cubicBezTo>
                    <a:lnTo>
                      <a:pt x="246" y="165"/>
                    </a:lnTo>
                    <a:lnTo>
                      <a:pt x="263" y="156"/>
                    </a:lnTo>
                    <a:lnTo>
                      <a:pt x="239" y="172"/>
                    </a:lnTo>
                    <a:lnTo>
                      <a:pt x="215" y="188"/>
                    </a:lnTo>
                    <a:cubicBezTo>
                      <a:pt x="204" y="196"/>
                      <a:pt x="190" y="200"/>
                      <a:pt x="175" y="200"/>
                    </a:cubicBezTo>
                    <a:lnTo>
                      <a:pt x="151" y="200"/>
                    </a:lnTo>
                    <a:lnTo>
                      <a:pt x="174" y="197"/>
                    </a:lnTo>
                    <a:lnTo>
                      <a:pt x="150" y="205"/>
                    </a:lnTo>
                    <a:lnTo>
                      <a:pt x="126" y="213"/>
                    </a:lnTo>
                    <a:lnTo>
                      <a:pt x="154" y="195"/>
                    </a:lnTo>
                    <a:lnTo>
                      <a:pt x="130" y="219"/>
                    </a:lnTo>
                    <a:cubicBezTo>
                      <a:pt x="102" y="247"/>
                      <a:pt x="57" y="247"/>
                      <a:pt x="29" y="219"/>
                    </a:cubicBezTo>
                    <a:cubicBezTo>
                      <a:pt x="0" y="191"/>
                      <a:pt x="0" y="146"/>
                      <a:pt x="29" y="118"/>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168"/>
              <p:cNvSpPr>
                <a:spLocks/>
              </p:cNvSpPr>
              <p:nvPr/>
            </p:nvSpPr>
            <p:spPr bwMode="auto">
              <a:xfrm>
                <a:off x="5216525" y="5951538"/>
                <a:ext cx="492125" cy="26987"/>
              </a:xfrm>
              <a:custGeom>
                <a:avLst/>
                <a:gdLst>
                  <a:gd name="T0" fmla="*/ 288 w 5168"/>
                  <a:gd name="T1" fmla="*/ 0 h 288"/>
                  <a:gd name="T2" fmla="*/ 464 w 5168"/>
                  <a:gd name="T3" fmla="*/ 0 h 288"/>
                  <a:gd name="T4" fmla="*/ 640 w 5168"/>
                  <a:gd name="T5" fmla="*/ 0 h 288"/>
                  <a:gd name="T6" fmla="*/ 800 w 5168"/>
                  <a:gd name="T7" fmla="*/ 0 h 288"/>
                  <a:gd name="T8" fmla="*/ 976 w 5168"/>
                  <a:gd name="T9" fmla="*/ 0 h 288"/>
                  <a:gd name="T10" fmla="*/ 1136 w 5168"/>
                  <a:gd name="T11" fmla="*/ 0 h 288"/>
                  <a:gd name="T12" fmla="*/ 1312 w 5168"/>
                  <a:gd name="T13" fmla="*/ 0 h 288"/>
                  <a:gd name="T14" fmla="*/ 1488 w 5168"/>
                  <a:gd name="T15" fmla="*/ 0 h 288"/>
                  <a:gd name="T16" fmla="*/ 1648 w 5168"/>
                  <a:gd name="T17" fmla="*/ 0 h 288"/>
                  <a:gd name="T18" fmla="*/ 1824 w 5168"/>
                  <a:gd name="T19" fmla="*/ 0 h 288"/>
                  <a:gd name="T20" fmla="*/ 2000 w 5168"/>
                  <a:gd name="T21" fmla="*/ 0 h 288"/>
                  <a:gd name="T22" fmla="*/ 2160 w 5168"/>
                  <a:gd name="T23" fmla="*/ 0 h 288"/>
                  <a:gd name="T24" fmla="*/ 2336 w 5168"/>
                  <a:gd name="T25" fmla="*/ 0 h 288"/>
                  <a:gd name="T26" fmla="*/ 2512 w 5168"/>
                  <a:gd name="T27" fmla="*/ 0 h 288"/>
                  <a:gd name="T28" fmla="*/ 2672 w 5168"/>
                  <a:gd name="T29" fmla="*/ 0 h 288"/>
                  <a:gd name="T30" fmla="*/ 2848 w 5168"/>
                  <a:gd name="T31" fmla="*/ 0 h 288"/>
                  <a:gd name="T32" fmla="*/ 3024 w 5168"/>
                  <a:gd name="T33" fmla="*/ 0 h 288"/>
                  <a:gd name="T34" fmla="*/ 3184 w 5168"/>
                  <a:gd name="T35" fmla="*/ 0 h 288"/>
                  <a:gd name="T36" fmla="*/ 3360 w 5168"/>
                  <a:gd name="T37" fmla="*/ 0 h 288"/>
                  <a:gd name="T38" fmla="*/ 3536 w 5168"/>
                  <a:gd name="T39" fmla="*/ 0 h 288"/>
                  <a:gd name="T40" fmla="*/ 3696 w 5168"/>
                  <a:gd name="T41" fmla="*/ 0 h 288"/>
                  <a:gd name="T42" fmla="*/ 3872 w 5168"/>
                  <a:gd name="T43" fmla="*/ 0 h 288"/>
                  <a:gd name="T44" fmla="*/ 4048 w 5168"/>
                  <a:gd name="T45" fmla="*/ 0 h 288"/>
                  <a:gd name="T46" fmla="*/ 4208 w 5168"/>
                  <a:gd name="T47" fmla="*/ 0 h 288"/>
                  <a:gd name="T48" fmla="*/ 4384 w 5168"/>
                  <a:gd name="T49" fmla="*/ 0 h 288"/>
                  <a:gd name="T50" fmla="*/ 4560 w 5168"/>
                  <a:gd name="T51" fmla="*/ 0 h 288"/>
                  <a:gd name="T52" fmla="*/ 4720 w 5168"/>
                  <a:gd name="T53" fmla="*/ 0 h 288"/>
                  <a:gd name="T54" fmla="*/ 4896 w 5168"/>
                  <a:gd name="T55" fmla="*/ 0 h 288"/>
                  <a:gd name="T56" fmla="*/ 5024 w 5168"/>
                  <a:gd name="T57" fmla="*/ 288 h 288"/>
                  <a:gd name="T58" fmla="*/ 4848 w 5168"/>
                  <a:gd name="T59" fmla="*/ 288 h 288"/>
                  <a:gd name="T60" fmla="*/ 4672 w 5168"/>
                  <a:gd name="T61" fmla="*/ 288 h 288"/>
                  <a:gd name="T62" fmla="*/ 4512 w 5168"/>
                  <a:gd name="T63" fmla="*/ 288 h 288"/>
                  <a:gd name="T64" fmla="*/ 4336 w 5168"/>
                  <a:gd name="T65" fmla="*/ 288 h 288"/>
                  <a:gd name="T66" fmla="*/ 4160 w 5168"/>
                  <a:gd name="T67" fmla="*/ 288 h 288"/>
                  <a:gd name="T68" fmla="*/ 4000 w 5168"/>
                  <a:gd name="T69" fmla="*/ 288 h 288"/>
                  <a:gd name="T70" fmla="*/ 3824 w 5168"/>
                  <a:gd name="T71" fmla="*/ 288 h 288"/>
                  <a:gd name="T72" fmla="*/ 3648 w 5168"/>
                  <a:gd name="T73" fmla="*/ 288 h 288"/>
                  <a:gd name="T74" fmla="*/ 3488 w 5168"/>
                  <a:gd name="T75" fmla="*/ 288 h 288"/>
                  <a:gd name="T76" fmla="*/ 3312 w 5168"/>
                  <a:gd name="T77" fmla="*/ 288 h 288"/>
                  <a:gd name="T78" fmla="*/ 3136 w 5168"/>
                  <a:gd name="T79" fmla="*/ 288 h 288"/>
                  <a:gd name="T80" fmla="*/ 2976 w 5168"/>
                  <a:gd name="T81" fmla="*/ 288 h 288"/>
                  <a:gd name="T82" fmla="*/ 2800 w 5168"/>
                  <a:gd name="T83" fmla="*/ 288 h 288"/>
                  <a:gd name="T84" fmla="*/ 2624 w 5168"/>
                  <a:gd name="T85" fmla="*/ 288 h 288"/>
                  <a:gd name="T86" fmla="*/ 2464 w 5168"/>
                  <a:gd name="T87" fmla="*/ 288 h 288"/>
                  <a:gd name="T88" fmla="*/ 2288 w 5168"/>
                  <a:gd name="T89" fmla="*/ 288 h 288"/>
                  <a:gd name="T90" fmla="*/ 2112 w 5168"/>
                  <a:gd name="T91" fmla="*/ 288 h 288"/>
                  <a:gd name="T92" fmla="*/ 1952 w 5168"/>
                  <a:gd name="T93" fmla="*/ 288 h 288"/>
                  <a:gd name="T94" fmla="*/ 1776 w 5168"/>
                  <a:gd name="T95" fmla="*/ 288 h 288"/>
                  <a:gd name="T96" fmla="*/ 1600 w 5168"/>
                  <a:gd name="T97" fmla="*/ 288 h 288"/>
                  <a:gd name="T98" fmla="*/ 1440 w 5168"/>
                  <a:gd name="T99" fmla="*/ 288 h 288"/>
                  <a:gd name="T100" fmla="*/ 1264 w 5168"/>
                  <a:gd name="T101" fmla="*/ 288 h 288"/>
                  <a:gd name="T102" fmla="*/ 1088 w 5168"/>
                  <a:gd name="T103" fmla="*/ 288 h 288"/>
                  <a:gd name="T104" fmla="*/ 928 w 5168"/>
                  <a:gd name="T105" fmla="*/ 288 h 288"/>
                  <a:gd name="T106" fmla="*/ 752 w 5168"/>
                  <a:gd name="T107" fmla="*/ 288 h 288"/>
                  <a:gd name="T108" fmla="*/ 576 w 5168"/>
                  <a:gd name="T109" fmla="*/ 288 h 288"/>
                  <a:gd name="T110" fmla="*/ 416 w 5168"/>
                  <a:gd name="T111" fmla="*/ 288 h 288"/>
                  <a:gd name="T112" fmla="*/ 240 w 5168"/>
                  <a:gd name="T11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68" h="288">
                    <a:moveTo>
                      <a:pt x="144" y="0"/>
                    </a:moveTo>
                    <a:lnTo>
                      <a:pt x="176" y="0"/>
                    </a:lnTo>
                    <a:lnTo>
                      <a:pt x="192" y="0"/>
                    </a:lnTo>
                    <a:lnTo>
                      <a:pt x="224" y="0"/>
                    </a:lnTo>
                    <a:lnTo>
                      <a:pt x="240" y="0"/>
                    </a:lnTo>
                    <a:lnTo>
                      <a:pt x="272" y="0"/>
                    </a:lnTo>
                    <a:lnTo>
                      <a:pt x="288" y="0"/>
                    </a:lnTo>
                    <a:lnTo>
                      <a:pt x="320" y="0"/>
                    </a:lnTo>
                    <a:lnTo>
                      <a:pt x="336" y="0"/>
                    </a:lnTo>
                    <a:lnTo>
                      <a:pt x="368" y="0"/>
                    </a:lnTo>
                    <a:lnTo>
                      <a:pt x="384" y="0"/>
                    </a:lnTo>
                    <a:lnTo>
                      <a:pt x="416" y="0"/>
                    </a:lnTo>
                    <a:lnTo>
                      <a:pt x="432" y="0"/>
                    </a:lnTo>
                    <a:lnTo>
                      <a:pt x="464" y="0"/>
                    </a:lnTo>
                    <a:lnTo>
                      <a:pt x="480" y="0"/>
                    </a:lnTo>
                    <a:lnTo>
                      <a:pt x="512" y="0"/>
                    </a:lnTo>
                    <a:lnTo>
                      <a:pt x="528" y="0"/>
                    </a:lnTo>
                    <a:lnTo>
                      <a:pt x="560" y="0"/>
                    </a:lnTo>
                    <a:lnTo>
                      <a:pt x="576" y="0"/>
                    </a:lnTo>
                    <a:lnTo>
                      <a:pt x="608" y="0"/>
                    </a:lnTo>
                    <a:lnTo>
                      <a:pt x="640" y="0"/>
                    </a:lnTo>
                    <a:lnTo>
                      <a:pt x="656" y="0"/>
                    </a:lnTo>
                    <a:lnTo>
                      <a:pt x="688" y="0"/>
                    </a:lnTo>
                    <a:lnTo>
                      <a:pt x="704" y="0"/>
                    </a:lnTo>
                    <a:lnTo>
                      <a:pt x="736" y="0"/>
                    </a:lnTo>
                    <a:lnTo>
                      <a:pt x="752" y="0"/>
                    </a:lnTo>
                    <a:lnTo>
                      <a:pt x="784" y="0"/>
                    </a:lnTo>
                    <a:lnTo>
                      <a:pt x="800" y="0"/>
                    </a:lnTo>
                    <a:lnTo>
                      <a:pt x="832" y="0"/>
                    </a:lnTo>
                    <a:lnTo>
                      <a:pt x="848" y="0"/>
                    </a:lnTo>
                    <a:lnTo>
                      <a:pt x="880" y="0"/>
                    </a:lnTo>
                    <a:lnTo>
                      <a:pt x="896" y="0"/>
                    </a:lnTo>
                    <a:lnTo>
                      <a:pt x="928" y="0"/>
                    </a:lnTo>
                    <a:lnTo>
                      <a:pt x="944" y="0"/>
                    </a:lnTo>
                    <a:lnTo>
                      <a:pt x="976" y="0"/>
                    </a:lnTo>
                    <a:lnTo>
                      <a:pt x="992" y="0"/>
                    </a:lnTo>
                    <a:lnTo>
                      <a:pt x="1024" y="0"/>
                    </a:lnTo>
                    <a:lnTo>
                      <a:pt x="1040" y="0"/>
                    </a:lnTo>
                    <a:lnTo>
                      <a:pt x="1072" y="0"/>
                    </a:lnTo>
                    <a:lnTo>
                      <a:pt x="1088" y="0"/>
                    </a:lnTo>
                    <a:lnTo>
                      <a:pt x="1120" y="0"/>
                    </a:lnTo>
                    <a:lnTo>
                      <a:pt x="1136" y="0"/>
                    </a:lnTo>
                    <a:lnTo>
                      <a:pt x="1168" y="0"/>
                    </a:lnTo>
                    <a:lnTo>
                      <a:pt x="1200" y="0"/>
                    </a:lnTo>
                    <a:lnTo>
                      <a:pt x="1216" y="0"/>
                    </a:lnTo>
                    <a:lnTo>
                      <a:pt x="1248" y="0"/>
                    </a:lnTo>
                    <a:lnTo>
                      <a:pt x="1264" y="0"/>
                    </a:lnTo>
                    <a:lnTo>
                      <a:pt x="1296" y="0"/>
                    </a:lnTo>
                    <a:lnTo>
                      <a:pt x="1312" y="0"/>
                    </a:lnTo>
                    <a:lnTo>
                      <a:pt x="1344" y="0"/>
                    </a:lnTo>
                    <a:lnTo>
                      <a:pt x="1360" y="0"/>
                    </a:lnTo>
                    <a:lnTo>
                      <a:pt x="1392" y="0"/>
                    </a:lnTo>
                    <a:lnTo>
                      <a:pt x="1408" y="0"/>
                    </a:lnTo>
                    <a:lnTo>
                      <a:pt x="1440" y="0"/>
                    </a:lnTo>
                    <a:lnTo>
                      <a:pt x="1456" y="0"/>
                    </a:lnTo>
                    <a:lnTo>
                      <a:pt x="1488" y="0"/>
                    </a:lnTo>
                    <a:lnTo>
                      <a:pt x="1504" y="0"/>
                    </a:lnTo>
                    <a:lnTo>
                      <a:pt x="1536" y="0"/>
                    </a:lnTo>
                    <a:lnTo>
                      <a:pt x="1552" y="0"/>
                    </a:lnTo>
                    <a:lnTo>
                      <a:pt x="1584" y="0"/>
                    </a:lnTo>
                    <a:lnTo>
                      <a:pt x="1600" y="0"/>
                    </a:lnTo>
                    <a:lnTo>
                      <a:pt x="1632" y="0"/>
                    </a:lnTo>
                    <a:lnTo>
                      <a:pt x="1648" y="0"/>
                    </a:lnTo>
                    <a:lnTo>
                      <a:pt x="1680" y="0"/>
                    </a:lnTo>
                    <a:lnTo>
                      <a:pt x="1712" y="0"/>
                    </a:lnTo>
                    <a:lnTo>
                      <a:pt x="1728" y="0"/>
                    </a:lnTo>
                    <a:lnTo>
                      <a:pt x="1760" y="0"/>
                    </a:lnTo>
                    <a:lnTo>
                      <a:pt x="1776" y="0"/>
                    </a:lnTo>
                    <a:lnTo>
                      <a:pt x="1808" y="0"/>
                    </a:lnTo>
                    <a:lnTo>
                      <a:pt x="1824" y="0"/>
                    </a:lnTo>
                    <a:lnTo>
                      <a:pt x="1856" y="0"/>
                    </a:lnTo>
                    <a:lnTo>
                      <a:pt x="1872" y="0"/>
                    </a:lnTo>
                    <a:lnTo>
                      <a:pt x="1904" y="0"/>
                    </a:lnTo>
                    <a:lnTo>
                      <a:pt x="1920" y="0"/>
                    </a:lnTo>
                    <a:lnTo>
                      <a:pt x="1952" y="0"/>
                    </a:lnTo>
                    <a:lnTo>
                      <a:pt x="1968" y="0"/>
                    </a:lnTo>
                    <a:lnTo>
                      <a:pt x="2000" y="0"/>
                    </a:lnTo>
                    <a:lnTo>
                      <a:pt x="2016" y="0"/>
                    </a:lnTo>
                    <a:lnTo>
                      <a:pt x="2048" y="0"/>
                    </a:lnTo>
                    <a:lnTo>
                      <a:pt x="2064" y="0"/>
                    </a:lnTo>
                    <a:lnTo>
                      <a:pt x="2096" y="0"/>
                    </a:lnTo>
                    <a:lnTo>
                      <a:pt x="2112" y="0"/>
                    </a:lnTo>
                    <a:lnTo>
                      <a:pt x="2144" y="0"/>
                    </a:lnTo>
                    <a:lnTo>
                      <a:pt x="2160" y="0"/>
                    </a:lnTo>
                    <a:lnTo>
                      <a:pt x="2192" y="0"/>
                    </a:lnTo>
                    <a:lnTo>
                      <a:pt x="2224" y="0"/>
                    </a:lnTo>
                    <a:lnTo>
                      <a:pt x="2240" y="0"/>
                    </a:lnTo>
                    <a:lnTo>
                      <a:pt x="2272" y="0"/>
                    </a:lnTo>
                    <a:lnTo>
                      <a:pt x="2288" y="0"/>
                    </a:lnTo>
                    <a:lnTo>
                      <a:pt x="2320" y="0"/>
                    </a:lnTo>
                    <a:lnTo>
                      <a:pt x="2336" y="0"/>
                    </a:lnTo>
                    <a:lnTo>
                      <a:pt x="2368" y="0"/>
                    </a:lnTo>
                    <a:lnTo>
                      <a:pt x="2384" y="0"/>
                    </a:lnTo>
                    <a:lnTo>
                      <a:pt x="2416" y="0"/>
                    </a:lnTo>
                    <a:lnTo>
                      <a:pt x="2432" y="0"/>
                    </a:lnTo>
                    <a:lnTo>
                      <a:pt x="2464" y="0"/>
                    </a:lnTo>
                    <a:lnTo>
                      <a:pt x="2480" y="0"/>
                    </a:lnTo>
                    <a:lnTo>
                      <a:pt x="2512" y="0"/>
                    </a:lnTo>
                    <a:lnTo>
                      <a:pt x="2528" y="0"/>
                    </a:lnTo>
                    <a:lnTo>
                      <a:pt x="2560" y="0"/>
                    </a:lnTo>
                    <a:lnTo>
                      <a:pt x="2576" y="0"/>
                    </a:lnTo>
                    <a:lnTo>
                      <a:pt x="2608" y="0"/>
                    </a:lnTo>
                    <a:lnTo>
                      <a:pt x="2624" y="0"/>
                    </a:lnTo>
                    <a:lnTo>
                      <a:pt x="2656" y="0"/>
                    </a:lnTo>
                    <a:lnTo>
                      <a:pt x="2672" y="0"/>
                    </a:lnTo>
                    <a:lnTo>
                      <a:pt x="2704" y="0"/>
                    </a:lnTo>
                    <a:lnTo>
                      <a:pt x="2736" y="0"/>
                    </a:lnTo>
                    <a:lnTo>
                      <a:pt x="2752" y="0"/>
                    </a:lnTo>
                    <a:lnTo>
                      <a:pt x="2784" y="0"/>
                    </a:lnTo>
                    <a:lnTo>
                      <a:pt x="2800" y="0"/>
                    </a:lnTo>
                    <a:lnTo>
                      <a:pt x="2832" y="0"/>
                    </a:lnTo>
                    <a:lnTo>
                      <a:pt x="2848" y="0"/>
                    </a:lnTo>
                    <a:lnTo>
                      <a:pt x="2880" y="0"/>
                    </a:lnTo>
                    <a:lnTo>
                      <a:pt x="2896" y="0"/>
                    </a:lnTo>
                    <a:lnTo>
                      <a:pt x="2928" y="0"/>
                    </a:lnTo>
                    <a:lnTo>
                      <a:pt x="2944" y="0"/>
                    </a:lnTo>
                    <a:lnTo>
                      <a:pt x="2976" y="0"/>
                    </a:lnTo>
                    <a:lnTo>
                      <a:pt x="2992" y="0"/>
                    </a:lnTo>
                    <a:lnTo>
                      <a:pt x="3024" y="0"/>
                    </a:lnTo>
                    <a:lnTo>
                      <a:pt x="3040" y="0"/>
                    </a:lnTo>
                    <a:lnTo>
                      <a:pt x="3072" y="0"/>
                    </a:lnTo>
                    <a:lnTo>
                      <a:pt x="3088" y="0"/>
                    </a:lnTo>
                    <a:lnTo>
                      <a:pt x="3120" y="0"/>
                    </a:lnTo>
                    <a:lnTo>
                      <a:pt x="3136" y="0"/>
                    </a:lnTo>
                    <a:lnTo>
                      <a:pt x="3168" y="0"/>
                    </a:lnTo>
                    <a:lnTo>
                      <a:pt x="3184" y="0"/>
                    </a:lnTo>
                    <a:lnTo>
                      <a:pt x="3216" y="0"/>
                    </a:lnTo>
                    <a:lnTo>
                      <a:pt x="3232" y="0"/>
                    </a:lnTo>
                    <a:lnTo>
                      <a:pt x="3264" y="0"/>
                    </a:lnTo>
                    <a:lnTo>
                      <a:pt x="3296" y="0"/>
                    </a:lnTo>
                    <a:lnTo>
                      <a:pt x="3312" y="0"/>
                    </a:lnTo>
                    <a:lnTo>
                      <a:pt x="3344" y="0"/>
                    </a:lnTo>
                    <a:lnTo>
                      <a:pt x="3360" y="0"/>
                    </a:lnTo>
                    <a:lnTo>
                      <a:pt x="3392" y="0"/>
                    </a:lnTo>
                    <a:lnTo>
                      <a:pt x="3408" y="0"/>
                    </a:lnTo>
                    <a:lnTo>
                      <a:pt x="3440" y="0"/>
                    </a:lnTo>
                    <a:lnTo>
                      <a:pt x="3456" y="0"/>
                    </a:lnTo>
                    <a:lnTo>
                      <a:pt x="3488" y="0"/>
                    </a:lnTo>
                    <a:lnTo>
                      <a:pt x="3504" y="0"/>
                    </a:lnTo>
                    <a:lnTo>
                      <a:pt x="3536" y="0"/>
                    </a:lnTo>
                    <a:lnTo>
                      <a:pt x="3552" y="0"/>
                    </a:lnTo>
                    <a:lnTo>
                      <a:pt x="3584" y="0"/>
                    </a:lnTo>
                    <a:lnTo>
                      <a:pt x="3600" y="0"/>
                    </a:lnTo>
                    <a:lnTo>
                      <a:pt x="3632" y="0"/>
                    </a:lnTo>
                    <a:lnTo>
                      <a:pt x="3648" y="0"/>
                    </a:lnTo>
                    <a:lnTo>
                      <a:pt x="3680" y="0"/>
                    </a:lnTo>
                    <a:lnTo>
                      <a:pt x="3696" y="0"/>
                    </a:lnTo>
                    <a:lnTo>
                      <a:pt x="3728" y="0"/>
                    </a:lnTo>
                    <a:lnTo>
                      <a:pt x="3744" y="0"/>
                    </a:lnTo>
                    <a:lnTo>
                      <a:pt x="3776" y="0"/>
                    </a:lnTo>
                    <a:lnTo>
                      <a:pt x="3808" y="0"/>
                    </a:lnTo>
                    <a:lnTo>
                      <a:pt x="3824" y="0"/>
                    </a:lnTo>
                    <a:lnTo>
                      <a:pt x="3856" y="0"/>
                    </a:lnTo>
                    <a:lnTo>
                      <a:pt x="3872" y="0"/>
                    </a:lnTo>
                    <a:lnTo>
                      <a:pt x="3904" y="0"/>
                    </a:lnTo>
                    <a:lnTo>
                      <a:pt x="3920" y="0"/>
                    </a:lnTo>
                    <a:lnTo>
                      <a:pt x="3952" y="0"/>
                    </a:lnTo>
                    <a:lnTo>
                      <a:pt x="3968" y="0"/>
                    </a:lnTo>
                    <a:lnTo>
                      <a:pt x="4000" y="0"/>
                    </a:lnTo>
                    <a:lnTo>
                      <a:pt x="4016" y="0"/>
                    </a:lnTo>
                    <a:lnTo>
                      <a:pt x="4048" y="0"/>
                    </a:lnTo>
                    <a:lnTo>
                      <a:pt x="4064" y="0"/>
                    </a:lnTo>
                    <a:lnTo>
                      <a:pt x="4096" y="0"/>
                    </a:lnTo>
                    <a:lnTo>
                      <a:pt x="4112" y="0"/>
                    </a:lnTo>
                    <a:lnTo>
                      <a:pt x="4144" y="0"/>
                    </a:lnTo>
                    <a:lnTo>
                      <a:pt x="4160" y="0"/>
                    </a:lnTo>
                    <a:lnTo>
                      <a:pt x="4192" y="0"/>
                    </a:lnTo>
                    <a:lnTo>
                      <a:pt x="4208" y="0"/>
                    </a:lnTo>
                    <a:lnTo>
                      <a:pt x="4240" y="0"/>
                    </a:lnTo>
                    <a:lnTo>
                      <a:pt x="4256" y="0"/>
                    </a:lnTo>
                    <a:lnTo>
                      <a:pt x="4288" y="0"/>
                    </a:lnTo>
                    <a:lnTo>
                      <a:pt x="4320" y="0"/>
                    </a:lnTo>
                    <a:lnTo>
                      <a:pt x="4336" y="0"/>
                    </a:lnTo>
                    <a:lnTo>
                      <a:pt x="4368" y="0"/>
                    </a:lnTo>
                    <a:lnTo>
                      <a:pt x="4384" y="0"/>
                    </a:lnTo>
                    <a:lnTo>
                      <a:pt x="4416" y="0"/>
                    </a:lnTo>
                    <a:lnTo>
                      <a:pt x="4432" y="0"/>
                    </a:lnTo>
                    <a:lnTo>
                      <a:pt x="4464" y="0"/>
                    </a:lnTo>
                    <a:lnTo>
                      <a:pt x="4480" y="0"/>
                    </a:lnTo>
                    <a:lnTo>
                      <a:pt x="4512" y="0"/>
                    </a:lnTo>
                    <a:lnTo>
                      <a:pt x="4528" y="0"/>
                    </a:lnTo>
                    <a:lnTo>
                      <a:pt x="4560" y="0"/>
                    </a:lnTo>
                    <a:lnTo>
                      <a:pt x="4576" y="0"/>
                    </a:lnTo>
                    <a:lnTo>
                      <a:pt x="4608" y="0"/>
                    </a:lnTo>
                    <a:lnTo>
                      <a:pt x="4624" y="0"/>
                    </a:lnTo>
                    <a:lnTo>
                      <a:pt x="4656" y="0"/>
                    </a:lnTo>
                    <a:lnTo>
                      <a:pt x="4672" y="0"/>
                    </a:lnTo>
                    <a:lnTo>
                      <a:pt x="4704" y="0"/>
                    </a:lnTo>
                    <a:lnTo>
                      <a:pt x="4720" y="0"/>
                    </a:lnTo>
                    <a:lnTo>
                      <a:pt x="4752" y="0"/>
                    </a:lnTo>
                    <a:lnTo>
                      <a:pt x="4768" y="0"/>
                    </a:lnTo>
                    <a:lnTo>
                      <a:pt x="4800" y="0"/>
                    </a:lnTo>
                    <a:lnTo>
                      <a:pt x="4816" y="0"/>
                    </a:lnTo>
                    <a:lnTo>
                      <a:pt x="4848" y="0"/>
                    </a:lnTo>
                    <a:lnTo>
                      <a:pt x="4880" y="0"/>
                    </a:lnTo>
                    <a:lnTo>
                      <a:pt x="4896" y="0"/>
                    </a:lnTo>
                    <a:lnTo>
                      <a:pt x="4928" y="0"/>
                    </a:lnTo>
                    <a:lnTo>
                      <a:pt x="4944" y="0"/>
                    </a:lnTo>
                    <a:lnTo>
                      <a:pt x="4976" y="0"/>
                    </a:lnTo>
                    <a:lnTo>
                      <a:pt x="4992" y="0"/>
                    </a:lnTo>
                    <a:lnTo>
                      <a:pt x="5024" y="0"/>
                    </a:lnTo>
                    <a:cubicBezTo>
                      <a:pt x="5104" y="0"/>
                      <a:pt x="5168" y="65"/>
                      <a:pt x="5168" y="144"/>
                    </a:cubicBezTo>
                    <a:cubicBezTo>
                      <a:pt x="5168" y="224"/>
                      <a:pt x="5104" y="288"/>
                      <a:pt x="5024" y="288"/>
                    </a:cubicBezTo>
                    <a:lnTo>
                      <a:pt x="4992" y="288"/>
                    </a:lnTo>
                    <a:lnTo>
                      <a:pt x="4976" y="288"/>
                    </a:lnTo>
                    <a:lnTo>
                      <a:pt x="4944" y="288"/>
                    </a:lnTo>
                    <a:lnTo>
                      <a:pt x="4928" y="288"/>
                    </a:lnTo>
                    <a:lnTo>
                      <a:pt x="4896" y="288"/>
                    </a:lnTo>
                    <a:lnTo>
                      <a:pt x="4880" y="288"/>
                    </a:lnTo>
                    <a:lnTo>
                      <a:pt x="4848" y="288"/>
                    </a:lnTo>
                    <a:lnTo>
                      <a:pt x="4816" y="288"/>
                    </a:lnTo>
                    <a:lnTo>
                      <a:pt x="4800" y="288"/>
                    </a:lnTo>
                    <a:lnTo>
                      <a:pt x="4768" y="288"/>
                    </a:lnTo>
                    <a:lnTo>
                      <a:pt x="4752" y="288"/>
                    </a:lnTo>
                    <a:lnTo>
                      <a:pt x="4720" y="288"/>
                    </a:lnTo>
                    <a:lnTo>
                      <a:pt x="4704" y="288"/>
                    </a:lnTo>
                    <a:lnTo>
                      <a:pt x="4672" y="288"/>
                    </a:lnTo>
                    <a:lnTo>
                      <a:pt x="4656" y="288"/>
                    </a:lnTo>
                    <a:lnTo>
                      <a:pt x="4624" y="288"/>
                    </a:lnTo>
                    <a:lnTo>
                      <a:pt x="4608" y="288"/>
                    </a:lnTo>
                    <a:lnTo>
                      <a:pt x="4576" y="288"/>
                    </a:lnTo>
                    <a:lnTo>
                      <a:pt x="4560" y="288"/>
                    </a:lnTo>
                    <a:lnTo>
                      <a:pt x="4528" y="288"/>
                    </a:lnTo>
                    <a:lnTo>
                      <a:pt x="4512" y="288"/>
                    </a:lnTo>
                    <a:lnTo>
                      <a:pt x="4480" y="288"/>
                    </a:lnTo>
                    <a:lnTo>
                      <a:pt x="4464" y="288"/>
                    </a:lnTo>
                    <a:lnTo>
                      <a:pt x="4432" y="288"/>
                    </a:lnTo>
                    <a:lnTo>
                      <a:pt x="4416" y="288"/>
                    </a:lnTo>
                    <a:lnTo>
                      <a:pt x="4384" y="288"/>
                    </a:lnTo>
                    <a:lnTo>
                      <a:pt x="4368" y="288"/>
                    </a:lnTo>
                    <a:lnTo>
                      <a:pt x="4336" y="288"/>
                    </a:lnTo>
                    <a:lnTo>
                      <a:pt x="4320" y="288"/>
                    </a:lnTo>
                    <a:lnTo>
                      <a:pt x="4288" y="288"/>
                    </a:lnTo>
                    <a:lnTo>
                      <a:pt x="4256" y="288"/>
                    </a:lnTo>
                    <a:lnTo>
                      <a:pt x="4240" y="288"/>
                    </a:lnTo>
                    <a:lnTo>
                      <a:pt x="4208" y="288"/>
                    </a:lnTo>
                    <a:lnTo>
                      <a:pt x="4192" y="288"/>
                    </a:lnTo>
                    <a:lnTo>
                      <a:pt x="4160" y="288"/>
                    </a:lnTo>
                    <a:lnTo>
                      <a:pt x="4144" y="288"/>
                    </a:lnTo>
                    <a:lnTo>
                      <a:pt x="4112" y="288"/>
                    </a:lnTo>
                    <a:lnTo>
                      <a:pt x="4096" y="288"/>
                    </a:lnTo>
                    <a:lnTo>
                      <a:pt x="4064" y="288"/>
                    </a:lnTo>
                    <a:lnTo>
                      <a:pt x="4048" y="288"/>
                    </a:lnTo>
                    <a:lnTo>
                      <a:pt x="4016" y="288"/>
                    </a:lnTo>
                    <a:lnTo>
                      <a:pt x="4000" y="288"/>
                    </a:lnTo>
                    <a:lnTo>
                      <a:pt x="3968" y="288"/>
                    </a:lnTo>
                    <a:lnTo>
                      <a:pt x="3952" y="288"/>
                    </a:lnTo>
                    <a:lnTo>
                      <a:pt x="3920" y="288"/>
                    </a:lnTo>
                    <a:lnTo>
                      <a:pt x="3904" y="288"/>
                    </a:lnTo>
                    <a:lnTo>
                      <a:pt x="3872" y="288"/>
                    </a:lnTo>
                    <a:lnTo>
                      <a:pt x="3856" y="288"/>
                    </a:lnTo>
                    <a:lnTo>
                      <a:pt x="3824" y="288"/>
                    </a:lnTo>
                    <a:lnTo>
                      <a:pt x="3808" y="288"/>
                    </a:lnTo>
                    <a:lnTo>
                      <a:pt x="3776" y="288"/>
                    </a:lnTo>
                    <a:lnTo>
                      <a:pt x="3744" y="288"/>
                    </a:lnTo>
                    <a:lnTo>
                      <a:pt x="3728" y="288"/>
                    </a:lnTo>
                    <a:lnTo>
                      <a:pt x="3696" y="288"/>
                    </a:lnTo>
                    <a:lnTo>
                      <a:pt x="3680" y="288"/>
                    </a:lnTo>
                    <a:lnTo>
                      <a:pt x="3648" y="288"/>
                    </a:lnTo>
                    <a:lnTo>
                      <a:pt x="3632" y="288"/>
                    </a:lnTo>
                    <a:lnTo>
                      <a:pt x="3600" y="288"/>
                    </a:lnTo>
                    <a:lnTo>
                      <a:pt x="3584" y="288"/>
                    </a:lnTo>
                    <a:lnTo>
                      <a:pt x="3552" y="288"/>
                    </a:lnTo>
                    <a:lnTo>
                      <a:pt x="3536" y="288"/>
                    </a:lnTo>
                    <a:lnTo>
                      <a:pt x="3504" y="288"/>
                    </a:lnTo>
                    <a:lnTo>
                      <a:pt x="3488" y="288"/>
                    </a:lnTo>
                    <a:lnTo>
                      <a:pt x="3456" y="288"/>
                    </a:lnTo>
                    <a:lnTo>
                      <a:pt x="3440" y="288"/>
                    </a:lnTo>
                    <a:lnTo>
                      <a:pt x="3408" y="288"/>
                    </a:lnTo>
                    <a:lnTo>
                      <a:pt x="3392" y="288"/>
                    </a:lnTo>
                    <a:lnTo>
                      <a:pt x="3360" y="288"/>
                    </a:lnTo>
                    <a:lnTo>
                      <a:pt x="3344" y="288"/>
                    </a:lnTo>
                    <a:lnTo>
                      <a:pt x="3312" y="288"/>
                    </a:lnTo>
                    <a:lnTo>
                      <a:pt x="3296" y="288"/>
                    </a:lnTo>
                    <a:lnTo>
                      <a:pt x="3264" y="288"/>
                    </a:lnTo>
                    <a:lnTo>
                      <a:pt x="3232" y="288"/>
                    </a:lnTo>
                    <a:lnTo>
                      <a:pt x="3216" y="288"/>
                    </a:lnTo>
                    <a:lnTo>
                      <a:pt x="3184" y="288"/>
                    </a:lnTo>
                    <a:lnTo>
                      <a:pt x="3168" y="288"/>
                    </a:lnTo>
                    <a:lnTo>
                      <a:pt x="3136" y="288"/>
                    </a:lnTo>
                    <a:lnTo>
                      <a:pt x="3120" y="288"/>
                    </a:lnTo>
                    <a:lnTo>
                      <a:pt x="3088" y="288"/>
                    </a:lnTo>
                    <a:lnTo>
                      <a:pt x="3072" y="288"/>
                    </a:lnTo>
                    <a:lnTo>
                      <a:pt x="3040" y="288"/>
                    </a:lnTo>
                    <a:lnTo>
                      <a:pt x="3024" y="288"/>
                    </a:lnTo>
                    <a:lnTo>
                      <a:pt x="2992" y="288"/>
                    </a:lnTo>
                    <a:lnTo>
                      <a:pt x="2976" y="288"/>
                    </a:lnTo>
                    <a:lnTo>
                      <a:pt x="2944" y="288"/>
                    </a:lnTo>
                    <a:lnTo>
                      <a:pt x="2928" y="288"/>
                    </a:lnTo>
                    <a:lnTo>
                      <a:pt x="2896" y="288"/>
                    </a:lnTo>
                    <a:lnTo>
                      <a:pt x="2880" y="288"/>
                    </a:lnTo>
                    <a:lnTo>
                      <a:pt x="2848" y="288"/>
                    </a:lnTo>
                    <a:lnTo>
                      <a:pt x="2832" y="288"/>
                    </a:lnTo>
                    <a:lnTo>
                      <a:pt x="2800" y="288"/>
                    </a:lnTo>
                    <a:lnTo>
                      <a:pt x="2784" y="288"/>
                    </a:lnTo>
                    <a:lnTo>
                      <a:pt x="2752" y="288"/>
                    </a:lnTo>
                    <a:lnTo>
                      <a:pt x="2736" y="288"/>
                    </a:lnTo>
                    <a:lnTo>
                      <a:pt x="2704" y="288"/>
                    </a:lnTo>
                    <a:lnTo>
                      <a:pt x="2672" y="288"/>
                    </a:lnTo>
                    <a:lnTo>
                      <a:pt x="2656" y="288"/>
                    </a:lnTo>
                    <a:lnTo>
                      <a:pt x="2624" y="288"/>
                    </a:lnTo>
                    <a:lnTo>
                      <a:pt x="2608" y="288"/>
                    </a:lnTo>
                    <a:lnTo>
                      <a:pt x="2576" y="288"/>
                    </a:lnTo>
                    <a:lnTo>
                      <a:pt x="2560" y="288"/>
                    </a:lnTo>
                    <a:lnTo>
                      <a:pt x="2528" y="288"/>
                    </a:lnTo>
                    <a:lnTo>
                      <a:pt x="2512" y="288"/>
                    </a:lnTo>
                    <a:lnTo>
                      <a:pt x="2480" y="288"/>
                    </a:lnTo>
                    <a:lnTo>
                      <a:pt x="2464" y="288"/>
                    </a:lnTo>
                    <a:lnTo>
                      <a:pt x="2432" y="288"/>
                    </a:lnTo>
                    <a:lnTo>
                      <a:pt x="2416" y="288"/>
                    </a:lnTo>
                    <a:lnTo>
                      <a:pt x="2384" y="288"/>
                    </a:lnTo>
                    <a:lnTo>
                      <a:pt x="2368" y="288"/>
                    </a:lnTo>
                    <a:lnTo>
                      <a:pt x="2336" y="288"/>
                    </a:lnTo>
                    <a:lnTo>
                      <a:pt x="2320" y="288"/>
                    </a:lnTo>
                    <a:lnTo>
                      <a:pt x="2288" y="288"/>
                    </a:lnTo>
                    <a:lnTo>
                      <a:pt x="2272" y="288"/>
                    </a:lnTo>
                    <a:lnTo>
                      <a:pt x="2240" y="288"/>
                    </a:lnTo>
                    <a:lnTo>
                      <a:pt x="2224" y="288"/>
                    </a:lnTo>
                    <a:lnTo>
                      <a:pt x="2192" y="288"/>
                    </a:lnTo>
                    <a:lnTo>
                      <a:pt x="2160" y="288"/>
                    </a:lnTo>
                    <a:lnTo>
                      <a:pt x="2144" y="288"/>
                    </a:lnTo>
                    <a:lnTo>
                      <a:pt x="2112" y="288"/>
                    </a:lnTo>
                    <a:lnTo>
                      <a:pt x="2096" y="288"/>
                    </a:lnTo>
                    <a:lnTo>
                      <a:pt x="2064" y="288"/>
                    </a:lnTo>
                    <a:lnTo>
                      <a:pt x="2048" y="288"/>
                    </a:lnTo>
                    <a:lnTo>
                      <a:pt x="2016" y="288"/>
                    </a:lnTo>
                    <a:lnTo>
                      <a:pt x="2000" y="288"/>
                    </a:lnTo>
                    <a:lnTo>
                      <a:pt x="1968" y="288"/>
                    </a:lnTo>
                    <a:lnTo>
                      <a:pt x="1952" y="288"/>
                    </a:lnTo>
                    <a:lnTo>
                      <a:pt x="1920" y="288"/>
                    </a:lnTo>
                    <a:lnTo>
                      <a:pt x="1904" y="288"/>
                    </a:lnTo>
                    <a:lnTo>
                      <a:pt x="1872" y="288"/>
                    </a:lnTo>
                    <a:lnTo>
                      <a:pt x="1856" y="288"/>
                    </a:lnTo>
                    <a:lnTo>
                      <a:pt x="1824" y="288"/>
                    </a:lnTo>
                    <a:lnTo>
                      <a:pt x="1808" y="288"/>
                    </a:lnTo>
                    <a:lnTo>
                      <a:pt x="1776" y="288"/>
                    </a:lnTo>
                    <a:lnTo>
                      <a:pt x="1760" y="288"/>
                    </a:lnTo>
                    <a:lnTo>
                      <a:pt x="1728" y="288"/>
                    </a:lnTo>
                    <a:lnTo>
                      <a:pt x="1712" y="288"/>
                    </a:lnTo>
                    <a:lnTo>
                      <a:pt x="1680" y="288"/>
                    </a:lnTo>
                    <a:lnTo>
                      <a:pt x="1648" y="288"/>
                    </a:lnTo>
                    <a:lnTo>
                      <a:pt x="1632" y="288"/>
                    </a:lnTo>
                    <a:lnTo>
                      <a:pt x="1600" y="288"/>
                    </a:lnTo>
                    <a:lnTo>
                      <a:pt x="1584" y="288"/>
                    </a:lnTo>
                    <a:lnTo>
                      <a:pt x="1552" y="288"/>
                    </a:lnTo>
                    <a:lnTo>
                      <a:pt x="1536" y="288"/>
                    </a:lnTo>
                    <a:lnTo>
                      <a:pt x="1504" y="288"/>
                    </a:lnTo>
                    <a:lnTo>
                      <a:pt x="1488" y="288"/>
                    </a:lnTo>
                    <a:lnTo>
                      <a:pt x="1456" y="288"/>
                    </a:lnTo>
                    <a:lnTo>
                      <a:pt x="1440" y="288"/>
                    </a:lnTo>
                    <a:lnTo>
                      <a:pt x="1408" y="288"/>
                    </a:lnTo>
                    <a:lnTo>
                      <a:pt x="1392" y="288"/>
                    </a:lnTo>
                    <a:lnTo>
                      <a:pt x="1360" y="288"/>
                    </a:lnTo>
                    <a:lnTo>
                      <a:pt x="1344" y="288"/>
                    </a:lnTo>
                    <a:lnTo>
                      <a:pt x="1312" y="288"/>
                    </a:lnTo>
                    <a:lnTo>
                      <a:pt x="1296" y="288"/>
                    </a:lnTo>
                    <a:lnTo>
                      <a:pt x="1264" y="288"/>
                    </a:lnTo>
                    <a:lnTo>
                      <a:pt x="1248" y="288"/>
                    </a:lnTo>
                    <a:lnTo>
                      <a:pt x="1216" y="288"/>
                    </a:lnTo>
                    <a:lnTo>
                      <a:pt x="1200" y="288"/>
                    </a:lnTo>
                    <a:lnTo>
                      <a:pt x="1168" y="288"/>
                    </a:lnTo>
                    <a:lnTo>
                      <a:pt x="1136" y="288"/>
                    </a:lnTo>
                    <a:lnTo>
                      <a:pt x="1120" y="288"/>
                    </a:lnTo>
                    <a:lnTo>
                      <a:pt x="1088" y="288"/>
                    </a:lnTo>
                    <a:lnTo>
                      <a:pt x="1072" y="288"/>
                    </a:lnTo>
                    <a:lnTo>
                      <a:pt x="1040" y="288"/>
                    </a:lnTo>
                    <a:lnTo>
                      <a:pt x="1024" y="288"/>
                    </a:lnTo>
                    <a:lnTo>
                      <a:pt x="992" y="288"/>
                    </a:lnTo>
                    <a:lnTo>
                      <a:pt x="976" y="288"/>
                    </a:lnTo>
                    <a:lnTo>
                      <a:pt x="944" y="288"/>
                    </a:lnTo>
                    <a:lnTo>
                      <a:pt x="928" y="288"/>
                    </a:lnTo>
                    <a:lnTo>
                      <a:pt x="896" y="288"/>
                    </a:lnTo>
                    <a:lnTo>
                      <a:pt x="880" y="288"/>
                    </a:lnTo>
                    <a:lnTo>
                      <a:pt x="848" y="288"/>
                    </a:lnTo>
                    <a:lnTo>
                      <a:pt x="832" y="288"/>
                    </a:lnTo>
                    <a:lnTo>
                      <a:pt x="800" y="288"/>
                    </a:lnTo>
                    <a:lnTo>
                      <a:pt x="784" y="288"/>
                    </a:lnTo>
                    <a:lnTo>
                      <a:pt x="752" y="288"/>
                    </a:lnTo>
                    <a:lnTo>
                      <a:pt x="736" y="288"/>
                    </a:lnTo>
                    <a:lnTo>
                      <a:pt x="704" y="288"/>
                    </a:lnTo>
                    <a:lnTo>
                      <a:pt x="688" y="288"/>
                    </a:lnTo>
                    <a:lnTo>
                      <a:pt x="656" y="288"/>
                    </a:lnTo>
                    <a:lnTo>
                      <a:pt x="640" y="288"/>
                    </a:lnTo>
                    <a:lnTo>
                      <a:pt x="608" y="288"/>
                    </a:lnTo>
                    <a:lnTo>
                      <a:pt x="576" y="288"/>
                    </a:lnTo>
                    <a:lnTo>
                      <a:pt x="560" y="288"/>
                    </a:lnTo>
                    <a:lnTo>
                      <a:pt x="528" y="288"/>
                    </a:lnTo>
                    <a:lnTo>
                      <a:pt x="512" y="288"/>
                    </a:lnTo>
                    <a:lnTo>
                      <a:pt x="480" y="288"/>
                    </a:lnTo>
                    <a:lnTo>
                      <a:pt x="464" y="288"/>
                    </a:lnTo>
                    <a:lnTo>
                      <a:pt x="432" y="288"/>
                    </a:lnTo>
                    <a:lnTo>
                      <a:pt x="416" y="288"/>
                    </a:lnTo>
                    <a:lnTo>
                      <a:pt x="384" y="288"/>
                    </a:lnTo>
                    <a:lnTo>
                      <a:pt x="368" y="288"/>
                    </a:lnTo>
                    <a:lnTo>
                      <a:pt x="336" y="288"/>
                    </a:lnTo>
                    <a:lnTo>
                      <a:pt x="320" y="288"/>
                    </a:lnTo>
                    <a:lnTo>
                      <a:pt x="288" y="288"/>
                    </a:lnTo>
                    <a:lnTo>
                      <a:pt x="272" y="288"/>
                    </a:lnTo>
                    <a:lnTo>
                      <a:pt x="240" y="288"/>
                    </a:lnTo>
                    <a:lnTo>
                      <a:pt x="224" y="288"/>
                    </a:lnTo>
                    <a:lnTo>
                      <a:pt x="192" y="288"/>
                    </a:lnTo>
                    <a:lnTo>
                      <a:pt x="176" y="288"/>
                    </a:lnTo>
                    <a:lnTo>
                      <a:pt x="144" y="288"/>
                    </a:lnTo>
                    <a:cubicBezTo>
                      <a:pt x="65" y="288"/>
                      <a:pt x="0" y="224"/>
                      <a:pt x="0" y="144"/>
                    </a:cubicBezTo>
                    <a:cubicBezTo>
                      <a:pt x="0" y="65"/>
                      <a:pt x="65" y="0"/>
                      <a:pt x="144" y="0"/>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169"/>
              <p:cNvSpPr>
                <a:spLocks/>
              </p:cNvSpPr>
              <p:nvPr/>
            </p:nvSpPr>
            <p:spPr bwMode="auto">
              <a:xfrm>
                <a:off x="5680075" y="5951538"/>
                <a:ext cx="492125" cy="26987"/>
              </a:xfrm>
              <a:custGeom>
                <a:avLst/>
                <a:gdLst>
                  <a:gd name="T0" fmla="*/ 288 w 5152"/>
                  <a:gd name="T1" fmla="*/ 0 h 288"/>
                  <a:gd name="T2" fmla="*/ 448 w 5152"/>
                  <a:gd name="T3" fmla="*/ 0 h 288"/>
                  <a:gd name="T4" fmla="*/ 624 w 5152"/>
                  <a:gd name="T5" fmla="*/ 0 h 288"/>
                  <a:gd name="T6" fmla="*/ 800 w 5152"/>
                  <a:gd name="T7" fmla="*/ 0 h 288"/>
                  <a:gd name="T8" fmla="*/ 960 w 5152"/>
                  <a:gd name="T9" fmla="*/ 0 h 288"/>
                  <a:gd name="T10" fmla="*/ 1136 w 5152"/>
                  <a:gd name="T11" fmla="*/ 0 h 288"/>
                  <a:gd name="T12" fmla="*/ 1312 w 5152"/>
                  <a:gd name="T13" fmla="*/ 0 h 288"/>
                  <a:gd name="T14" fmla="*/ 1472 w 5152"/>
                  <a:gd name="T15" fmla="*/ 0 h 288"/>
                  <a:gd name="T16" fmla="*/ 1648 w 5152"/>
                  <a:gd name="T17" fmla="*/ 0 h 288"/>
                  <a:gd name="T18" fmla="*/ 1824 w 5152"/>
                  <a:gd name="T19" fmla="*/ 0 h 288"/>
                  <a:gd name="T20" fmla="*/ 1984 w 5152"/>
                  <a:gd name="T21" fmla="*/ 0 h 288"/>
                  <a:gd name="T22" fmla="*/ 2160 w 5152"/>
                  <a:gd name="T23" fmla="*/ 0 h 288"/>
                  <a:gd name="T24" fmla="*/ 2336 w 5152"/>
                  <a:gd name="T25" fmla="*/ 0 h 288"/>
                  <a:gd name="T26" fmla="*/ 2496 w 5152"/>
                  <a:gd name="T27" fmla="*/ 0 h 288"/>
                  <a:gd name="T28" fmla="*/ 2672 w 5152"/>
                  <a:gd name="T29" fmla="*/ 0 h 288"/>
                  <a:gd name="T30" fmla="*/ 2848 w 5152"/>
                  <a:gd name="T31" fmla="*/ 0 h 288"/>
                  <a:gd name="T32" fmla="*/ 3008 w 5152"/>
                  <a:gd name="T33" fmla="*/ 0 h 288"/>
                  <a:gd name="T34" fmla="*/ 3184 w 5152"/>
                  <a:gd name="T35" fmla="*/ 0 h 288"/>
                  <a:gd name="T36" fmla="*/ 3360 w 5152"/>
                  <a:gd name="T37" fmla="*/ 0 h 288"/>
                  <a:gd name="T38" fmla="*/ 3520 w 5152"/>
                  <a:gd name="T39" fmla="*/ 0 h 288"/>
                  <a:gd name="T40" fmla="*/ 3696 w 5152"/>
                  <a:gd name="T41" fmla="*/ 0 h 288"/>
                  <a:gd name="T42" fmla="*/ 3872 w 5152"/>
                  <a:gd name="T43" fmla="*/ 0 h 288"/>
                  <a:gd name="T44" fmla="*/ 4032 w 5152"/>
                  <a:gd name="T45" fmla="*/ 0 h 288"/>
                  <a:gd name="T46" fmla="*/ 4208 w 5152"/>
                  <a:gd name="T47" fmla="*/ 0 h 288"/>
                  <a:gd name="T48" fmla="*/ 4384 w 5152"/>
                  <a:gd name="T49" fmla="*/ 0 h 288"/>
                  <a:gd name="T50" fmla="*/ 4544 w 5152"/>
                  <a:gd name="T51" fmla="*/ 0 h 288"/>
                  <a:gd name="T52" fmla="*/ 4720 w 5152"/>
                  <a:gd name="T53" fmla="*/ 0 h 288"/>
                  <a:gd name="T54" fmla="*/ 4896 w 5152"/>
                  <a:gd name="T55" fmla="*/ 0 h 288"/>
                  <a:gd name="T56" fmla="*/ 5008 w 5152"/>
                  <a:gd name="T57" fmla="*/ 288 h 288"/>
                  <a:gd name="T58" fmla="*/ 4848 w 5152"/>
                  <a:gd name="T59" fmla="*/ 288 h 288"/>
                  <a:gd name="T60" fmla="*/ 4672 w 5152"/>
                  <a:gd name="T61" fmla="*/ 288 h 288"/>
                  <a:gd name="T62" fmla="*/ 4496 w 5152"/>
                  <a:gd name="T63" fmla="*/ 288 h 288"/>
                  <a:gd name="T64" fmla="*/ 4336 w 5152"/>
                  <a:gd name="T65" fmla="*/ 288 h 288"/>
                  <a:gd name="T66" fmla="*/ 4160 w 5152"/>
                  <a:gd name="T67" fmla="*/ 288 h 288"/>
                  <a:gd name="T68" fmla="*/ 3984 w 5152"/>
                  <a:gd name="T69" fmla="*/ 288 h 288"/>
                  <a:gd name="T70" fmla="*/ 3824 w 5152"/>
                  <a:gd name="T71" fmla="*/ 288 h 288"/>
                  <a:gd name="T72" fmla="*/ 3648 w 5152"/>
                  <a:gd name="T73" fmla="*/ 288 h 288"/>
                  <a:gd name="T74" fmla="*/ 3472 w 5152"/>
                  <a:gd name="T75" fmla="*/ 288 h 288"/>
                  <a:gd name="T76" fmla="*/ 3312 w 5152"/>
                  <a:gd name="T77" fmla="*/ 288 h 288"/>
                  <a:gd name="T78" fmla="*/ 3136 w 5152"/>
                  <a:gd name="T79" fmla="*/ 288 h 288"/>
                  <a:gd name="T80" fmla="*/ 2960 w 5152"/>
                  <a:gd name="T81" fmla="*/ 288 h 288"/>
                  <a:gd name="T82" fmla="*/ 2800 w 5152"/>
                  <a:gd name="T83" fmla="*/ 288 h 288"/>
                  <a:gd name="T84" fmla="*/ 2624 w 5152"/>
                  <a:gd name="T85" fmla="*/ 288 h 288"/>
                  <a:gd name="T86" fmla="*/ 2448 w 5152"/>
                  <a:gd name="T87" fmla="*/ 288 h 288"/>
                  <a:gd name="T88" fmla="*/ 2288 w 5152"/>
                  <a:gd name="T89" fmla="*/ 288 h 288"/>
                  <a:gd name="T90" fmla="*/ 2112 w 5152"/>
                  <a:gd name="T91" fmla="*/ 288 h 288"/>
                  <a:gd name="T92" fmla="*/ 1936 w 5152"/>
                  <a:gd name="T93" fmla="*/ 288 h 288"/>
                  <a:gd name="T94" fmla="*/ 1776 w 5152"/>
                  <a:gd name="T95" fmla="*/ 288 h 288"/>
                  <a:gd name="T96" fmla="*/ 1600 w 5152"/>
                  <a:gd name="T97" fmla="*/ 288 h 288"/>
                  <a:gd name="T98" fmla="*/ 1424 w 5152"/>
                  <a:gd name="T99" fmla="*/ 288 h 288"/>
                  <a:gd name="T100" fmla="*/ 1264 w 5152"/>
                  <a:gd name="T101" fmla="*/ 288 h 288"/>
                  <a:gd name="T102" fmla="*/ 1088 w 5152"/>
                  <a:gd name="T103" fmla="*/ 288 h 288"/>
                  <a:gd name="T104" fmla="*/ 912 w 5152"/>
                  <a:gd name="T105" fmla="*/ 288 h 288"/>
                  <a:gd name="T106" fmla="*/ 752 w 5152"/>
                  <a:gd name="T107" fmla="*/ 288 h 288"/>
                  <a:gd name="T108" fmla="*/ 576 w 5152"/>
                  <a:gd name="T109" fmla="*/ 288 h 288"/>
                  <a:gd name="T110" fmla="*/ 400 w 5152"/>
                  <a:gd name="T111" fmla="*/ 288 h 288"/>
                  <a:gd name="T112" fmla="*/ 240 w 5152"/>
                  <a:gd name="T113"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52" h="288">
                    <a:moveTo>
                      <a:pt x="144" y="0"/>
                    </a:moveTo>
                    <a:lnTo>
                      <a:pt x="160" y="0"/>
                    </a:lnTo>
                    <a:lnTo>
                      <a:pt x="192" y="0"/>
                    </a:lnTo>
                    <a:lnTo>
                      <a:pt x="208" y="0"/>
                    </a:lnTo>
                    <a:lnTo>
                      <a:pt x="240" y="0"/>
                    </a:lnTo>
                    <a:lnTo>
                      <a:pt x="256" y="0"/>
                    </a:lnTo>
                    <a:lnTo>
                      <a:pt x="288" y="0"/>
                    </a:lnTo>
                    <a:lnTo>
                      <a:pt x="304" y="0"/>
                    </a:lnTo>
                    <a:lnTo>
                      <a:pt x="336" y="0"/>
                    </a:lnTo>
                    <a:lnTo>
                      <a:pt x="352" y="0"/>
                    </a:lnTo>
                    <a:lnTo>
                      <a:pt x="384" y="0"/>
                    </a:lnTo>
                    <a:lnTo>
                      <a:pt x="400" y="0"/>
                    </a:lnTo>
                    <a:lnTo>
                      <a:pt x="432" y="0"/>
                    </a:lnTo>
                    <a:lnTo>
                      <a:pt x="448" y="0"/>
                    </a:lnTo>
                    <a:lnTo>
                      <a:pt x="480" y="0"/>
                    </a:lnTo>
                    <a:lnTo>
                      <a:pt x="512" y="0"/>
                    </a:lnTo>
                    <a:lnTo>
                      <a:pt x="528" y="0"/>
                    </a:lnTo>
                    <a:lnTo>
                      <a:pt x="560" y="0"/>
                    </a:lnTo>
                    <a:lnTo>
                      <a:pt x="576" y="0"/>
                    </a:lnTo>
                    <a:lnTo>
                      <a:pt x="608" y="0"/>
                    </a:lnTo>
                    <a:lnTo>
                      <a:pt x="624" y="0"/>
                    </a:lnTo>
                    <a:lnTo>
                      <a:pt x="656" y="0"/>
                    </a:lnTo>
                    <a:lnTo>
                      <a:pt x="672" y="0"/>
                    </a:lnTo>
                    <a:lnTo>
                      <a:pt x="704" y="0"/>
                    </a:lnTo>
                    <a:lnTo>
                      <a:pt x="720" y="0"/>
                    </a:lnTo>
                    <a:lnTo>
                      <a:pt x="752" y="0"/>
                    </a:lnTo>
                    <a:lnTo>
                      <a:pt x="768" y="0"/>
                    </a:lnTo>
                    <a:lnTo>
                      <a:pt x="800" y="0"/>
                    </a:lnTo>
                    <a:lnTo>
                      <a:pt x="816" y="0"/>
                    </a:lnTo>
                    <a:lnTo>
                      <a:pt x="848" y="0"/>
                    </a:lnTo>
                    <a:lnTo>
                      <a:pt x="864" y="0"/>
                    </a:lnTo>
                    <a:lnTo>
                      <a:pt x="896" y="0"/>
                    </a:lnTo>
                    <a:lnTo>
                      <a:pt x="912" y="0"/>
                    </a:lnTo>
                    <a:lnTo>
                      <a:pt x="944" y="0"/>
                    </a:lnTo>
                    <a:lnTo>
                      <a:pt x="960" y="0"/>
                    </a:lnTo>
                    <a:lnTo>
                      <a:pt x="992" y="0"/>
                    </a:lnTo>
                    <a:lnTo>
                      <a:pt x="1024" y="0"/>
                    </a:lnTo>
                    <a:lnTo>
                      <a:pt x="1040" y="0"/>
                    </a:lnTo>
                    <a:lnTo>
                      <a:pt x="1072" y="0"/>
                    </a:lnTo>
                    <a:lnTo>
                      <a:pt x="1088" y="0"/>
                    </a:lnTo>
                    <a:lnTo>
                      <a:pt x="1120" y="0"/>
                    </a:lnTo>
                    <a:lnTo>
                      <a:pt x="1136" y="0"/>
                    </a:lnTo>
                    <a:lnTo>
                      <a:pt x="1168" y="0"/>
                    </a:lnTo>
                    <a:lnTo>
                      <a:pt x="1184" y="0"/>
                    </a:lnTo>
                    <a:lnTo>
                      <a:pt x="1216" y="0"/>
                    </a:lnTo>
                    <a:lnTo>
                      <a:pt x="1232" y="0"/>
                    </a:lnTo>
                    <a:lnTo>
                      <a:pt x="1264" y="0"/>
                    </a:lnTo>
                    <a:lnTo>
                      <a:pt x="1280" y="0"/>
                    </a:lnTo>
                    <a:lnTo>
                      <a:pt x="1312" y="0"/>
                    </a:lnTo>
                    <a:lnTo>
                      <a:pt x="1328" y="0"/>
                    </a:lnTo>
                    <a:lnTo>
                      <a:pt x="1360" y="0"/>
                    </a:lnTo>
                    <a:lnTo>
                      <a:pt x="1376" y="0"/>
                    </a:lnTo>
                    <a:lnTo>
                      <a:pt x="1408" y="0"/>
                    </a:lnTo>
                    <a:lnTo>
                      <a:pt x="1424" y="0"/>
                    </a:lnTo>
                    <a:lnTo>
                      <a:pt x="1456" y="0"/>
                    </a:lnTo>
                    <a:lnTo>
                      <a:pt x="1472" y="0"/>
                    </a:lnTo>
                    <a:lnTo>
                      <a:pt x="1504" y="0"/>
                    </a:lnTo>
                    <a:lnTo>
                      <a:pt x="1520" y="0"/>
                    </a:lnTo>
                    <a:lnTo>
                      <a:pt x="1552" y="0"/>
                    </a:lnTo>
                    <a:lnTo>
                      <a:pt x="1584" y="0"/>
                    </a:lnTo>
                    <a:lnTo>
                      <a:pt x="1600" y="0"/>
                    </a:lnTo>
                    <a:lnTo>
                      <a:pt x="1632" y="0"/>
                    </a:lnTo>
                    <a:lnTo>
                      <a:pt x="1648" y="0"/>
                    </a:lnTo>
                    <a:lnTo>
                      <a:pt x="1680" y="0"/>
                    </a:lnTo>
                    <a:lnTo>
                      <a:pt x="1696" y="0"/>
                    </a:lnTo>
                    <a:lnTo>
                      <a:pt x="1728" y="0"/>
                    </a:lnTo>
                    <a:lnTo>
                      <a:pt x="1744" y="0"/>
                    </a:lnTo>
                    <a:lnTo>
                      <a:pt x="1776" y="0"/>
                    </a:lnTo>
                    <a:lnTo>
                      <a:pt x="1792" y="0"/>
                    </a:lnTo>
                    <a:lnTo>
                      <a:pt x="1824" y="0"/>
                    </a:lnTo>
                    <a:lnTo>
                      <a:pt x="1840" y="0"/>
                    </a:lnTo>
                    <a:lnTo>
                      <a:pt x="1872" y="0"/>
                    </a:lnTo>
                    <a:lnTo>
                      <a:pt x="1888" y="0"/>
                    </a:lnTo>
                    <a:lnTo>
                      <a:pt x="1920" y="0"/>
                    </a:lnTo>
                    <a:lnTo>
                      <a:pt x="1936" y="0"/>
                    </a:lnTo>
                    <a:lnTo>
                      <a:pt x="1968" y="0"/>
                    </a:lnTo>
                    <a:lnTo>
                      <a:pt x="1984" y="0"/>
                    </a:lnTo>
                    <a:lnTo>
                      <a:pt x="2016" y="0"/>
                    </a:lnTo>
                    <a:lnTo>
                      <a:pt x="2032" y="0"/>
                    </a:lnTo>
                    <a:lnTo>
                      <a:pt x="2064" y="0"/>
                    </a:lnTo>
                    <a:lnTo>
                      <a:pt x="2096" y="0"/>
                    </a:lnTo>
                    <a:lnTo>
                      <a:pt x="2112" y="0"/>
                    </a:lnTo>
                    <a:lnTo>
                      <a:pt x="2144" y="0"/>
                    </a:lnTo>
                    <a:lnTo>
                      <a:pt x="2160" y="0"/>
                    </a:lnTo>
                    <a:lnTo>
                      <a:pt x="2192" y="0"/>
                    </a:lnTo>
                    <a:lnTo>
                      <a:pt x="2208" y="0"/>
                    </a:lnTo>
                    <a:lnTo>
                      <a:pt x="2240" y="0"/>
                    </a:lnTo>
                    <a:lnTo>
                      <a:pt x="2256" y="0"/>
                    </a:lnTo>
                    <a:lnTo>
                      <a:pt x="2288" y="0"/>
                    </a:lnTo>
                    <a:lnTo>
                      <a:pt x="2304" y="0"/>
                    </a:lnTo>
                    <a:lnTo>
                      <a:pt x="2336" y="0"/>
                    </a:lnTo>
                    <a:lnTo>
                      <a:pt x="2352" y="0"/>
                    </a:lnTo>
                    <a:lnTo>
                      <a:pt x="2384" y="0"/>
                    </a:lnTo>
                    <a:lnTo>
                      <a:pt x="2400" y="0"/>
                    </a:lnTo>
                    <a:lnTo>
                      <a:pt x="2432" y="0"/>
                    </a:lnTo>
                    <a:lnTo>
                      <a:pt x="2448" y="0"/>
                    </a:lnTo>
                    <a:lnTo>
                      <a:pt x="2480" y="0"/>
                    </a:lnTo>
                    <a:lnTo>
                      <a:pt x="2496" y="0"/>
                    </a:lnTo>
                    <a:lnTo>
                      <a:pt x="2528" y="0"/>
                    </a:lnTo>
                    <a:lnTo>
                      <a:pt x="2544" y="0"/>
                    </a:lnTo>
                    <a:lnTo>
                      <a:pt x="2576" y="0"/>
                    </a:lnTo>
                    <a:lnTo>
                      <a:pt x="2608" y="0"/>
                    </a:lnTo>
                    <a:lnTo>
                      <a:pt x="2624" y="0"/>
                    </a:lnTo>
                    <a:lnTo>
                      <a:pt x="2656" y="0"/>
                    </a:lnTo>
                    <a:lnTo>
                      <a:pt x="2672" y="0"/>
                    </a:lnTo>
                    <a:lnTo>
                      <a:pt x="2704" y="0"/>
                    </a:lnTo>
                    <a:lnTo>
                      <a:pt x="2720" y="0"/>
                    </a:lnTo>
                    <a:lnTo>
                      <a:pt x="2752" y="0"/>
                    </a:lnTo>
                    <a:lnTo>
                      <a:pt x="2768" y="0"/>
                    </a:lnTo>
                    <a:lnTo>
                      <a:pt x="2800" y="0"/>
                    </a:lnTo>
                    <a:lnTo>
                      <a:pt x="2816" y="0"/>
                    </a:lnTo>
                    <a:lnTo>
                      <a:pt x="2848" y="0"/>
                    </a:lnTo>
                    <a:lnTo>
                      <a:pt x="2864" y="0"/>
                    </a:lnTo>
                    <a:lnTo>
                      <a:pt x="2896" y="0"/>
                    </a:lnTo>
                    <a:lnTo>
                      <a:pt x="2912" y="0"/>
                    </a:lnTo>
                    <a:lnTo>
                      <a:pt x="2944" y="0"/>
                    </a:lnTo>
                    <a:lnTo>
                      <a:pt x="2960" y="0"/>
                    </a:lnTo>
                    <a:lnTo>
                      <a:pt x="2992" y="0"/>
                    </a:lnTo>
                    <a:lnTo>
                      <a:pt x="3008" y="0"/>
                    </a:lnTo>
                    <a:lnTo>
                      <a:pt x="3040" y="0"/>
                    </a:lnTo>
                    <a:lnTo>
                      <a:pt x="3056" y="0"/>
                    </a:lnTo>
                    <a:lnTo>
                      <a:pt x="3088" y="0"/>
                    </a:lnTo>
                    <a:lnTo>
                      <a:pt x="3120" y="0"/>
                    </a:lnTo>
                    <a:lnTo>
                      <a:pt x="3136" y="0"/>
                    </a:lnTo>
                    <a:lnTo>
                      <a:pt x="3168" y="0"/>
                    </a:lnTo>
                    <a:lnTo>
                      <a:pt x="3184" y="0"/>
                    </a:lnTo>
                    <a:lnTo>
                      <a:pt x="3216" y="0"/>
                    </a:lnTo>
                    <a:lnTo>
                      <a:pt x="3232" y="0"/>
                    </a:lnTo>
                    <a:lnTo>
                      <a:pt x="3264" y="0"/>
                    </a:lnTo>
                    <a:lnTo>
                      <a:pt x="3280" y="0"/>
                    </a:lnTo>
                    <a:lnTo>
                      <a:pt x="3312" y="0"/>
                    </a:lnTo>
                    <a:lnTo>
                      <a:pt x="3328" y="0"/>
                    </a:lnTo>
                    <a:lnTo>
                      <a:pt x="3360" y="0"/>
                    </a:lnTo>
                    <a:lnTo>
                      <a:pt x="3376" y="0"/>
                    </a:lnTo>
                    <a:lnTo>
                      <a:pt x="3408" y="0"/>
                    </a:lnTo>
                    <a:lnTo>
                      <a:pt x="3424" y="0"/>
                    </a:lnTo>
                    <a:lnTo>
                      <a:pt x="3456" y="0"/>
                    </a:lnTo>
                    <a:lnTo>
                      <a:pt x="3472" y="0"/>
                    </a:lnTo>
                    <a:lnTo>
                      <a:pt x="3504" y="0"/>
                    </a:lnTo>
                    <a:lnTo>
                      <a:pt x="3520" y="0"/>
                    </a:lnTo>
                    <a:lnTo>
                      <a:pt x="3552" y="0"/>
                    </a:lnTo>
                    <a:lnTo>
                      <a:pt x="3568" y="0"/>
                    </a:lnTo>
                    <a:lnTo>
                      <a:pt x="3600" y="0"/>
                    </a:lnTo>
                    <a:lnTo>
                      <a:pt x="3616" y="0"/>
                    </a:lnTo>
                    <a:lnTo>
                      <a:pt x="3648" y="0"/>
                    </a:lnTo>
                    <a:lnTo>
                      <a:pt x="3680" y="0"/>
                    </a:lnTo>
                    <a:lnTo>
                      <a:pt x="3696" y="0"/>
                    </a:lnTo>
                    <a:lnTo>
                      <a:pt x="3728" y="0"/>
                    </a:lnTo>
                    <a:lnTo>
                      <a:pt x="3744" y="0"/>
                    </a:lnTo>
                    <a:lnTo>
                      <a:pt x="3776" y="0"/>
                    </a:lnTo>
                    <a:lnTo>
                      <a:pt x="3792" y="0"/>
                    </a:lnTo>
                    <a:lnTo>
                      <a:pt x="3824" y="0"/>
                    </a:lnTo>
                    <a:lnTo>
                      <a:pt x="3840" y="0"/>
                    </a:lnTo>
                    <a:lnTo>
                      <a:pt x="3872" y="0"/>
                    </a:lnTo>
                    <a:lnTo>
                      <a:pt x="3888" y="0"/>
                    </a:lnTo>
                    <a:lnTo>
                      <a:pt x="3920" y="0"/>
                    </a:lnTo>
                    <a:lnTo>
                      <a:pt x="3936" y="0"/>
                    </a:lnTo>
                    <a:lnTo>
                      <a:pt x="3968" y="0"/>
                    </a:lnTo>
                    <a:lnTo>
                      <a:pt x="3984" y="0"/>
                    </a:lnTo>
                    <a:lnTo>
                      <a:pt x="4016" y="0"/>
                    </a:lnTo>
                    <a:lnTo>
                      <a:pt x="4032" y="0"/>
                    </a:lnTo>
                    <a:lnTo>
                      <a:pt x="4064" y="0"/>
                    </a:lnTo>
                    <a:lnTo>
                      <a:pt x="4080" y="0"/>
                    </a:lnTo>
                    <a:lnTo>
                      <a:pt x="4112" y="0"/>
                    </a:lnTo>
                    <a:lnTo>
                      <a:pt x="4128" y="0"/>
                    </a:lnTo>
                    <a:lnTo>
                      <a:pt x="4160" y="0"/>
                    </a:lnTo>
                    <a:lnTo>
                      <a:pt x="4192" y="0"/>
                    </a:lnTo>
                    <a:lnTo>
                      <a:pt x="4208" y="0"/>
                    </a:lnTo>
                    <a:lnTo>
                      <a:pt x="4240" y="0"/>
                    </a:lnTo>
                    <a:lnTo>
                      <a:pt x="4256" y="0"/>
                    </a:lnTo>
                    <a:lnTo>
                      <a:pt x="4288" y="0"/>
                    </a:lnTo>
                    <a:lnTo>
                      <a:pt x="4304" y="0"/>
                    </a:lnTo>
                    <a:lnTo>
                      <a:pt x="4336" y="0"/>
                    </a:lnTo>
                    <a:lnTo>
                      <a:pt x="4352" y="0"/>
                    </a:lnTo>
                    <a:lnTo>
                      <a:pt x="4384" y="0"/>
                    </a:lnTo>
                    <a:lnTo>
                      <a:pt x="4400" y="0"/>
                    </a:lnTo>
                    <a:lnTo>
                      <a:pt x="4432" y="0"/>
                    </a:lnTo>
                    <a:lnTo>
                      <a:pt x="4448" y="0"/>
                    </a:lnTo>
                    <a:lnTo>
                      <a:pt x="4480" y="0"/>
                    </a:lnTo>
                    <a:lnTo>
                      <a:pt x="4496" y="0"/>
                    </a:lnTo>
                    <a:lnTo>
                      <a:pt x="4528" y="0"/>
                    </a:lnTo>
                    <a:lnTo>
                      <a:pt x="4544" y="0"/>
                    </a:lnTo>
                    <a:lnTo>
                      <a:pt x="4576" y="0"/>
                    </a:lnTo>
                    <a:lnTo>
                      <a:pt x="4592" y="0"/>
                    </a:lnTo>
                    <a:lnTo>
                      <a:pt x="4624" y="0"/>
                    </a:lnTo>
                    <a:lnTo>
                      <a:pt x="4640" y="0"/>
                    </a:lnTo>
                    <a:lnTo>
                      <a:pt x="4672" y="0"/>
                    </a:lnTo>
                    <a:lnTo>
                      <a:pt x="4704" y="0"/>
                    </a:lnTo>
                    <a:lnTo>
                      <a:pt x="4720" y="0"/>
                    </a:lnTo>
                    <a:lnTo>
                      <a:pt x="4752" y="0"/>
                    </a:lnTo>
                    <a:lnTo>
                      <a:pt x="4768" y="0"/>
                    </a:lnTo>
                    <a:lnTo>
                      <a:pt x="4800" y="0"/>
                    </a:lnTo>
                    <a:lnTo>
                      <a:pt x="4816" y="0"/>
                    </a:lnTo>
                    <a:lnTo>
                      <a:pt x="4848" y="0"/>
                    </a:lnTo>
                    <a:lnTo>
                      <a:pt x="4864" y="0"/>
                    </a:lnTo>
                    <a:lnTo>
                      <a:pt x="4896" y="0"/>
                    </a:lnTo>
                    <a:lnTo>
                      <a:pt x="4912" y="0"/>
                    </a:lnTo>
                    <a:lnTo>
                      <a:pt x="4944" y="0"/>
                    </a:lnTo>
                    <a:lnTo>
                      <a:pt x="4960" y="0"/>
                    </a:lnTo>
                    <a:lnTo>
                      <a:pt x="4992" y="0"/>
                    </a:lnTo>
                    <a:lnTo>
                      <a:pt x="5008" y="0"/>
                    </a:lnTo>
                    <a:cubicBezTo>
                      <a:pt x="5088" y="0"/>
                      <a:pt x="5152" y="65"/>
                      <a:pt x="5152" y="144"/>
                    </a:cubicBezTo>
                    <a:cubicBezTo>
                      <a:pt x="5152" y="224"/>
                      <a:pt x="5088" y="288"/>
                      <a:pt x="5008" y="288"/>
                    </a:cubicBezTo>
                    <a:lnTo>
                      <a:pt x="4992" y="288"/>
                    </a:lnTo>
                    <a:lnTo>
                      <a:pt x="4960" y="288"/>
                    </a:lnTo>
                    <a:lnTo>
                      <a:pt x="4944" y="288"/>
                    </a:lnTo>
                    <a:lnTo>
                      <a:pt x="4912" y="288"/>
                    </a:lnTo>
                    <a:lnTo>
                      <a:pt x="4896" y="288"/>
                    </a:lnTo>
                    <a:lnTo>
                      <a:pt x="4864" y="288"/>
                    </a:lnTo>
                    <a:lnTo>
                      <a:pt x="4848" y="288"/>
                    </a:lnTo>
                    <a:lnTo>
                      <a:pt x="4816" y="288"/>
                    </a:lnTo>
                    <a:lnTo>
                      <a:pt x="4800" y="288"/>
                    </a:lnTo>
                    <a:lnTo>
                      <a:pt x="4768" y="288"/>
                    </a:lnTo>
                    <a:lnTo>
                      <a:pt x="4752" y="288"/>
                    </a:lnTo>
                    <a:lnTo>
                      <a:pt x="4720" y="288"/>
                    </a:lnTo>
                    <a:lnTo>
                      <a:pt x="4704" y="288"/>
                    </a:lnTo>
                    <a:lnTo>
                      <a:pt x="4672" y="288"/>
                    </a:lnTo>
                    <a:lnTo>
                      <a:pt x="4640" y="288"/>
                    </a:lnTo>
                    <a:lnTo>
                      <a:pt x="4624" y="288"/>
                    </a:lnTo>
                    <a:lnTo>
                      <a:pt x="4592" y="288"/>
                    </a:lnTo>
                    <a:lnTo>
                      <a:pt x="4576" y="288"/>
                    </a:lnTo>
                    <a:lnTo>
                      <a:pt x="4544" y="288"/>
                    </a:lnTo>
                    <a:lnTo>
                      <a:pt x="4528" y="288"/>
                    </a:lnTo>
                    <a:lnTo>
                      <a:pt x="4496" y="288"/>
                    </a:lnTo>
                    <a:lnTo>
                      <a:pt x="4480" y="288"/>
                    </a:lnTo>
                    <a:lnTo>
                      <a:pt x="4448" y="288"/>
                    </a:lnTo>
                    <a:lnTo>
                      <a:pt x="4432" y="288"/>
                    </a:lnTo>
                    <a:lnTo>
                      <a:pt x="4400" y="288"/>
                    </a:lnTo>
                    <a:lnTo>
                      <a:pt x="4384" y="288"/>
                    </a:lnTo>
                    <a:lnTo>
                      <a:pt x="4352" y="288"/>
                    </a:lnTo>
                    <a:lnTo>
                      <a:pt x="4336" y="288"/>
                    </a:lnTo>
                    <a:lnTo>
                      <a:pt x="4304" y="288"/>
                    </a:lnTo>
                    <a:lnTo>
                      <a:pt x="4288" y="288"/>
                    </a:lnTo>
                    <a:lnTo>
                      <a:pt x="4256" y="288"/>
                    </a:lnTo>
                    <a:lnTo>
                      <a:pt x="4240" y="288"/>
                    </a:lnTo>
                    <a:lnTo>
                      <a:pt x="4208" y="288"/>
                    </a:lnTo>
                    <a:lnTo>
                      <a:pt x="4192" y="288"/>
                    </a:lnTo>
                    <a:lnTo>
                      <a:pt x="4160" y="288"/>
                    </a:lnTo>
                    <a:lnTo>
                      <a:pt x="4128" y="288"/>
                    </a:lnTo>
                    <a:lnTo>
                      <a:pt x="4112" y="288"/>
                    </a:lnTo>
                    <a:lnTo>
                      <a:pt x="4080" y="288"/>
                    </a:lnTo>
                    <a:lnTo>
                      <a:pt x="4064" y="288"/>
                    </a:lnTo>
                    <a:lnTo>
                      <a:pt x="4032" y="288"/>
                    </a:lnTo>
                    <a:lnTo>
                      <a:pt x="4016" y="288"/>
                    </a:lnTo>
                    <a:lnTo>
                      <a:pt x="3984" y="288"/>
                    </a:lnTo>
                    <a:lnTo>
                      <a:pt x="3968" y="288"/>
                    </a:lnTo>
                    <a:lnTo>
                      <a:pt x="3936" y="288"/>
                    </a:lnTo>
                    <a:lnTo>
                      <a:pt x="3920" y="288"/>
                    </a:lnTo>
                    <a:lnTo>
                      <a:pt x="3888" y="288"/>
                    </a:lnTo>
                    <a:lnTo>
                      <a:pt x="3872" y="288"/>
                    </a:lnTo>
                    <a:lnTo>
                      <a:pt x="3840" y="288"/>
                    </a:lnTo>
                    <a:lnTo>
                      <a:pt x="3824" y="288"/>
                    </a:lnTo>
                    <a:lnTo>
                      <a:pt x="3792" y="288"/>
                    </a:lnTo>
                    <a:lnTo>
                      <a:pt x="3776" y="288"/>
                    </a:lnTo>
                    <a:lnTo>
                      <a:pt x="3744" y="288"/>
                    </a:lnTo>
                    <a:lnTo>
                      <a:pt x="3728" y="288"/>
                    </a:lnTo>
                    <a:lnTo>
                      <a:pt x="3696" y="288"/>
                    </a:lnTo>
                    <a:lnTo>
                      <a:pt x="3680" y="288"/>
                    </a:lnTo>
                    <a:lnTo>
                      <a:pt x="3648" y="288"/>
                    </a:lnTo>
                    <a:lnTo>
                      <a:pt x="3616" y="288"/>
                    </a:lnTo>
                    <a:lnTo>
                      <a:pt x="3600" y="288"/>
                    </a:lnTo>
                    <a:lnTo>
                      <a:pt x="3568" y="288"/>
                    </a:lnTo>
                    <a:lnTo>
                      <a:pt x="3552" y="288"/>
                    </a:lnTo>
                    <a:lnTo>
                      <a:pt x="3520" y="288"/>
                    </a:lnTo>
                    <a:lnTo>
                      <a:pt x="3504" y="288"/>
                    </a:lnTo>
                    <a:lnTo>
                      <a:pt x="3472" y="288"/>
                    </a:lnTo>
                    <a:lnTo>
                      <a:pt x="3456" y="288"/>
                    </a:lnTo>
                    <a:lnTo>
                      <a:pt x="3424" y="288"/>
                    </a:lnTo>
                    <a:lnTo>
                      <a:pt x="3408" y="288"/>
                    </a:lnTo>
                    <a:lnTo>
                      <a:pt x="3376" y="288"/>
                    </a:lnTo>
                    <a:lnTo>
                      <a:pt x="3360" y="288"/>
                    </a:lnTo>
                    <a:lnTo>
                      <a:pt x="3328" y="288"/>
                    </a:lnTo>
                    <a:lnTo>
                      <a:pt x="3312" y="288"/>
                    </a:lnTo>
                    <a:lnTo>
                      <a:pt x="3280" y="288"/>
                    </a:lnTo>
                    <a:lnTo>
                      <a:pt x="3264" y="288"/>
                    </a:lnTo>
                    <a:lnTo>
                      <a:pt x="3232" y="288"/>
                    </a:lnTo>
                    <a:lnTo>
                      <a:pt x="3216" y="288"/>
                    </a:lnTo>
                    <a:lnTo>
                      <a:pt x="3184" y="288"/>
                    </a:lnTo>
                    <a:lnTo>
                      <a:pt x="3168" y="288"/>
                    </a:lnTo>
                    <a:lnTo>
                      <a:pt x="3136" y="288"/>
                    </a:lnTo>
                    <a:lnTo>
                      <a:pt x="3120" y="288"/>
                    </a:lnTo>
                    <a:lnTo>
                      <a:pt x="3088" y="288"/>
                    </a:lnTo>
                    <a:lnTo>
                      <a:pt x="3056" y="288"/>
                    </a:lnTo>
                    <a:lnTo>
                      <a:pt x="3040" y="288"/>
                    </a:lnTo>
                    <a:lnTo>
                      <a:pt x="3008" y="288"/>
                    </a:lnTo>
                    <a:lnTo>
                      <a:pt x="2992" y="288"/>
                    </a:lnTo>
                    <a:lnTo>
                      <a:pt x="2960" y="288"/>
                    </a:lnTo>
                    <a:lnTo>
                      <a:pt x="2944" y="288"/>
                    </a:lnTo>
                    <a:lnTo>
                      <a:pt x="2912" y="288"/>
                    </a:lnTo>
                    <a:lnTo>
                      <a:pt x="2896" y="288"/>
                    </a:lnTo>
                    <a:lnTo>
                      <a:pt x="2864" y="288"/>
                    </a:lnTo>
                    <a:lnTo>
                      <a:pt x="2848" y="288"/>
                    </a:lnTo>
                    <a:lnTo>
                      <a:pt x="2816" y="288"/>
                    </a:lnTo>
                    <a:lnTo>
                      <a:pt x="2800" y="288"/>
                    </a:lnTo>
                    <a:lnTo>
                      <a:pt x="2768" y="288"/>
                    </a:lnTo>
                    <a:lnTo>
                      <a:pt x="2752" y="288"/>
                    </a:lnTo>
                    <a:lnTo>
                      <a:pt x="2720" y="288"/>
                    </a:lnTo>
                    <a:lnTo>
                      <a:pt x="2704" y="288"/>
                    </a:lnTo>
                    <a:lnTo>
                      <a:pt x="2672" y="288"/>
                    </a:lnTo>
                    <a:lnTo>
                      <a:pt x="2656" y="288"/>
                    </a:lnTo>
                    <a:lnTo>
                      <a:pt x="2624" y="288"/>
                    </a:lnTo>
                    <a:lnTo>
                      <a:pt x="2608" y="288"/>
                    </a:lnTo>
                    <a:lnTo>
                      <a:pt x="2576" y="288"/>
                    </a:lnTo>
                    <a:lnTo>
                      <a:pt x="2544" y="288"/>
                    </a:lnTo>
                    <a:lnTo>
                      <a:pt x="2528" y="288"/>
                    </a:lnTo>
                    <a:lnTo>
                      <a:pt x="2496" y="288"/>
                    </a:lnTo>
                    <a:lnTo>
                      <a:pt x="2480" y="288"/>
                    </a:lnTo>
                    <a:lnTo>
                      <a:pt x="2448" y="288"/>
                    </a:lnTo>
                    <a:lnTo>
                      <a:pt x="2432" y="288"/>
                    </a:lnTo>
                    <a:lnTo>
                      <a:pt x="2400" y="288"/>
                    </a:lnTo>
                    <a:lnTo>
                      <a:pt x="2384" y="288"/>
                    </a:lnTo>
                    <a:lnTo>
                      <a:pt x="2352" y="288"/>
                    </a:lnTo>
                    <a:lnTo>
                      <a:pt x="2336" y="288"/>
                    </a:lnTo>
                    <a:lnTo>
                      <a:pt x="2304" y="288"/>
                    </a:lnTo>
                    <a:lnTo>
                      <a:pt x="2288" y="288"/>
                    </a:lnTo>
                    <a:lnTo>
                      <a:pt x="2256" y="288"/>
                    </a:lnTo>
                    <a:lnTo>
                      <a:pt x="2240" y="288"/>
                    </a:lnTo>
                    <a:lnTo>
                      <a:pt x="2208" y="288"/>
                    </a:lnTo>
                    <a:lnTo>
                      <a:pt x="2192" y="288"/>
                    </a:lnTo>
                    <a:lnTo>
                      <a:pt x="2160" y="288"/>
                    </a:lnTo>
                    <a:lnTo>
                      <a:pt x="2144" y="288"/>
                    </a:lnTo>
                    <a:lnTo>
                      <a:pt x="2112" y="288"/>
                    </a:lnTo>
                    <a:lnTo>
                      <a:pt x="2096" y="288"/>
                    </a:lnTo>
                    <a:lnTo>
                      <a:pt x="2064" y="288"/>
                    </a:lnTo>
                    <a:lnTo>
                      <a:pt x="2032" y="288"/>
                    </a:lnTo>
                    <a:lnTo>
                      <a:pt x="2016" y="288"/>
                    </a:lnTo>
                    <a:lnTo>
                      <a:pt x="1984" y="288"/>
                    </a:lnTo>
                    <a:lnTo>
                      <a:pt x="1968" y="288"/>
                    </a:lnTo>
                    <a:lnTo>
                      <a:pt x="1936" y="288"/>
                    </a:lnTo>
                    <a:lnTo>
                      <a:pt x="1920" y="288"/>
                    </a:lnTo>
                    <a:lnTo>
                      <a:pt x="1888" y="288"/>
                    </a:lnTo>
                    <a:lnTo>
                      <a:pt x="1872" y="288"/>
                    </a:lnTo>
                    <a:lnTo>
                      <a:pt x="1840" y="288"/>
                    </a:lnTo>
                    <a:lnTo>
                      <a:pt x="1824" y="288"/>
                    </a:lnTo>
                    <a:lnTo>
                      <a:pt x="1792" y="288"/>
                    </a:lnTo>
                    <a:lnTo>
                      <a:pt x="1776" y="288"/>
                    </a:lnTo>
                    <a:lnTo>
                      <a:pt x="1744" y="288"/>
                    </a:lnTo>
                    <a:lnTo>
                      <a:pt x="1728" y="288"/>
                    </a:lnTo>
                    <a:lnTo>
                      <a:pt x="1696" y="288"/>
                    </a:lnTo>
                    <a:lnTo>
                      <a:pt x="1680" y="288"/>
                    </a:lnTo>
                    <a:lnTo>
                      <a:pt x="1648" y="288"/>
                    </a:lnTo>
                    <a:lnTo>
                      <a:pt x="1632" y="288"/>
                    </a:lnTo>
                    <a:lnTo>
                      <a:pt x="1600" y="288"/>
                    </a:lnTo>
                    <a:lnTo>
                      <a:pt x="1584" y="288"/>
                    </a:lnTo>
                    <a:lnTo>
                      <a:pt x="1552" y="288"/>
                    </a:lnTo>
                    <a:lnTo>
                      <a:pt x="1520" y="288"/>
                    </a:lnTo>
                    <a:lnTo>
                      <a:pt x="1504" y="288"/>
                    </a:lnTo>
                    <a:lnTo>
                      <a:pt x="1472" y="288"/>
                    </a:lnTo>
                    <a:lnTo>
                      <a:pt x="1456" y="288"/>
                    </a:lnTo>
                    <a:lnTo>
                      <a:pt x="1424" y="288"/>
                    </a:lnTo>
                    <a:lnTo>
                      <a:pt x="1408" y="288"/>
                    </a:lnTo>
                    <a:lnTo>
                      <a:pt x="1376" y="288"/>
                    </a:lnTo>
                    <a:lnTo>
                      <a:pt x="1360" y="288"/>
                    </a:lnTo>
                    <a:lnTo>
                      <a:pt x="1328" y="288"/>
                    </a:lnTo>
                    <a:lnTo>
                      <a:pt x="1312" y="288"/>
                    </a:lnTo>
                    <a:lnTo>
                      <a:pt x="1280" y="288"/>
                    </a:lnTo>
                    <a:lnTo>
                      <a:pt x="1264" y="288"/>
                    </a:lnTo>
                    <a:lnTo>
                      <a:pt x="1232" y="288"/>
                    </a:lnTo>
                    <a:lnTo>
                      <a:pt x="1216" y="288"/>
                    </a:lnTo>
                    <a:lnTo>
                      <a:pt x="1184" y="288"/>
                    </a:lnTo>
                    <a:lnTo>
                      <a:pt x="1168" y="288"/>
                    </a:lnTo>
                    <a:lnTo>
                      <a:pt x="1136" y="288"/>
                    </a:lnTo>
                    <a:lnTo>
                      <a:pt x="1120" y="288"/>
                    </a:lnTo>
                    <a:lnTo>
                      <a:pt x="1088" y="288"/>
                    </a:lnTo>
                    <a:lnTo>
                      <a:pt x="1072" y="288"/>
                    </a:lnTo>
                    <a:lnTo>
                      <a:pt x="1040" y="288"/>
                    </a:lnTo>
                    <a:lnTo>
                      <a:pt x="1024" y="288"/>
                    </a:lnTo>
                    <a:lnTo>
                      <a:pt x="992" y="288"/>
                    </a:lnTo>
                    <a:lnTo>
                      <a:pt x="960" y="288"/>
                    </a:lnTo>
                    <a:lnTo>
                      <a:pt x="944" y="288"/>
                    </a:lnTo>
                    <a:lnTo>
                      <a:pt x="912" y="288"/>
                    </a:lnTo>
                    <a:lnTo>
                      <a:pt x="896" y="288"/>
                    </a:lnTo>
                    <a:lnTo>
                      <a:pt x="864" y="288"/>
                    </a:lnTo>
                    <a:lnTo>
                      <a:pt x="848" y="288"/>
                    </a:lnTo>
                    <a:lnTo>
                      <a:pt x="816" y="288"/>
                    </a:lnTo>
                    <a:lnTo>
                      <a:pt x="800" y="288"/>
                    </a:lnTo>
                    <a:lnTo>
                      <a:pt x="768" y="288"/>
                    </a:lnTo>
                    <a:lnTo>
                      <a:pt x="752" y="288"/>
                    </a:lnTo>
                    <a:lnTo>
                      <a:pt x="720" y="288"/>
                    </a:lnTo>
                    <a:lnTo>
                      <a:pt x="704" y="288"/>
                    </a:lnTo>
                    <a:lnTo>
                      <a:pt x="672" y="288"/>
                    </a:lnTo>
                    <a:lnTo>
                      <a:pt x="656" y="288"/>
                    </a:lnTo>
                    <a:lnTo>
                      <a:pt x="624" y="288"/>
                    </a:lnTo>
                    <a:lnTo>
                      <a:pt x="608" y="288"/>
                    </a:lnTo>
                    <a:lnTo>
                      <a:pt x="576" y="288"/>
                    </a:lnTo>
                    <a:lnTo>
                      <a:pt x="560" y="288"/>
                    </a:lnTo>
                    <a:lnTo>
                      <a:pt x="528" y="288"/>
                    </a:lnTo>
                    <a:lnTo>
                      <a:pt x="512" y="288"/>
                    </a:lnTo>
                    <a:lnTo>
                      <a:pt x="480" y="288"/>
                    </a:lnTo>
                    <a:lnTo>
                      <a:pt x="448" y="288"/>
                    </a:lnTo>
                    <a:lnTo>
                      <a:pt x="432" y="288"/>
                    </a:lnTo>
                    <a:lnTo>
                      <a:pt x="400" y="288"/>
                    </a:lnTo>
                    <a:lnTo>
                      <a:pt x="384" y="288"/>
                    </a:lnTo>
                    <a:lnTo>
                      <a:pt x="352" y="288"/>
                    </a:lnTo>
                    <a:lnTo>
                      <a:pt x="336" y="288"/>
                    </a:lnTo>
                    <a:lnTo>
                      <a:pt x="304" y="288"/>
                    </a:lnTo>
                    <a:lnTo>
                      <a:pt x="288" y="288"/>
                    </a:lnTo>
                    <a:lnTo>
                      <a:pt x="256" y="288"/>
                    </a:lnTo>
                    <a:lnTo>
                      <a:pt x="240" y="288"/>
                    </a:lnTo>
                    <a:lnTo>
                      <a:pt x="208" y="288"/>
                    </a:lnTo>
                    <a:lnTo>
                      <a:pt x="192" y="288"/>
                    </a:lnTo>
                    <a:lnTo>
                      <a:pt x="160" y="288"/>
                    </a:lnTo>
                    <a:lnTo>
                      <a:pt x="144" y="288"/>
                    </a:lnTo>
                    <a:cubicBezTo>
                      <a:pt x="65" y="288"/>
                      <a:pt x="0" y="224"/>
                      <a:pt x="0" y="144"/>
                    </a:cubicBezTo>
                    <a:cubicBezTo>
                      <a:pt x="0" y="65"/>
                      <a:pt x="65" y="0"/>
                      <a:pt x="144" y="0"/>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170"/>
              <p:cNvSpPr>
                <a:spLocks/>
              </p:cNvSpPr>
              <p:nvPr/>
            </p:nvSpPr>
            <p:spPr bwMode="auto">
              <a:xfrm>
                <a:off x="6143625" y="5849938"/>
                <a:ext cx="495300" cy="128587"/>
              </a:xfrm>
              <a:custGeom>
                <a:avLst/>
                <a:gdLst>
                  <a:gd name="T0" fmla="*/ 240 w 5188"/>
                  <a:gd name="T1" fmla="*/ 1061 h 1355"/>
                  <a:gd name="T2" fmla="*/ 416 w 5188"/>
                  <a:gd name="T3" fmla="*/ 981 h 1355"/>
                  <a:gd name="T4" fmla="*/ 640 w 5188"/>
                  <a:gd name="T5" fmla="*/ 981 h 1355"/>
                  <a:gd name="T6" fmla="*/ 784 w 5188"/>
                  <a:gd name="T7" fmla="*/ 981 h 1355"/>
                  <a:gd name="T8" fmla="*/ 1057 w 5188"/>
                  <a:gd name="T9" fmla="*/ 1013 h 1355"/>
                  <a:gd name="T10" fmla="*/ 1104 w 5188"/>
                  <a:gd name="T11" fmla="*/ 933 h 1355"/>
                  <a:gd name="T12" fmla="*/ 1128 w 5188"/>
                  <a:gd name="T13" fmla="*/ 1032 h 1355"/>
                  <a:gd name="T14" fmla="*/ 1344 w 5188"/>
                  <a:gd name="T15" fmla="*/ 981 h 1355"/>
                  <a:gd name="T16" fmla="*/ 1472 w 5188"/>
                  <a:gd name="T17" fmla="*/ 981 h 1355"/>
                  <a:gd name="T18" fmla="*/ 1432 w 5188"/>
                  <a:gd name="T19" fmla="*/ 1080 h 1355"/>
                  <a:gd name="T20" fmla="*/ 1712 w 5188"/>
                  <a:gd name="T21" fmla="*/ 981 h 1355"/>
                  <a:gd name="T22" fmla="*/ 1920 w 5188"/>
                  <a:gd name="T23" fmla="*/ 981 h 1355"/>
                  <a:gd name="T24" fmla="*/ 2144 w 5188"/>
                  <a:gd name="T25" fmla="*/ 981 h 1355"/>
                  <a:gd name="T26" fmla="*/ 2368 w 5188"/>
                  <a:gd name="T27" fmla="*/ 981 h 1355"/>
                  <a:gd name="T28" fmla="*/ 2544 w 5188"/>
                  <a:gd name="T29" fmla="*/ 869 h 1355"/>
                  <a:gd name="T30" fmla="*/ 2752 w 5188"/>
                  <a:gd name="T31" fmla="*/ 869 h 1355"/>
                  <a:gd name="T32" fmla="*/ 2976 w 5188"/>
                  <a:gd name="T33" fmla="*/ 869 h 1355"/>
                  <a:gd name="T34" fmla="*/ 3104 w 5188"/>
                  <a:gd name="T35" fmla="*/ 869 h 1355"/>
                  <a:gd name="T36" fmla="*/ 3177 w 5188"/>
                  <a:gd name="T37" fmla="*/ 886 h 1355"/>
                  <a:gd name="T38" fmla="*/ 3289 w 5188"/>
                  <a:gd name="T39" fmla="*/ 934 h 1355"/>
                  <a:gd name="T40" fmla="*/ 3568 w 5188"/>
                  <a:gd name="T41" fmla="*/ 869 h 1355"/>
                  <a:gd name="T42" fmla="*/ 3728 w 5188"/>
                  <a:gd name="T43" fmla="*/ 917 h 1355"/>
                  <a:gd name="T44" fmla="*/ 3904 w 5188"/>
                  <a:gd name="T45" fmla="*/ 869 h 1355"/>
                  <a:gd name="T46" fmla="*/ 3910 w 5188"/>
                  <a:gd name="T47" fmla="*/ 718 h 1355"/>
                  <a:gd name="T48" fmla="*/ 4192 w 5188"/>
                  <a:gd name="T49" fmla="*/ 677 h 1355"/>
                  <a:gd name="T50" fmla="*/ 4147 w 5188"/>
                  <a:gd name="T51" fmla="*/ 857 h 1355"/>
                  <a:gd name="T52" fmla="*/ 4432 w 5188"/>
                  <a:gd name="T53" fmla="*/ 565 h 1355"/>
                  <a:gd name="T54" fmla="*/ 4507 w 5188"/>
                  <a:gd name="T55" fmla="*/ 432 h 1355"/>
                  <a:gd name="T56" fmla="*/ 4736 w 5188"/>
                  <a:gd name="T57" fmla="*/ 277 h 1355"/>
                  <a:gd name="T58" fmla="*/ 4739 w 5188"/>
                  <a:gd name="T59" fmla="*/ 329 h 1355"/>
                  <a:gd name="T60" fmla="*/ 4990 w 5188"/>
                  <a:gd name="T61" fmla="*/ 6 h 1355"/>
                  <a:gd name="T62" fmla="*/ 4835 w 5188"/>
                  <a:gd name="T63" fmla="*/ 178 h 1355"/>
                  <a:gd name="T64" fmla="*/ 5022 w 5188"/>
                  <a:gd name="T65" fmla="*/ 386 h 1355"/>
                  <a:gd name="T66" fmla="*/ 4736 w 5188"/>
                  <a:gd name="T67" fmla="*/ 565 h 1355"/>
                  <a:gd name="T68" fmla="*/ 4710 w 5188"/>
                  <a:gd name="T69" fmla="*/ 635 h 1355"/>
                  <a:gd name="T70" fmla="*/ 4432 w 5188"/>
                  <a:gd name="T71" fmla="*/ 853 h 1355"/>
                  <a:gd name="T72" fmla="*/ 4430 w 5188"/>
                  <a:gd name="T73" fmla="*/ 914 h 1355"/>
                  <a:gd name="T74" fmla="*/ 4192 w 5188"/>
                  <a:gd name="T75" fmla="*/ 965 h 1355"/>
                  <a:gd name="T76" fmla="*/ 4187 w 5188"/>
                  <a:gd name="T77" fmla="*/ 797 h 1355"/>
                  <a:gd name="T78" fmla="*/ 3904 w 5188"/>
                  <a:gd name="T79" fmla="*/ 1157 h 1355"/>
                  <a:gd name="T80" fmla="*/ 3728 w 5188"/>
                  <a:gd name="T81" fmla="*/ 1205 h 1355"/>
                  <a:gd name="T82" fmla="*/ 3568 w 5188"/>
                  <a:gd name="T83" fmla="*/ 1157 h 1355"/>
                  <a:gd name="T84" fmla="*/ 3408 w 5188"/>
                  <a:gd name="T85" fmla="*/ 1157 h 1355"/>
                  <a:gd name="T86" fmla="*/ 3384 w 5188"/>
                  <a:gd name="T87" fmla="*/ 1093 h 1355"/>
                  <a:gd name="T88" fmla="*/ 3072 w 5188"/>
                  <a:gd name="T89" fmla="*/ 1157 h 1355"/>
                  <a:gd name="T90" fmla="*/ 2944 w 5188"/>
                  <a:gd name="T91" fmla="*/ 1157 h 1355"/>
                  <a:gd name="T92" fmla="*/ 2736 w 5188"/>
                  <a:gd name="T93" fmla="*/ 1157 h 1355"/>
                  <a:gd name="T94" fmla="*/ 2512 w 5188"/>
                  <a:gd name="T95" fmla="*/ 1157 h 1355"/>
                  <a:gd name="T96" fmla="*/ 2336 w 5188"/>
                  <a:gd name="T97" fmla="*/ 1269 h 1355"/>
                  <a:gd name="T98" fmla="*/ 2128 w 5188"/>
                  <a:gd name="T99" fmla="*/ 1269 h 1355"/>
                  <a:gd name="T100" fmla="*/ 1904 w 5188"/>
                  <a:gd name="T101" fmla="*/ 1269 h 1355"/>
                  <a:gd name="T102" fmla="*/ 1680 w 5188"/>
                  <a:gd name="T103" fmla="*/ 1269 h 1355"/>
                  <a:gd name="T104" fmla="*/ 1568 w 5188"/>
                  <a:gd name="T105" fmla="*/ 1269 h 1355"/>
                  <a:gd name="T106" fmla="*/ 1424 w 5188"/>
                  <a:gd name="T107" fmla="*/ 1269 h 1355"/>
                  <a:gd name="T108" fmla="*/ 1449 w 5188"/>
                  <a:gd name="T109" fmla="*/ 1123 h 1355"/>
                  <a:gd name="T110" fmla="*/ 1097 w 5188"/>
                  <a:gd name="T111" fmla="*/ 1157 h 1355"/>
                  <a:gd name="T112" fmla="*/ 1024 w 5188"/>
                  <a:gd name="T113" fmla="*/ 1221 h 1355"/>
                  <a:gd name="T114" fmla="*/ 912 w 5188"/>
                  <a:gd name="T115" fmla="*/ 1221 h 1355"/>
                  <a:gd name="T116" fmla="*/ 736 w 5188"/>
                  <a:gd name="T117" fmla="*/ 1269 h 1355"/>
                  <a:gd name="T118" fmla="*/ 608 w 5188"/>
                  <a:gd name="T119" fmla="*/ 1269 h 1355"/>
                  <a:gd name="T120" fmla="*/ 400 w 5188"/>
                  <a:gd name="T121" fmla="*/ 1269 h 1355"/>
                  <a:gd name="T122" fmla="*/ 99 w 5188"/>
                  <a:gd name="T123" fmla="*/ 1234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88" h="1355">
                    <a:moveTo>
                      <a:pt x="144" y="1061"/>
                    </a:moveTo>
                    <a:lnTo>
                      <a:pt x="176" y="1061"/>
                    </a:lnTo>
                    <a:lnTo>
                      <a:pt x="192" y="1061"/>
                    </a:lnTo>
                    <a:lnTo>
                      <a:pt x="59" y="1152"/>
                    </a:lnTo>
                    <a:lnTo>
                      <a:pt x="91" y="1072"/>
                    </a:lnTo>
                    <a:cubicBezTo>
                      <a:pt x="114" y="1013"/>
                      <a:pt x="174" y="976"/>
                      <a:pt x="238" y="982"/>
                    </a:cubicBezTo>
                    <a:cubicBezTo>
                      <a:pt x="301" y="988"/>
                      <a:pt x="353" y="1035"/>
                      <a:pt x="366" y="1097"/>
                    </a:cubicBezTo>
                    <a:lnTo>
                      <a:pt x="382" y="1177"/>
                    </a:lnTo>
                    <a:lnTo>
                      <a:pt x="240" y="1061"/>
                    </a:lnTo>
                    <a:lnTo>
                      <a:pt x="272" y="1061"/>
                    </a:lnTo>
                    <a:lnTo>
                      <a:pt x="288" y="1061"/>
                    </a:lnTo>
                    <a:lnTo>
                      <a:pt x="320" y="1061"/>
                    </a:lnTo>
                    <a:lnTo>
                      <a:pt x="336" y="1061"/>
                    </a:lnTo>
                    <a:lnTo>
                      <a:pt x="368" y="1061"/>
                    </a:lnTo>
                    <a:lnTo>
                      <a:pt x="235" y="1152"/>
                    </a:lnTo>
                    <a:lnTo>
                      <a:pt x="267" y="1072"/>
                    </a:lnTo>
                    <a:cubicBezTo>
                      <a:pt x="289" y="1017"/>
                      <a:pt x="342" y="981"/>
                      <a:pt x="400" y="981"/>
                    </a:cubicBezTo>
                    <a:lnTo>
                      <a:pt x="416" y="981"/>
                    </a:lnTo>
                    <a:lnTo>
                      <a:pt x="448" y="981"/>
                    </a:lnTo>
                    <a:lnTo>
                      <a:pt x="464" y="981"/>
                    </a:lnTo>
                    <a:lnTo>
                      <a:pt x="496" y="981"/>
                    </a:lnTo>
                    <a:lnTo>
                      <a:pt x="512" y="981"/>
                    </a:lnTo>
                    <a:lnTo>
                      <a:pt x="544" y="981"/>
                    </a:lnTo>
                    <a:lnTo>
                      <a:pt x="560" y="981"/>
                    </a:lnTo>
                    <a:lnTo>
                      <a:pt x="592" y="981"/>
                    </a:lnTo>
                    <a:lnTo>
                      <a:pt x="608" y="981"/>
                    </a:lnTo>
                    <a:lnTo>
                      <a:pt x="640" y="981"/>
                    </a:lnTo>
                    <a:cubicBezTo>
                      <a:pt x="709" y="981"/>
                      <a:pt x="768" y="1030"/>
                      <a:pt x="782" y="1097"/>
                    </a:cubicBezTo>
                    <a:lnTo>
                      <a:pt x="798" y="1177"/>
                    </a:lnTo>
                    <a:lnTo>
                      <a:pt x="523" y="1152"/>
                    </a:lnTo>
                    <a:lnTo>
                      <a:pt x="555" y="1072"/>
                    </a:lnTo>
                    <a:cubicBezTo>
                      <a:pt x="577" y="1017"/>
                      <a:pt x="630" y="981"/>
                      <a:pt x="688" y="981"/>
                    </a:cubicBezTo>
                    <a:lnTo>
                      <a:pt x="704" y="981"/>
                    </a:lnTo>
                    <a:lnTo>
                      <a:pt x="736" y="981"/>
                    </a:lnTo>
                    <a:lnTo>
                      <a:pt x="752" y="981"/>
                    </a:lnTo>
                    <a:lnTo>
                      <a:pt x="784" y="981"/>
                    </a:lnTo>
                    <a:lnTo>
                      <a:pt x="648" y="1080"/>
                    </a:lnTo>
                    <a:lnTo>
                      <a:pt x="664" y="1032"/>
                    </a:lnTo>
                    <a:cubicBezTo>
                      <a:pt x="683" y="973"/>
                      <a:pt x="738" y="933"/>
                      <a:pt x="800" y="933"/>
                    </a:cubicBezTo>
                    <a:lnTo>
                      <a:pt x="832" y="933"/>
                    </a:lnTo>
                    <a:lnTo>
                      <a:pt x="848" y="933"/>
                    </a:lnTo>
                    <a:lnTo>
                      <a:pt x="880" y="933"/>
                    </a:lnTo>
                    <a:lnTo>
                      <a:pt x="912" y="933"/>
                    </a:lnTo>
                    <a:lnTo>
                      <a:pt x="928" y="933"/>
                    </a:lnTo>
                    <a:cubicBezTo>
                      <a:pt x="983" y="933"/>
                      <a:pt x="1033" y="964"/>
                      <a:pt x="1057" y="1013"/>
                    </a:cubicBezTo>
                    <a:lnTo>
                      <a:pt x="1089" y="1077"/>
                    </a:lnTo>
                    <a:lnTo>
                      <a:pt x="821" y="1107"/>
                    </a:lnTo>
                    <a:lnTo>
                      <a:pt x="837" y="1043"/>
                    </a:lnTo>
                    <a:cubicBezTo>
                      <a:pt x="853" y="978"/>
                      <a:pt x="910" y="933"/>
                      <a:pt x="976" y="933"/>
                    </a:cubicBezTo>
                    <a:lnTo>
                      <a:pt x="1008" y="933"/>
                    </a:lnTo>
                    <a:lnTo>
                      <a:pt x="1024" y="933"/>
                    </a:lnTo>
                    <a:lnTo>
                      <a:pt x="1056" y="933"/>
                    </a:lnTo>
                    <a:lnTo>
                      <a:pt x="1072" y="933"/>
                    </a:lnTo>
                    <a:lnTo>
                      <a:pt x="1104" y="933"/>
                    </a:lnTo>
                    <a:lnTo>
                      <a:pt x="1120" y="933"/>
                    </a:lnTo>
                    <a:lnTo>
                      <a:pt x="1152" y="933"/>
                    </a:lnTo>
                    <a:lnTo>
                      <a:pt x="1168" y="933"/>
                    </a:lnTo>
                    <a:lnTo>
                      <a:pt x="1200" y="933"/>
                    </a:lnTo>
                    <a:lnTo>
                      <a:pt x="1216" y="933"/>
                    </a:lnTo>
                    <a:cubicBezTo>
                      <a:pt x="1265" y="933"/>
                      <a:pt x="1310" y="958"/>
                      <a:pt x="1336" y="998"/>
                    </a:cubicBezTo>
                    <a:lnTo>
                      <a:pt x="1368" y="1046"/>
                    </a:lnTo>
                    <a:lnTo>
                      <a:pt x="1112" y="1080"/>
                    </a:lnTo>
                    <a:lnTo>
                      <a:pt x="1128" y="1032"/>
                    </a:lnTo>
                    <a:cubicBezTo>
                      <a:pt x="1145" y="980"/>
                      <a:pt x="1191" y="942"/>
                      <a:pt x="1245" y="935"/>
                    </a:cubicBezTo>
                    <a:cubicBezTo>
                      <a:pt x="1300" y="927"/>
                      <a:pt x="1354" y="952"/>
                      <a:pt x="1384" y="998"/>
                    </a:cubicBezTo>
                    <a:lnTo>
                      <a:pt x="1416" y="1046"/>
                    </a:lnTo>
                    <a:lnTo>
                      <a:pt x="1160" y="1080"/>
                    </a:lnTo>
                    <a:lnTo>
                      <a:pt x="1176" y="1032"/>
                    </a:lnTo>
                    <a:cubicBezTo>
                      <a:pt x="1193" y="980"/>
                      <a:pt x="1239" y="942"/>
                      <a:pt x="1293" y="935"/>
                    </a:cubicBezTo>
                    <a:cubicBezTo>
                      <a:pt x="1348" y="927"/>
                      <a:pt x="1402" y="952"/>
                      <a:pt x="1432" y="998"/>
                    </a:cubicBezTo>
                    <a:lnTo>
                      <a:pt x="1464" y="1046"/>
                    </a:lnTo>
                    <a:lnTo>
                      <a:pt x="1344" y="981"/>
                    </a:lnTo>
                    <a:lnTo>
                      <a:pt x="1360" y="981"/>
                    </a:lnTo>
                    <a:lnTo>
                      <a:pt x="1241" y="1046"/>
                    </a:lnTo>
                    <a:lnTo>
                      <a:pt x="1273" y="998"/>
                    </a:lnTo>
                    <a:cubicBezTo>
                      <a:pt x="1299" y="958"/>
                      <a:pt x="1344" y="933"/>
                      <a:pt x="1392" y="933"/>
                    </a:cubicBezTo>
                    <a:cubicBezTo>
                      <a:pt x="1441" y="933"/>
                      <a:pt x="1486" y="958"/>
                      <a:pt x="1512" y="998"/>
                    </a:cubicBezTo>
                    <a:lnTo>
                      <a:pt x="1544" y="1046"/>
                    </a:lnTo>
                    <a:lnTo>
                      <a:pt x="1424" y="981"/>
                    </a:lnTo>
                    <a:lnTo>
                      <a:pt x="1440" y="981"/>
                    </a:lnTo>
                    <a:lnTo>
                      <a:pt x="1472" y="981"/>
                    </a:lnTo>
                    <a:lnTo>
                      <a:pt x="1336" y="1080"/>
                    </a:lnTo>
                    <a:lnTo>
                      <a:pt x="1352" y="1032"/>
                    </a:lnTo>
                    <a:cubicBezTo>
                      <a:pt x="1369" y="980"/>
                      <a:pt x="1415" y="942"/>
                      <a:pt x="1469" y="935"/>
                    </a:cubicBezTo>
                    <a:cubicBezTo>
                      <a:pt x="1524" y="927"/>
                      <a:pt x="1578" y="952"/>
                      <a:pt x="1608" y="998"/>
                    </a:cubicBezTo>
                    <a:lnTo>
                      <a:pt x="1640" y="1046"/>
                    </a:lnTo>
                    <a:lnTo>
                      <a:pt x="1520" y="981"/>
                    </a:lnTo>
                    <a:lnTo>
                      <a:pt x="1536" y="981"/>
                    </a:lnTo>
                    <a:lnTo>
                      <a:pt x="1568" y="981"/>
                    </a:lnTo>
                    <a:lnTo>
                      <a:pt x="1432" y="1080"/>
                    </a:lnTo>
                    <a:lnTo>
                      <a:pt x="1448" y="1032"/>
                    </a:lnTo>
                    <a:cubicBezTo>
                      <a:pt x="1467" y="973"/>
                      <a:pt x="1522" y="933"/>
                      <a:pt x="1584" y="933"/>
                    </a:cubicBezTo>
                    <a:lnTo>
                      <a:pt x="1616" y="933"/>
                    </a:lnTo>
                    <a:cubicBezTo>
                      <a:pt x="1678" y="933"/>
                      <a:pt x="1733" y="973"/>
                      <a:pt x="1753" y="1032"/>
                    </a:cubicBezTo>
                    <a:lnTo>
                      <a:pt x="1769" y="1080"/>
                    </a:lnTo>
                    <a:lnTo>
                      <a:pt x="1632" y="981"/>
                    </a:lnTo>
                    <a:lnTo>
                      <a:pt x="1664" y="981"/>
                    </a:lnTo>
                    <a:lnTo>
                      <a:pt x="1680" y="981"/>
                    </a:lnTo>
                    <a:lnTo>
                      <a:pt x="1712" y="981"/>
                    </a:lnTo>
                    <a:lnTo>
                      <a:pt x="1728" y="981"/>
                    </a:lnTo>
                    <a:lnTo>
                      <a:pt x="1760" y="981"/>
                    </a:lnTo>
                    <a:lnTo>
                      <a:pt x="1776" y="981"/>
                    </a:lnTo>
                    <a:lnTo>
                      <a:pt x="1808" y="981"/>
                    </a:lnTo>
                    <a:lnTo>
                      <a:pt x="1824" y="981"/>
                    </a:lnTo>
                    <a:lnTo>
                      <a:pt x="1856" y="981"/>
                    </a:lnTo>
                    <a:lnTo>
                      <a:pt x="1872" y="981"/>
                    </a:lnTo>
                    <a:lnTo>
                      <a:pt x="1904" y="981"/>
                    </a:lnTo>
                    <a:lnTo>
                      <a:pt x="1920" y="981"/>
                    </a:lnTo>
                    <a:lnTo>
                      <a:pt x="1952" y="981"/>
                    </a:lnTo>
                    <a:lnTo>
                      <a:pt x="1984" y="981"/>
                    </a:lnTo>
                    <a:lnTo>
                      <a:pt x="2000" y="981"/>
                    </a:lnTo>
                    <a:lnTo>
                      <a:pt x="2032" y="981"/>
                    </a:lnTo>
                    <a:lnTo>
                      <a:pt x="2048" y="981"/>
                    </a:lnTo>
                    <a:lnTo>
                      <a:pt x="2080" y="981"/>
                    </a:lnTo>
                    <a:lnTo>
                      <a:pt x="2096" y="981"/>
                    </a:lnTo>
                    <a:lnTo>
                      <a:pt x="2128" y="981"/>
                    </a:lnTo>
                    <a:lnTo>
                      <a:pt x="2144" y="981"/>
                    </a:lnTo>
                    <a:lnTo>
                      <a:pt x="2176" y="981"/>
                    </a:lnTo>
                    <a:lnTo>
                      <a:pt x="2192" y="981"/>
                    </a:lnTo>
                    <a:lnTo>
                      <a:pt x="2224" y="981"/>
                    </a:lnTo>
                    <a:lnTo>
                      <a:pt x="2240" y="981"/>
                    </a:lnTo>
                    <a:lnTo>
                      <a:pt x="2272" y="981"/>
                    </a:lnTo>
                    <a:lnTo>
                      <a:pt x="2288" y="981"/>
                    </a:lnTo>
                    <a:lnTo>
                      <a:pt x="2320" y="981"/>
                    </a:lnTo>
                    <a:lnTo>
                      <a:pt x="2336" y="981"/>
                    </a:lnTo>
                    <a:lnTo>
                      <a:pt x="2368" y="981"/>
                    </a:lnTo>
                    <a:lnTo>
                      <a:pt x="2384" y="981"/>
                    </a:lnTo>
                    <a:lnTo>
                      <a:pt x="2416" y="981"/>
                    </a:lnTo>
                    <a:lnTo>
                      <a:pt x="2274" y="1105"/>
                    </a:lnTo>
                    <a:lnTo>
                      <a:pt x="2290" y="993"/>
                    </a:lnTo>
                    <a:cubicBezTo>
                      <a:pt x="2300" y="922"/>
                      <a:pt x="2361" y="869"/>
                      <a:pt x="2432" y="869"/>
                    </a:cubicBezTo>
                    <a:lnTo>
                      <a:pt x="2464" y="869"/>
                    </a:lnTo>
                    <a:lnTo>
                      <a:pt x="2496" y="869"/>
                    </a:lnTo>
                    <a:lnTo>
                      <a:pt x="2512" y="869"/>
                    </a:lnTo>
                    <a:lnTo>
                      <a:pt x="2544" y="869"/>
                    </a:lnTo>
                    <a:lnTo>
                      <a:pt x="2560" y="869"/>
                    </a:lnTo>
                    <a:lnTo>
                      <a:pt x="2592" y="869"/>
                    </a:lnTo>
                    <a:lnTo>
                      <a:pt x="2608" y="869"/>
                    </a:lnTo>
                    <a:lnTo>
                      <a:pt x="2640" y="869"/>
                    </a:lnTo>
                    <a:lnTo>
                      <a:pt x="2656" y="869"/>
                    </a:lnTo>
                    <a:lnTo>
                      <a:pt x="2688" y="869"/>
                    </a:lnTo>
                    <a:lnTo>
                      <a:pt x="2704" y="869"/>
                    </a:lnTo>
                    <a:lnTo>
                      <a:pt x="2736" y="869"/>
                    </a:lnTo>
                    <a:lnTo>
                      <a:pt x="2752" y="869"/>
                    </a:lnTo>
                    <a:lnTo>
                      <a:pt x="2784" y="869"/>
                    </a:lnTo>
                    <a:lnTo>
                      <a:pt x="2800" y="869"/>
                    </a:lnTo>
                    <a:lnTo>
                      <a:pt x="2832" y="869"/>
                    </a:lnTo>
                    <a:lnTo>
                      <a:pt x="2848" y="869"/>
                    </a:lnTo>
                    <a:lnTo>
                      <a:pt x="2880" y="869"/>
                    </a:lnTo>
                    <a:lnTo>
                      <a:pt x="2896" y="869"/>
                    </a:lnTo>
                    <a:lnTo>
                      <a:pt x="2928" y="869"/>
                    </a:lnTo>
                    <a:lnTo>
                      <a:pt x="2944" y="869"/>
                    </a:lnTo>
                    <a:lnTo>
                      <a:pt x="2976" y="869"/>
                    </a:lnTo>
                    <a:cubicBezTo>
                      <a:pt x="3025" y="869"/>
                      <a:pt x="3070" y="894"/>
                      <a:pt x="3096" y="934"/>
                    </a:cubicBezTo>
                    <a:lnTo>
                      <a:pt x="3128" y="982"/>
                    </a:lnTo>
                    <a:lnTo>
                      <a:pt x="3008" y="917"/>
                    </a:lnTo>
                    <a:lnTo>
                      <a:pt x="3024" y="917"/>
                    </a:lnTo>
                    <a:lnTo>
                      <a:pt x="3056" y="917"/>
                    </a:lnTo>
                    <a:lnTo>
                      <a:pt x="2920" y="1016"/>
                    </a:lnTo>
                    <a:lnTo>
                      <a:pt x="2936" y="968"/>
                    </a:lnTo>
                    <a:cubicBezTo>
                      <a:pt x="2955" y="909"/>
                      <a:pt x="3010" y="869"/>
                      <a:pt x="3072" y="869"/>
                    </a:cubicBezTo>
                    <a:lnTo>
                      <a:pt x="3104" y="869"/>
                    </a:lnTo>
                    <a:lnTo>
                      <a:pt x="3120" y="869"/>
                    </a:lnTo>
                    <a:lnTo>
                      <a:pt x="3152" y="869"/>
                    </a:lnTo>
                    <a:lnTo>
                      <a:pt x="3168" y="869"/>
                    </a:lnTo>
                    <a:lnTo>
                      <a:pt x="3200" y="869"/>
                    </a:lnTo>
                    <a:lnTo>
                      <a:pt x="3216" y="869"/>
                    </a:lnTo>
                    <a:lnTo>
                      <a:pt x="3248" y="869"/>
                    </a:lnTo>
                    <a:lnTo>
                      <a:pt x="3264" y="869"/>
                    </a:lnTo>
                    <a:lnTo>
                      <a:pt x="3145" y="934"/>
                    </a:lnTo>
                    <a:lnTo>
                      <a:pt x="3177" y="886"/>
                    </a:lnTo>
                    <a:cubicBezTo>
                      <a:pt x="3203" y="846"/>
                      <a:pt x="3248" y="821"/>
                      <a:pt x="3296" y="821"/>
                    </a:cubicBezTo>
                    <a:lnTo>
                      <a:pt x="3312" y="821"/>
                    </a:lnTo>
                    <a:lnTo>
                      <a:pt x="3344" y="821"/>
                    </a:lnTo>
                    <a:lnTo>
                      <a:pt x="3360" y="821"/>
                    </a:lnTo>
                    <a:cubicBezTo>
                      <a:pt x="3409" y="821"/>
                      <a:pt x="3454" y="846"/>
                      <a:pt x="3480" y="886"/>
                    </a:cubicBezTo>
                    <a:lnTo>
                      <a:pt x="3512" y="934"/>
                    </a:lnTo>
                    <a:lnTo>
                      <a:pt x="3392" y="869"/>
                    </a:lnTo>
                    <a:lnTo>
                      <a:pt x="3408" y="869"/>
                    </a:lnTo>
                    <a:lnTo>
                      <a:pt x="3289" y="934"/>
                    </a:lnTo>
                    <a:lnTo>
                      <a:pt x="3321" y="886"/>
                    </a:lnTo>
                    <a:cubicBezTo>
                      <a:pt x="3351" y="840"/>
                      <a:pt x="3405" y="815"/>
                      <a:pt x="3460" y="823"/>
                    </a:cubicBezTo>
                    <a:cubicBezTo>
                      <a:pt x="3514" y="830"/>
                      <a:pt x="3560" y="868"/>
                      <a:pt x="3577" y="920"/>
                    </a:cubicBezTo>
                    <a:lnTo>
                      <a:pt x="3593" y="968"/>
                    </a:lnTo>
                    <a:lnTo>
                      <a:pt x="3456" y="869"/>
                    </a:lnTo>
                    <a:lnTo>
                      <a:pt x="3488" y="869"/>
                    </a:lnTo>
                    <a:lnTo>
                      <a:pt x="3520" y="869"/>
                    </a:lnTo>
                    <a:lnTo>
                      <a:pt x="3536" y="869"/>
                    </a:lnTo>
                    <a:lnTo>
                      <a:pt x="3568" y="869"/>
                    </a:lnTo>
                    <a:lnTo>
                      <a:pt x="3584" y="869"/>
                    </a:lnTo>
                    <a:cubicBezTo>
                      <a:pt x="3633" y="869"/>
                      <a:pt x="3678" y="894"/>
                      <a:pt x="3704" y="934"/>
                    </a:cubicBezTo>
                    <a:lnTo>
                      <a:pt x="3736" y="982"/>
                    </a:lnTo>
                    <a:lnTo>
                      <a:pt x="3616" y="917"/>
                    </a:lnTo>
                    <a:lnTo>
                      <a:pt x="3632" y="917"/>
                    </a:lnTo>
                    <a:lnTo>
                      <a:pt x="3664" y="917"/>
                    </a:lnTo>
                    <a:lnTo>
                      <a:pt x="3680" y="917"/>
                    </a:lnTo>
                    <a:lnTo>
                      <a:pt x="3712" y="917"/>
                    </a:lnTo>
                    <a:lnTo>
                      <a:pt x="3728" y="917"/>
                    </a:lnTo>
                    <a:lnTo>
                      <a:pt x="3760" y="917"/>
                    </a:lnTo>
                    <a:lnTo>
                      <a:pt x="3776" y="917"/>
                    </a:lnTo>
                    <a:lnTo>
                      <a:pt x="3808" y="917"/>
                    </a:lnTo>
                    <a:lnTo>
                      <a:pt x="3672" y="1016"/>
                    </a:lnTo>
                    <a:lnTo>
                      <a:pt x="3688" y="968"/>
                    </a:lnTo>
                    <a:cubicBezTo>
                      <a:pt x="3707" y="909"/>
                      <a:pt x="3762" y="869"/>
                      <a:pt x="3824" y="869"/>
                    </a:cubicBezTo>
                    <a:lnTo>
                      <a:pt x="3856" y="869"/>
                    </a:lnTo>
                    <a:lnTo>
                      <a:pt x="3872" y="869"/>
                    </a:lnTo>
                    <a:lnTo>
                      <a:pt x="3904" y="869"/>
                    </a:lnTo>
                    <a:lnTo>
                      <a:pt x="3761" y="998"/>
                    </a:lnTo>
                    <a:lnTo>
                      <a:pt x="3777" y="854"/>
                    </a:lnTo>
                    <a:cubicBezTo>
                      <a:pt x="3785" y="781"/>
                      <a:pt x="3847" y="725"/>
                      <a:pt x="3920" y="725"/>
                    </a:cubicBezTo>
                    <a:lnTo>
                      <a:pt x="3952" y="725"/>
                    </a:lnTo>
                    <a:lnTo>
                      <a:pt x="3968" y="725"/>
                    </a:lnTo>
                    <a:lnTo>
                      <a:pt x="4000" y="725"/>
                    </a:lnTo>
                    <a:lnTo>
                      <a:pt x="4016" y="725"/>
                    </a:lnTo>
                    <a:lnTo>
                      <a:pt x="3878" y="830"/>
                    </a:lnTo>
                    <a:lnTo>
                      <a:pt x="3910" y="718"/>
                    </a:lnTo>
                    <a:cubicBezTo>
                      <a:pt x="3928" y="656"/>
                      <a:pt x="3984" y="613"/>
                      <a:pt x="4048" y="613"/>
                    </a:cubicBezTo>
                    <a:lnTo>
                      <a:pt x="4080" y="613"/>
                    </a:lnTo>
                    <a:lnTo>
                      <a:pt x="4096" y="613"/>
                    </a:lnTo>
                    <a:lnTo>
                      <a:pt x="4128" y="613"/>
                    </a:lnTo>
                    <a:cubicBezTo>
                      <a:pt x="4195" y="613"/>
                      <a:pt x="4252" y="658"/>
                      <a:pt x="4268" y="723"/>
                    </a:cubicBezTo>
                    <a:lnTo>
                      <a:pt x="4284" y="787"/>
                    </a:lnTo>
                    <a:lnTo>
                      <a:pt x="4144" y="677"/>
                    </a:lnTo>
                    <a:lnTo>
                      <a:pt x="4176" y="677"/>
                    </a:lnTo>
                    <a:lnTo>
                      <a:pt x="4192" y="677"/>
                    </a:lnTo>
                    <a:cubicBezTo>
                      <a:pt x="4241" y="677"/>
                      <a:pt x="4286" y="702"/>
                      <a:pt x="4312" y="742"/>
                    </a:cubicBezTo>
                    <a:lnTo>
                      <a:pt x="4344" y="790"/>
                    </a:lnTo>
                    <a:lnTo>
                      <a:pt x="4224" y="725"/>
                    </a:lnTo>
                    <a:lnTo>
                      <a:pt x="4240" y="725"/>
                    </a:lnTo>
                    <a:cubicBezTo>
                      <a:pt x="4263" y="725"/>
                      <a:pt x="4285" y="731"/>
                      <a:pt x="4305" y="741"/>
                    </a:cubicBezTo>
                    <a:lnTo>
                      <a:pt x="4337" y="757"/>
                    </a:lnTo>
                    <a:lnTo>
                      <a:pt x="4272" y="741"/>
                    </a:lnTo>
                    <a:lnTo>
                      <a:pt x="4288" y="741"/>
                    </a:lnTo>
                    <a:lnTo>
                      <a:pt x="4147" y="857"/>
                    </a:lnTo>
                    <a:lnTo>
                      <a:pt x="4179" y="697"/>
                    </a:lnTo>
                    <a:cubicBezTo>
                      <a:pt x="4193" y="630"/>
                      <a:pt x="4252" y="581"/>
                      <a:pt x="4320" y="581"/>
                    </a:cubicBezTo>
                    <a:lnTo>
                      <a:pt x="4336" y="581"/>
                    </a:lnTo>
                    <a:lnTo>
                      <a:pt x="4368" y="581"/>
                    </a:lnTo>
                    <a:lnTo>
                      <a:pt x="4384" y="581"/>
                    </a:lnTo>
                    <a:lnTo>
                      <a:pt x="4416" y="581"/>
                    </a:lnTo>
                    <a:lnTo>
                      <a:pt x="4315" y="624"/>
                    </a:lnTo>
                    <a:lnTo>
                      <a:pt x="4331" y="608"/>
                    </a:lnTo>
                    <a:cubicBezTo>
                      <a:pt x="4358" y="581"/>
                      <a:pt x="4394" y="565"/>
                      <a:pt x="4432" y="565"/>
                    </a:cubicBezTo>
                    <a:lnTo>
                      <a:pt x="4464" y="565"/>
                    </a:lnTo>
                    <a:lnTo>
                      <a:pt x="4480" y="565"/>
                    </a:lnTo>
                    <a:lnTo>
                      <a:pt x="4512" y="565"/>
                    </a:lnTo>
                    <a:lnTo>
                      <a:pt x="4528" y="565"/>
                    </a:lnTo>
                    <a:lnTo>
                      <a:pt x="4560" y="565"/>
                    </a:lnTo>
                    <a:lnTo>
                      <a:pt x="4419" y="681"/>
                    </a:lnTo>
                    <a:lnTo>
                      <a:pt x="4451" y="521"/>
                    </a:lnTo>
                    <a:cubicBezTo>
                      <a:pt x="4457" y="493"/>
                      <a:pt x="4471" y="468"/>
                      <a:pt x="4491" y="448"/>
                    </a:cubicBezTo>
                    <a:lnTo>
                      <a:pt x="4507" y="432"/>
                    </a:lnTo>
                    <a:cubicBezTo>
                      <a:pt x="4534" y="405"/>
                      <a:pt x="4570" y="389"/>
                      <a:pt x="4608" y="389"/>
                    </a:cubicBezTo>
                    <a:lnTo>
                      <a:pt x="4640" y="389"/>
                    </a:lnTo>
                    <a:lnTo>
                      <a:pt x="4501" y="499"/>
                    </a:lnTo>
                    <a:lnTo>
                      <a:pt x="4517" y="435"/>
                    </a:lnTo>
                    <a:cubicBezTo>
                      <a:pt x="4521" y="419"/>
                      <a:pt x="4527" y="403"/>
                      <a:pt x="4537" y="390"/>
                    </a:cubicBezTo>
                    <a:lnTo>
                      <a:pt x="4569" y="342"/>
                    </a:lnTo>
                    <a:cubicBezTo>
                      <a:pt x="4595" y="302"/>
                      <a:pt x="4640" y="277"/>
                      <a:pt x="4688" y="277"/>
                    </a:cubicBezTo>
                    <a:lnTo>
                      <a:pt x="4704" y="277"/>
                    </a:lnTo>
                    <a:lnTo>
                      <a:pt x="4736" y="277"/>
                    </a:lnTo>
                    <a:lnTo>
                      <a:pt x="4752" y="277"/>
                    </a:lnTo>
                    <a:lnTo>
                      <a:pt x="4624" y="357"/>
                    </a:lnTo>
                    <a:lnTo>
                      <a:pt x="4656" y="293"/>
                    </a:lnTo>
                    <a:cubicBezTo>
                      <a:pt x="4680" y="244"/>
                      <a:pt x="4730" y="213"/>
                      <a:pt x="4784" y="213"/>
                    </a:cubicBezTo>
                    <a:lnTo>
                      <a:pt x="4800" y="213"/>
                    </a:lnTo>
                    <a:lnTo>
                      <a:pt x="4832" y="213"/>
                    </a:lnTo>
                    <a:lnTo>
                      <a:pt x="4848" y="213"/>
                    </a:lnTo>
                    <a:lnTo>
                      <a:pt x="4880" y="213"/>
                    </a:lnTo>
                    <a:lnTo>
                      <a:pt x="4739" y="329"/>
                    </a:lnTo>
                    <a:lnTo>
                      <a:pt x="4755" y="249"/>
                    </a:lnTo>
                    <a:cubicBezTo>
                      <a:pt x="4768" y="187"/>
                      <a:pt x="4820" y="140"/>
                      <a:pt x="4883" y="134"/>
                    </a:cubicBezTo>
                    <a:cubicBezTo>
                      <a:pt x="4947" y="128"/>
                      <a:pt x="5007" y="165"/>
                      <a:pt x="5030" y="224"/>
                    </a:cubicBezTo>
                    <a:lnTo>
                      <a:pt x="5062" y="304"/>
                    </a:lnTo>
                    <a:lnTo>
                      <a:pt x="4786" y="340"/>
                    </a:lnTo>
                    <a:lnTo>
                      <a:pt x="4802" y="212"/>
                    </a:lnTo>
                    <a:cubicBezTo>
                      <a:pt x="4803" y="199"/>
                      <a:pt x="4806" y="187"/>
                      <a:pt x="4811" y="176"/>
                    </a:cubicBezTo>
                    <a:lnTo>
                      <a:pt x="4843" y="96"/>
                    </a:lnTo>
                    <a:cubicBezTo>
                      <a:pt x="4866" y="37"/>
                      <a:pt x="4926" y="0"/>
                      <a:pt x="4990" y="6"/>
                    </a:cubicBezTo>
                    <a:cubicBezTo>
                      <a:pt x="5053" y="12"/>
                      <a:pt x="5105" y="59"/>
                      <a:pt x="5118" y="121"/>
                    </a:cubicBezTo>
                    <a:lnTo>
                      <a:pt x="5134" y="201"/>
                    </a:lnTo>
                    <a:lnTo>
                      <a:pt x="5112" y="150"/>
                    </a:lnTo>
                    <a:lnTo>
                      <a:pt x="5144" y="198"/>
                    </a:lnTo>
                    <a:cubicBezTo>
                      <a:pt x="5188" y="264"/>
                      <a:pt x="5171" y="353"/>
                      <a:pt x="5104" y="397"/>
                    </a:cubicBezTo>
                    <a:cubicBezTo>
                      <a:pt x="5038" y="441"/>
                      <a:pt x="4949" y="424"/>
                      <a:pt x="4905" y="357"/>
                    </a:cubicBezTo>
                    <a:lnTo>
                      <a:pt x="4873" y="309"/>
                    </a:lnTo>
                    <a:cubicBezTo>
                      <a:pt x="4862" y="294"/>
                      <a:pt x="4855" y="276"/>
                      <a:pt x="4851" y="258"/>
                    </a:cubicBezTo>
                    <a:lnTo>
                      <a:pt x="4835" y="178"/>
                    </a:lnTo>
                    <a:lnTo>
                      <a:pt x="5110" y="203"/>
                    </a:lnTo>
                    <a:lnTo>
                      <a:pt x="5078" y="283"/>
                    </a:lnTo>
                    <a:lnTo>
                      <a:pt x="5087" y="247"/>
                    </a:lnTo>
                    <a:lnTo>
                      <a:pt x="5071" y="375"/>
                    </a:lnTo>
                    <a:cubicBezTo>
                      <a:pt x="5063" y="440"/>
                      <a:pt x="5012" y="492"/>
                      <a:pt x="4947" y="500"/>
                    </a:cubicBezTo>
                    <a:cubicBezTo>
                      <a:pt x="4882" y="509"/>
                      <a:pt x="4819" y="472"/>
                      <a:pt x="4795" y="411"/>
                    </a:cubicBezTo>
                    <a:lnTo>
                      <a:pt x="4763" y="331"/>
                    </a:lnTo>
                    <a:lnTo>
                      <a:pt x="5038" y="306"/>
                    </a:lnTo>
                    <a:lnTo>
                      <a:pt x="5022" y="386"/>
                    </a:lnTo>
                    <a:cubicBezTo>
                      <a:pt x="5008" y="453"/>
                      <a:pt x="4949" y="501"/>
                      <a:pt x="4880" y="501"/>
                    </a:cubicBezTo>
                    <a:lnTo>
                      <a:pt x="4848" y="501"/>
                    </a:lnTo>
                    <a:lnTo>
                      <a:pt x="4832" y="501"/>
                    </a:lnTo>
                    <a:lnTo>
                      <a:pt x="4800" y="501"/>
                    </a:lnTo>
                    <a:lnTo>
                      <a:pt x="4784" y="501"/>
                    </a:lnTo>
                    <a:lnTo>
                      <a:pt x="4913" y="422"/>
                    </a:lnTo>
                    <a:lnTo>
                      <a:pt x="4881" y="486"/>
                    </a:lnTo>
                    <a:cubicBezTo>
                      <a:pt x="4857" y="535"/>
                      <a:pt x="4807" y="565"/>
                      <a:pt x="4752" y="565"/>
                    </a:cubicBezTo>
                    <a:lnTo>
                      <a:pt x="4736" y="565"/>
                    </a:lnTo>
                    <a:lnTo>
                      <a:pt x="4704" y="565"/>
                    </a:lnTo>
                    <a:lnTo>
                      <a:pt x="4688" y="565"/>
                    </a:lnTo>
                    <a:lnTo>
                      <a:pt x="4808" y="501"/>
                    </a:lnTo>
                    <a:lnTo>
                      <a:pt x="4776" y="549"/>
                    </a:lnTo>
                    <a:lnTo>
                      <a:pt x="4796" y="504"/>
                    </a:lnTo>
                    <a:lnTo>
                      <a:pt x="4780" y="568"/>
                    </a:lnTo>
                    <a:cubicBezTo>
                      <a:pt x="4764" y="632"/>
                      <a:pt x="4707" y="677"/>
                      <a:pt x="4640" y="677"/>
                    </a:cubicBezTo>
                    <a:lnTo>
                      <a:pt x="4608" y="677"/>
                    </a:lnTo>
                    <a:lnTo>
                      <a:pt x="4710" y="635"/>
                    </a:lnTo>
                    <a:lnTo>
                      <a:pt x="4694" y="651"/>
                    </a:lnTo>
                    <a:lnTo>
                      <a:pt x="4734" y="578"/>
                    </a:lnTo>
                    <a:lnTo>
                      <a:pt x="4702" y="738"/>
                    </a:lnTo>
                    <a:cubicBezTo>
                      <a:pt x="4688" y="805"/>
                      <a:pt x="4629" y="853"/>
                      <a:pt x="4560" y="853"/>
                    </a:cubicBezTo>
                    <a:lnTo>
                      <a:pt x="4528" y="853"/>
                    </a:lnTo>
                    <a:lnTo>
                      <a:pt x="4512" y="853"/>
                    </a:lnTo>
                    <a:lnTo>
                      <a:pt x="4480" y="853"/>
                    </a:lnTo>
                    <a:lnTo>
                      <a:pt x="4464" y="853"/>
                    </a:lnTo>
                    <a:lnTo>
                      <a:pt x="4432" y="853"/>
                    </a:lnTo>
                    <a:lnTo>
                      <a:pt x="4534" y="811"/>
                    </a:lnTo>
                    <a:lnTo>
                      <a:pt x="4518" y="827"/>
                    </a:lnTo>
                    <a:cubicBezTo>
                      <a:pt x="4491" y="854"/>
                      <a:pt x="4455" y="869"/>
                      <a:pt x="4416" y="869"/>
                    </a:cubicBezTo>
                    <a:lnTo>
                      <a:pt x="4384" y="869"/>
                    </a:lnTo>
                    <a:lnTo>
                      <a:pt x="4368" y="869"/>
                    </a:lnTo>
                    <a:lnTo>
                      <a:pt x="4336" y="869"/>
                    </a:lnTo>
                    <a:lnTo>
                      <a:pt x="4320" y="869"/>
                    </a:lnTo>
                    <a:lnTo>
                      <a:pt x="4462" y="754"/>
                    </a:lnTo>
                    <a:lnTo>
                      <a:pt x="4430" y="914"/>
                    </a:lnTo>
                    <a:cubicBezTo>
                      <a:pt x="4416" y="981"/>
                      <a:pt x="4357" y="1029"/>
                      <a:pt x="4288" y="1029"/>
                    </a:cubicBezTo>
                    <a:lnTo>
                      <a:pt x="4272" y="1029"/>
                    </a:lnTo>
                    <a:cubicBezTo>
                      <a:pt x="4250" y="1029"/>
                      <a:pt x="4228" y="1024"/>
                      <a:pt x="4208" y="1014"/>
                    </a:cubicBezTo>
                    <a:lnTo>
                      <a:pt x="4176" y="998"/>
                    </a:lnTo>
                    <a:lnTo>
                      <a:pt x="4240" y="1013"/>
                    </a:lnTo>
                    <a:lnTo>
                      <a:pt x="4224" y="1013"/>
                    </a:lnTo>
                    <a:cubicBezTo>
                      <a:pt x="4176" y="1013"/>
                      <a:pt x="4131" y="989"/>
                      <a:pt x="4105" y="949"/>
                    </a:cubicBezTo>
                    <a:lnTo>
                      <a:pt x="4073" y="901"/>
                    </a:lnTo>
                    <a:lnTo>
                      <a:pt x="4192" y="965"/>
                    </a:lnTo>
                    <a:lnTo>
                      <a:pt x="4176" y="965"/>
                    </a:lnTo>
                    <a:lnTo>
                      <a:pt x="4144" y="965"/>
                    </a:lnTo>
                    <a:cubicBezTo>
                      <a:pt x="4078" y="965"/>
                      <a:pt x="4021" y="920"/>
                      <a:pt x="4005" y="856"/>
                    </a:cubicBezTo>
                    <a:lnTo>
                      <a:pt x="3989" y="792"/>
                    </a:lnTo>
                    <a:lnTo>
                      <a:pt x="4128" y="901"/>
                    </a:lnTo>
                    <a:lnTo>
                      <a:pt x="4096" y="901"/>
                    </a:lnTo>
                    <a:lnTo>
                      <a:pt x="4080" y="901"/>
                    </a:lnTo>
                    <a:lnTo>
                      <a:pt x="4048" y="901"/>
                    </a:lnTo>
                    <a:lnTo>
                      <a:pt x="4187" y="797"/>
                    </a:lnTo>
                    <a:lnTo>
                      <a:pt x="4155" y="909"/>
                    </a:lnTo>
                    <a:cubicBezTo>
                      <a:pt x="4137" y="971"/>
                      <a:pt x="4081" y="1013"/>
                      <a:pt x="4016" y="1013"/>
                    </a:cubicBezTo>
                    <a:lnTo>
                      <a:pt x="4000" y="1013"/>
                    </a:lnTo>
                    <a:lnTo>
                      <a:pt x="3968" y="1013"/>
                    </a:lnTo>
                    <a:lnTo>
                      <a:pt x="3952" y="1013"/>
                    </a:lnTo>
                    <a:lnTo>
                      <a:pt x="3920" y="1013"/>
                    </a:lnTo>
                    <a:lnTo>
                      <a:pt x="4064" y="885"/>
                    </a:lnTo>
                    <a:lnTo>
                      <a:pt x="4048" y="1029"/>
                    </a:lnTo>
                    <a:cubicBezTo>
                      <a:pt x="4039" y="1102"/>
                      <a:pt x="3978" y="1157"/>
                      <a:pt x="3904" y="1157"/>
                    </a:cubicBezTo>
                    <a:lnTo>
                      <a:pt x="3872" y="1157"/>
                    </a:lnTo>
                    <a:lnTo>
                      <a:pt x="3856" y="1157"/>
                    </a:lnTo>
                    <a:lnTo>
                      <a:pt x="3824" y="1157"/>
                    </a:lnTo>
                    <a:lnTo>
                      <a:pt x="3961" y="1059"/>
                    </a:lnTo>
                    <a:lnTo>
                      <a:pt x="3945" y="1107"/>
                    </a:lnTo>
                    <a:cubicBezTo>
                      <a:pt x="3925" y="1166"/>
                      <a:pt x="3870" y="1205"/>
                      <a:pt x="3808" y="1205"/>
                    </a:cubicBezTo>
                    <a:lnTo>
                      <a:pt x="3776" y="1205"/>
                    </a:lnTo>
                    <a:lnTo>
                      <a:pt x="3760" y="1205"/>
                    </a:lnTo>
                    <a:lnTo>
                      <a:pt x="3728" y="1205"/>
                    </a:lnTo>
                    <a:lnTo>
                      <a:pt x="3712" y="1205"/>
                    </a:lnTo>
                    <a:lnTo>
                      <a:pt x="3680" y="1205"/>
                    </a:lnTo>
                    <a:lnTo>
                      <a:pt x="3664" y="1205"/>
                    </a:lnTo>
                    <a:lnTo>
                      <a:pt x="3632" y="1205"/>
                    </a:lnTo>
                    <a:lnTo>
                      <a:pt x="3616" y="1205"/>
                    </a:lnTo>
                    <a:cubicBezTo>
                      <a:pt x="3568" y="1205"/>
                      <a:pt x="3523" y="1181"/>
                      <a:pt x="3497" y="1141"/>
                    </a:cubicBezTo>
                    <a:lnTo>
                      <a:pt x="3465" y="1093"/>
                    </a:lnTo>
                    <a:lnTo>
                      <a:pt x="3584" y="1157"/>
                    </a:lnTo>
                    <a:lnTo>
                      <a:pt x="3568" y="1157"/>
                    </a:lnTo>
                    <a:lnTo>
                      <a:pt x="3536" y="1157"/>
                    </a:lnTo>
                    <a:lnTo>
                      <a:pt x="3520" y="1157"/>
                    </a:lnTo>
                    <a:lnTo>
                      <a:pt x="3488" y="1157"/>
                    </a:lnTo>
                    <a:lnTo>
                      <a:pt x="3456" y="1157"/>
                    </a:lnTo>
                    <a:cubicBezTo>
                      <a:pt x="3394" y="1157"/>
                      <a:pt x="3339" y="1118"/>
                      <a:pt x="3320" y="1059"/>
                    </a:cubicBezTo>
                    <a:lnTo>
                      <a:pt x="3304" y="1011"/>
                    </a:lnTo>
                    <a:lnTo>
                      <a:pt x="3560" y="1045"/>
                    </a:lnTo>
                    <a:lnTo>
                      <a:pt x="3528" y="1093"/>
                    </a:lnTo>
                    <a:cubicBezTo>
                      <a:pt x="3502" y="1133"/>
                      <a:pt x="3457" y="1157"/>
                      <a:pt x="3408" y="1157"/>
                    </a:cubicBezTo>
                    <a:lnTo>
                      <a:pt x="3392" y="1157"/>
                    </a:lnTo>
                    <a:cubicBezTo>
                      <a:pt x="3344" y="1157"/>
                      <a:pt x="3299" y="1133"/>
                      <a:pt x="3273" y="1093"/>
                    </a:cubicBezTo>
                    <a:lnTo>
                      <a:pt x="3241" y="1045"/>
                    </a:lnTo>
                    <a:lnTo>
                      <a:pt x="3360" y="1109"/>
                    </a:lnTo>
                    <a:lnTo>
                      <a:pt x="3344" y="1109"/>
                    </a:lnTo>
                    <a:lnTo>
                      <a:pt x="3312" y="1109"/>
                    </a:lnTo>
                    <a:lnTo>
                      <a:pt x="3296" y="1109"/>
                    </a:lnTo>
                    <a:lnTo>
                      <a:pt x="3416" y="1045"/>
                    </a:lnTo>
                    <a:lnTo>
                      <a:pt x="3384" y="1093"/>
                    </a:lnTo>
                    <a:cubicBezTo>
                      <a:pt x="3358" y="1133"/>
                      <a:pt x="3313" y="1157"/>
                      <a:pt x="3264" y="1157"/>
                    </a:cubicBezTo>
                    <a:lnTo>
                      <a:pt x="3248" y="1157"/>
                    </a:lnTo>
                    <a:lnTo>
                      <a:pt x="3216" y="1157"/>
                    </a:lnTo>
                    <a:lnTo>
                      <a:pt x="3200" y="1157"/>
                    </a:lnTo>
                    <a:lnTo>
                      <a:pt x="3168" y="1157"/>
                    </a:lnTo>
                    <a:lnTo>
                      <a:pt x="3152" y="1157"/>
                    </a:lnTo>
                    <a:lnTo>
                      <a:pt x="3120" y="1157"/>
                    </a:lnTo>
                    <a:lnTo>
                      <a:pt x="3104" y="1157"/>
                    </a:lnTo>
                    <a:lnTo>
                      <a:pt x="3072" y="1157"/>
                    </a:lnTo>
                    <a:lnTo>
                      <a:pt x="3209" y="1059"/>
                    </a:lnTo>
                    <a:lnTo>
                      <a:pt x="3193" y="1107"/>
                    </a:lnTo>
                    <a:cubicBezTo>
                      <a:pt x="3173" y="1166"/>
                      <a:pt x="3118" y="1205"/>
                      <a:pt x="3056" y="1205"/>
                    </a:cubicBezTo>
                    <a:lnTo>
                      <a:pt x="3024" y="1205"/>
                    </a:lnTo>
                    <a:lnTo>
                      <a:pt x="3008" y="1205"/>
                    </a:lnTo>
                    <a:cubicBezTo>
                      <a:pt x="2960" y="1205"/>
                      <a:pt x="2915" y="1181"/>
                      <a:pt x="2889" y="1141"/>
                    </a:cubicBezTo>
                    <a:lnTo>
                      <a:pt x="2857" y="1093"/>
                    </a:lnTo>
                    <a:lnTo>
                      <a:pt x="2976" y="1157"/>
                    </a:lnTo>
                    <a:lnTo>
                      <a:pt x="2944" y="1157"/>
                    </a:lnTo>
                    <a:lnTo>
                      <a:pt x="2928" y="1157"/>
                    </a:lnTo>
                    <a:lnTo>
                      <a:pt x="2896" y="1157"/>
                    </a:lnTo>
                    <a:lnTo>
                      <a:pt x="2880" y="1157"/>
                    </a:lnTo>
                    <a:lnTo>
                      <a:pt x="2848" y="1157"/>
                    </a:lnTo>
                    <a:lnTo>
                      <a:pt x="2832" y="1157"/>
                    </a:lnTo>
                    <a:lnTo>
                      <a:pt x="2800" y="1157"/>
                    </a:lnTo>
                    <a:lnTo>
                      <a:pt x="2784" y="1157"/>
                    </a:lnTo>
                    <a:lnTo>
                      <a:pt x="2752" y="1157"/>
                    </a:lnTo>
                    <a:lnTo>
                      <a:pt x="2736" y="1157"/>
                    </a:lnTo>
                    <a:lnTo>
                      <a:pt x="2704" y="1157"/>
                    </a:lnTo>
                    <a:lnTo>
                      <a:pt x="2688" y="1157"/>
                    </a:lnTo>
                    <a:lnTo>
                      <a:pt x="2656" y="1157"/>
                    </a:lnTo>
                    <a:lnTo>
                      <a:pt x="2640" y="1157"/>
                    </a:lnTo>
                    <a:lnTo>
                      <a:pt x="2608" y="1157"/>
                    </a:lnTo>
                    <a:lnTo>
                      <a:pt x="2592" y="1157"/>
                    </a:lnTo>
                    <a:lnTo>
                      <a:pt x="2560" y="1157"/>
                    </a:lnTo>
                    <a:lnTo>
                      <a:pt x="2544" y="1157"/>
                    </a:lnTo>
                    <a:lnTo>
                      <a:pt x="2512" y="1157"/>
                    </a:lnTo>
                    <a:lnTo>
                      <a:pt x="2496" y="1157"/>
                    </a:lnTo>
                    <a:lnTo>
                      <a:pt x="2464" y="1157"/>
                    </a:lnTo>
                    <a:lnTo>
                      <a:pt x="2432" y="1157"/>
                    </a:lnTo>
                    <a:lnTo>
                      <a:pt x="2575" y="1034"/>
                    </a:lnTo>
                    <a:lnTo>
                      <a:pt x="2559" y="1146"/>
                    </a:lnTo>
                    <a:cubicBezTo>
                      <a:pt x="2549" y="1217"/>
                      <a:pt x="2488" y="1269"/>
                      <a:pt x="2416" y="1269"/>
                    </a:cubicBezTo>
                    <a:lnTo>
                      <a:pt x="2384" y="1269"/>
                    </a:lnTo>
                    <a:lnTo>
                      <a:pt x="2368" y="1269"/>
                    </a:lnTo>
                    <a:lnTo>
                      <a:pt x="2336" y="1269"/>
                    </a:lnTo>
                    <a:lnTo>
                      <a:pt x="2320" y="1269"/>
                    </a:lnTo>
                    <a:lnTo>
                      <a:pt x="2288" y="1269"/>
                    </a:lnTo>
                    <a:lnTo>
                      <a:pt x="2272" y="1269"/>
                    </a:lnTo>
                    <a:lnTo>
                      <a:pt x="2240" y="1269"/>
                    </a:lnTo>
                    <a:lnTo>
                      <a:pt x="2224" y="1269"/>
                    </a:lnTo>
                    <a:lnTo>
                      <a:pt x="2192" y="1269"/>
                    </a:lnTo>
                    <a:lnTo>
                      <a:pt x="2176" y="1269"/>
                    </a:lnTo>
                    <a:lnTo>
                      <a:pt x="2144" y="1269"/>
                    </a:lnTo>
                    <a:lnTo>
                      <a:pt x="2128" y="1269"/>
                    </a:lnTo>
                    <a:lnTo>
                      <a:pt x="2096" y="1269"/>
                    </a:lnTo>
                    <a:lnTo>
                      <a:pt x="2080" y="1269"/>
                    </a:lnTo>
                    <a:lnTo>
                      <a:pt x="2048" y="1269"/>
                    </a:lnTo>
                    <a:lnTo>
                      <a:pt x="2032" y="1269"/>
                    </a:lnTo>
                    <a:lnTo>
                      <a:pt x="2000" y="1269"/>
                    </a:lnTo>
                    <a:lnTo>
                      <a:pt x="1984" y="1269"/>
                    </a:lnTo>
                    <a:lnTo>
                      <a:pt x="1952" y="1269"/>
                    </a:lnTo>
                    <a:lnTo>
                      <a:pt x="1920" y="1269"/>
                    </a:lnTo>
                    <a:lnTo>
                      <a:pt x="1904" y="1269"/>
                    </a:lnTo>
                    <a:lnTo>
                      <a:pt x="1872" y="1269"/>
                    </a:lnTo>
                    <a:lnTo>
                      <a:pt x="1856" y="1269"/>
                    </a:lnTo>
                    <a:lnTo>
                      <a:pt x="1824" y="1269"/>
                    </a:lnTo>
                    <a:lnTo>
                      <a:pt x="1808" y="1269"/>
                    </a:lnTo>
                    <a:lnTo>
                      <a:pt x="1776" y="1269"/>
                    </a:lnTo>
                    <a:lnTo>
                      <a:pt x="1760" y="1269"/>
                    </a:lnTo>
                    <a:lnTo>
                      <a:pt x="1728" y="1269"/>
                    </a:lnTo>
                    <a:lnTo>
                      <a:pt x="1712" y="1269"/>
                    </a:lnTo>
                    <a:lnTo>
                      <a:pt x="1680" y="1269"/>
                    </a:lnTo>
                    <a:lnTo>
                      <a:pt x="1664" y="1269"/>
                    </a:lnTo>
                    <a:lnTo>
                      <a:pt x="1632" y="1269"/>
                    </a:lnTo>
                    <a:cubicBezTo>
                      <a:pt x="1570" y="1269"/>
                      <a:pt x="1515" y="1230"/>
                      <a:pt x="1496" y="1171"/>
                    </a:cubicBezTo>
                    <a:lnTo>
                      <a:pt x="1480" y="1123"/>
                    </a:lnTo>
                    <a:lnTo>
                      <a:pt x="1616" y="1221"/>
                    </a:lnTo>
                    <a:lnTo>
                      <a:pt x="1584" y="1221"/>
                    </a:lnTo>
                    <a:lnTo>
                      <a:pt x="1721" y="1123"/>
                    </a:lnTo>
                    <a:lnTo>
                      <a:pt x="1705" y="1171"/>
                    </a:lnTo>
                    <a:cubicBezTo>
                      <a:pt x="1685" y="1230"/>
                      <a:pt x="1630" y="1269"/>
                      <a:pt x="1568" y="1269"/>
                    </a:cubicBezTo>
                    <a:lnTo>
                      <a:pt x="1536" y="1269"/>
                    </a:lnTo>
                    <a:lnTo>
                      <a:pt x="1520" y="1269"/>
                    </a:lnTo>
                    <a:cubicBezTo>
                      <a:pt x="1472" y="1269"/>
                      <a:pt x="1427" y="1245"/>
                      <a:pt x="1401" y="1205"/>
                    </a:cubicBezTo>
                    <a:lnTo>
                      <a:pt x="1369" y="1157"/>
                    </a:lnTo>
                    <a:lnTo>
                      <a:pt x="1625" y="1123"/>
                    </a:lnTo>
                    <a:lnTo>
                      <a:pt x="1609" y="1171"/>
                    </a:lnTo>
                    <a:cubicBezTo>
                      <a:pt x="1589" y="1230"/>
                      <a:pt x="1534" y="1269"/>
                      <a:pt x="1472" y="1269"/>
                    </a:cubicBezTo>
                    <a:lnTo>
                      <a:pt x="1440" y="1269"/>
                    </a:lnTo>
                    <a:lnTo>
                      <a:pt x="1424" y="1269"/>
                    </a:lnTo>
                    <a:cubicBezTo>
                      <a:pt x="1376" y="1269"/>
                      <a:pt x="1331" y="1245"/>
                      <a:pt x="1305" y="1205"/>
                    </a:cubicBezTo>
                    <a:lnTo>
                      <a:pt x="1273" y="1157"/>
                    </a:lnTo>
                    <a:lnTo>
                      <a:pt x="1512" y="1157"/>
                    </a:lnTo>
                    <a:lnTo>
                      <a:pt x="1480" y="1205"/>
                    </a:lnTo>
                    <a:cubicBezTo>
                      <a:pt x="1454" y="1245"/>
                      <a:pt x="1409" y="1269"/>
                      <a:pt x="1360" y="1269"/>
                    </a:cubicBezTo>
                    <a:lnTo>
                      <a:pt x="1344" y="1269"/>
                    </a:lnTo>
                    <a:cubicBezTo>
                      <a:pt x="1296" y="1269"/>
                      <a:pt x="1251" y="1245"/>
                      <a:pt x="1225" y="1205"/>
                    </a:cubicBezTo>
                    <a:lnTo>
                      <a:pt x="1193" y="1157"/>
                    </a:lnTo>
                    <a:lnTo>
                      <a:pt x="1449" y="1123"/>
                    </a:lnTo>
                    <a:lnTo>
                      <a:pt x="1433" y="1171"/>
                    </a:lnTo>
                    <a:cubicBezTo>
                      <a:pt x="1416" y="1223"/>
                      <a:pt x="1370" y="1261"/>
                      <a:pt x="1316" y="1268"/>
                    </a:cubicBezTo>
                    <a:cubicBezTo>
                      <a:pt x="1261" y="1275"/>
                      <a:pt x="1207" y="1251"/>
                      <a:pt x="1177" y="1205"/>
                    </a:cubicBezTo>
                    <a:lnTo>
                      <a:pt x="1145" y="1157"/>
                    </a:lnTo>
                    <a:lnTo>
                      <a:pt x="1401" y="1123"/>
                    </a:lnTo>
                    <a:lnTo>
                      <a:pt x="1385" y="1171"/>
                    </a:lnTo>
                    <a:cubicBezTo>
                      <a:pt x="1368" y="1223"/>
                      <a:pt x="1322" y="1261"/>
                      <a:pt x="1268" y="1268"/>
                    </a:cubicBezTo>
                    <a:cubicBezTo>
                      <a:pt x="1213" y="1275"/>
                      <a:pt x="1159" y="1251"/>
                      <a:pt x="1129" y="1205"/>
                    </a:cubicBezTo>
                    <a:lnTo>
                      <a:pt x="1097" y="1157"/>
                    </a:lnTo>
                    <a:lnTo>
                      <a:pt x="1216" y="1221"/>
                    </a:lnTo>
                    <a:lnTo>
                      <a:pt x="1200" y="1221"/>
                    </a:lnTo>
                    <a:lnTo>
                      <a:pt x="1168" y="1221"/>
                    </a:lnTo>
                    <a:lnTo>
                      <a:pt x="1152" y="1221"/>
                    </a:lnTo>
                    <a:lnTo>
                      <a:pt x="1120" y="1221"/>
                    </a:lnTo>
                    <a:lnTo>
                      <a:pt x="1104" y="1221"/>
                    </a:lnTo>
                    <a:lnTo>
                      <a:pt x="1072" y="1221"/>
                    </a:lnTo>
                    <a:lnTo>
                      <a:pt x="1056" y="1221"/>
                    </a:lnTo>
                    <a:lnTo>
                      <a:pt x="1024" y="1221"/>
                    </a:lnTo>
                    <a:lnTo>
                      <a:pt x="1008" y="1221"/>
                    </a:lnTo>
                    <a:lnTo>
                      <a:pt x="976" y="1221"/>
                    </a:lnTo>
                    <a:lnTo>
                      <a:pt x="1116" y="1112"/>
                    </a:lnTo>
                    <a:lnTo>
                      <a:pt x="1100" y="1176"/>
                    </a:lnTo>
                    <a:cubicBezTo>
                      <a:pt x="1086" y="1235"/>
                      <a:pt x="1036" y="1278"/>
                      <a:pt x="976" y="1285"/>
                    </a:cubicBezTo>
                    <a:cubicBezTo>
                      <a:pt x="916" y="1291"/>
                      <a:pt x="859" y="1260"/>
                      <a:pt x="832" y="1206"/>
                    </a:cubicBezTo>
                    <a:lnTo>
                      <a:pt x="800" y="1142"/>
                    </a:lnTo>
                    <a:lnTo>
                      <a:pt x="928" y="1221"/>
                    </a:lnTo>
                    <a:lnTo>
                      <a:pt x="912" y="1221"/>
                    </a:lnTo>
                    <a:lnTo>
                      <a:pt x="880" y="1221"/>
                    </a:lnTo>
                    <a:lnTo>
                      <a:pt x="848" y="1221"/>
                    </a:lnTo>
                    <a:lnTo>
                      <a:pt x="832" y="1221"/>
                    </a:lnTo>
                    <a:lnTo>
                      <a:pt x="800" y="1221"/>
                    </a:lnTo>
                    <a:lnTo>
                      <a:pt x="937" y="1123"/>
                    </a:lnTo>
                    <a:lnTo>
                      <a:pt x="921" y="1171"/>
                    </a:lnTo>
                    <a:cubicBezTo>
                      <a:pt x="901" y="1230"/>
                      <a:pt x="846" y="1269"/>
                      <a:pt x="784" y="1269"/>
                    </a:cubicBezTo>
                    <a:lnTo>
                      <a:pt x="752" y="1269"/>
                    </a:lnTo>
                    <a:lnTo>
                      <a:pt x="736" y="1269"/>
                    </a:lnTo>
                    <a:lnTo>
                      <a:pt x="704" y="1269"/>
                    </a:lnTo>
                    <a:lnTo>
                      <a:pt x="688" y="1269"/>
                    </a:lnTo>
                    <a:lnTo>
                      <a:pt x="822" y="1179"/>
                    </a:lnTo>
                    <a:lnTo>
                      <a:pt x="790" y="1259"/>
                    </a:lnTo>
                    <a:cubicBezTo>
                      <a:pt x="767" y="1318"/>
                      <a:pt x="707" y="1355"/>
                      <a:pt x="643" y="1349"/>
                    </a:cubicBezTo>
                    <a:cubicBezTo>
                      <a:pt x="580" y="1343"/>
                      <a:pt x="528" y="1296"/>
                      <a:pt x="515" y="1234"/>
                    </a:cubicBezTo>
                    <a:lnTo>
                      <a:pt x="499" y="1154"/>
                    </a:lnTo>
                    <a:lnTo>
                      <a:pt x="640" y="1269"/>
                    </a:lnTo>
                    <a:lnTo>
                      <a:pt x="608" y="1269"/>
                    </a:lnTo>
                    <a:lnTo>
                      <a:pt x="592" y="1269"/>
                    </a:lnTo>
                    <a:lnTo>
                      <a:pt x="560" y="1269"/>
                    </a:lnTo>
                    <a:lnTo>
                      <a:pt x="544" y="1269"/>
                    </a:lnTo>
                    <a:lnTo>
                      <a:pt x="512" y="1269"/>
                    </a:lnTo>
                    <a:lnTo>
                      <a:pt x="496" y="1269"/>
                    </a:lnTo>
                    <a:lnTo>
                      <a:pt x="464" y="1269"/>
                    </a:lnTo>
                    <a:lnTo>
                      <a:pt x="448" y="1269"/>
                    </a:lnTo>
                    <a:lnTo>
                      <a:pt x="416" y="1269"/>
                    </a:lnTo>
                    <a:lnTo>
                      <a:pt x="400" y="1269"/>
                    </a:lnTo>
                    <a:lnTo>
                      <a:pt x="534" y="1179"/>
                    </a:lnTo>
                    <a:lnTo>
                      <a:pt x="502" y="1259"/>
                    </a:lnTo>
                    <a:cubicBezTo>
                      <a:pt x="480" y="1314"/>
                      <a:pt x="427" y="1349"/>
                      <a:pt x="368" y="1349"/>
                    </a:cubicBezTo>
                    <a:lnTo>
                      <a:pt x="336" y="1349"/>
                    </a:lnTo>
                    <a:lnTo>
                      <a:pt x="320" y="1349"/>
                    </a:lnTo>
                    <a:lnTo>
                      <a:pt x="288" y="1349"/>
                    </a:lnTo>
                    <a:lnTo>
                      <a:pt x="272" y="1349"/>
                    </a:lnTo>
                    <a:lnTo>
                      <a:pt x="240" y="1349"/>
                    </a:lnTo>
                    <a:cubicBezTo>
                      <a:pt x="172" y="1349"/>
                      <a:pt x="113" y="1301"/>
                      <a:pt x="99" y="1234"/>
                    </a:cubicBezTo>
                    <a:lnTo>
                      <a:pt x="83" y="1154"/>
                    </a:lnTo>
                    <a:lnTo>
                      <a:pt x="358" y="1179"/>
                    </a:lnTo>
                    <a:lnTo>
                      <a:pt x="326" y="1259"/>
                    </a:lnTo>
                    <a:cubicBezTo>
                      <a:pt x="304" y="1314"/>
                      <a:pt x="251" y="1349"/>
                      <a:pt x="192" y="1349"/>
                    </a:cubicBezTo>
                    <a:lnTo>
                      <a:pt x="176" y="1349"/>
                    </a:lnTo>
                    <a:lnTo>
                      <a:pt x="144" y="1349"/>
                    </a:lnTo>
                    <a:cubicBezTo>
                      <a:pt x="65" y="1349"/>
                      <a:pt x="0" y="1285"/>
                      <a:pt x="0" y="1205"/>
                    </a:cubicBezTo>
                    <a:cubicBezTo>
                      <a:pt x="0" y="1126"/>
                      <a:pt x="65" y="1061"/>
                      <a:pt x="144" y="1061"/>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171"/>
              <p:cNvSpPr>
                <a:spLocks/>
              </p:cNvSpPr>
              <p:nvPr/>
            </p:nvSpPr>
            <p:spPr bwMode="auto">
              <a:xfrm>
                <a:off x="6608763" y="4586288"/>
                <a:ext cx="493713" cy="1303337"/>
              </a:xfrm>
              <a:custGeom>
                <a:avLst/>
                <a:gdLst>
                  <a:gd name="T0" fmla="*/ 288 w 5174"/>
                  <a:gd name="T1" fmla="*/ 13265 h 13681"/>
                  <a:gd name="T2" fmla="*/ 464 w 5174"/>
                  <a:gd name="T3" fmla="*/ 13041 h 13681"/>
                  <a:gd name="T4" fmla="*/ 517 w 5174"/>
                  <a:gd name="T5" fmla="*/ 12943 h 13681"/>
                  <a:gd name="T6" fmla="*/ 848 w 5174"/>
                  <a:gd name="T7" fmla="*/ 12705 h 13681"/>
                  <a:gd name="T8" fmla="*/ 1024 w 5174"/>
                  <a:gd name="T9" fmla="*/ 12529 h 13681"/>
                  <a:gd name="T10" fmla="*/ 1168 w 5174"/>
                  <a:gd name="T11" fmla="*/ 12305 h 13681"/>
                  <a:gd name="T12" fmla="*/ 1204 w 5174"/>
                  <a:gd name="T13" fmla="*/ 11890 h 13681"/>
                  <a:gd name="T14" fmla="*/ 1585 w 5174"/>
                  <a:gd name="T15" fmla="*/ 11713 h 13681"/>
                  <a:gd name="T16" fmla="*/ 1505 w 5174"/>
                  <a:gd name="T17" fmla="*/ 11266 h 13681"/>
                  <a:gd name="T18" fmla="*/ 1675 w 5174"/>
                  <a:gd name="T19" fmla="*/ 11004 h 13681"/>
                  <a:gd name="T20" fmla="*/ 1952 w 5174"/>
                  <a:gd name="T21" fmla="*/ 10417 h 13681"/>
                  <a:gd name="T22" fmla="*/ 1953 w 5174"/>
                  <a:gd name="T23" fmla="*/ 9986 h 13681"/>
                  <a:gd name="T24" fmla="*/ 2377 w 5174"/>
                  <a:gd name="T25" fmla="*/ 9508 h 13681"/>
                  <a:gd name="T26" fmla="*/ 2241 w 5174"/>
                  <a:gd name="T27" fmla="*/ 9395 h 13681"/>
                  <a:gd name="T28" fmla="*/ 2471 w 5174"/>
                  <a:gd name="T29" fmla="*/ 9320 h 13681"/>
                  <a:gd name="T30" fmla="*/ 2515 w 5174"/>
                  <a:gd name="T31" fmla="*/ 9109 h 13681"/>
                  <a:gd name="T32" fmla="*/ 2800 w 5174"/>
                  <a:gd name="T33" fmla="*/ 8769 h 13681"/>
                  <a:gd name="T34" fmla="*/ 2976 w 5174"/>
                  <a:gd name="T35" fmla="*/ 8481 h 13681"/>
                  <a:gd name="T36" fmla="*/ 2977 w 5174"/>
                  <a:gd name="T37" fmla="*/ 8291 h 13681"/>
                  <a:gd name="T38" fmla="*/ 3232 w 5174"/>
                  <a:gd name="T39" fmla="*/ 7697 h 13681"/>
                  <a:gd name="T40" fmla="*/ 3249 w 5174"/>
                  <a:gd name="T41" fmla="*/ 7492 h 13681"/>
                  <a:gd name="T42" fmla="*/ 3536 w 5174"/>
                  <a:gd name="T43" fmla="*/ 6849 h 13681"/>
                  <a:gd name="T44" fmla="*/ 3648 w 5174"/>
                  <a:gd name="T45" fmla="*/ 6305 h 13681"/>
                  <a:gd name="T46" fmla="*/ 3824 w 5174"/>
                  <a:gd name="T47" fmla="*/ 5777 h 13681"/>
                  <a:gd name="T48" fmla="*/ 3825 w 5174"/>
                  <a:gd name="T49" fmla="*/ 5187 h 13681"/>
                  <a:gd name="T50" fmla="*/ 4003 w 5174"/>
                  <a:gd name="T51" fmla="*/ 4341 h 13681"/>
                  <a:gd name="T52" fmla="*/ 4161 w 5174"/>
                  <a:gd name="T53" fmla="*/ 3514 h 13681"/>
                  <a:gd name="T54" fmla="*/ 4371 w 5174"/>
                  <a:gd name="T55" fmla="*/ 2517 h 13681"/>
                  <a:gd name="T56" fmla="*/ 4624 w 5174"/>
                  <a:gd name="T57" fmla="*/ 2097 h 13681"/>
                  <a:gd name="T58" fmla="*/ 4629 w 5174"/>
                  <a:gd name="T59" fmla="*/ 1759 h 13681"/>
                  <a:gd name="T60" fmla="*/ 5039 w 5174"/>
                  <a:gd name="T61" fmla="*/ 1564 h 13681"/>
                  <a:gd name="T62" fmla="*/ 4849 w 5174"/>
                  <a:gd name="T63" fmla="*/ 157 h 13681"/>
                  <a:gd name="T64" fmla="*/ 4992 w 5174"/>
                  <a:gd name="T65" fmla="*/ 1375 h 13681"/>
                  <a:gd name="T66" fmla="*/ 4860 w 5174"/>
                  <a:gd name="T67" fmla="*/ 1796 h 13681"/>
                  <a:gd name="T68" fmla="*/ 4704 w 5174"/>
                  <a:gd name="T69" fmla="*/ 2592 h 13681"/>
                  <a:gd name="T70" fmla="*/ 4384 w 5174"/>
                  <a:gd name="T71" fmla="*/ 3345 h 13681"/>
                  <a:gd name="T72" fmla="*/ 4208 w 5174"/>
                  <a:gd name="T73" fmla="*/ 4129 h 13681"/>
                  <a:gd name="T74" fmla="*/ 3906 w 5174"/>
                  <a:gd name="T75" fmla="*/ 4742 h 13681"/>
                  <a:gd name="T76" fmla="*/ 4015 w 5174"/>
                  <a:gd name="T77" fmla="*/ 5769 h 13681"/>
                  <a:gd name="T78" fmla="*/ 3728 w 5174"/>
                  <a:gd name="T79" fmla="*/ 6417 h 13681"/>
                  <a:gd name="T80" fmla="*/ 3728 w 5174"/>
                  <a:gd name="T81" fmla="*/ 6800 h 13681"/>
                  <a:gd name="T82" fmla="*/ 3600 w 5174"/>
                  <a:gd name="T83" fmla="*/ 7168 h 13681"/>
                  <a:gd name="T84" fmla="*/ 3312 w 5174"/>
                  <a:gd name="T85" fmla="*/ 7825 h 13681"/>
                  <a:gd name="T86" fmla="*/ 3328 w 5174"/>
                  <a:gd name="T87" fmla="*/ 7983 h 13681"/>
                  <a:gd name="T88" fmla="*/ 3040 w 5174"/>
                  <a:gd name="T89" fmla="*/ 8609 h 13681"/>
                  <a:gd name="T90" fmla="*/ 3040 w 5174"/>
                  <a:gd name="T91" fmla="*/ 8768 h 13681"/>
                  <a:gd name="T92" fmla="*/ 2704 w 5174"/>
                  <a:gd name="T93" fmla="*/ 9409 h 13681"/>
                  <a:gd name="T94" fmla="*/ 2689 w 5174"/>
                  <a:gd name="T95" fmla="*/ 9554 h 13681"/>
                  <a:gd name="T96" fmla="*/ 2273 w 5174"/>
                  <a:gd name="T97" fmla="*/ 9455 h 13681"/>
                  <a:gd name="T98" fmla="*/ 2288 w 5174"/>
                  <a:gd name="T99" fmla="*/ 9745 h 13681"/>
                  <a:gd name="T100" fmla="*/ 2303 w 5174"/>
                  <a:gd name="T101" fmla="*/ 9641 h 13681"/>
                  <a:gd name="T102" fmla="*/ 1968 w 5174"/>
                  <a:gd name="T103" fmla="*/ 10657 h 13681"/>
                  <a:gd name="T104" fmla="*/ 1966 w 5174"/>
                  <a:gd name="T105" fmla="*/ 11086 h 13681"/>
                  <a:gd name="T106" fmla="*/ 1556 w 5174"/>
                  <a:gd name="T107" fmla="*/ 11169 h 13681"/>
                  <a:gd name="T108" fmla="*/ 1677 w 5174"/>
                  <a:gd name="T109" fmla="*/ 11601 h 13681"/>
                  <a:gd name="T110" fmla="*/ 1392 w 5174"/>
                  <a:gd name="T111" fmla="*/ 12209 h 13681"/>
                  <a:gd name="T112" fmla="*/ 1232 w 5174"/>
                  <a:gd name="T113" fmla="*/ 12465 h 13681"/>
                  <a:gd name="T114" fmla="*/ 1120 w 5174"/>
                  <a:gd name="T115" fmla="*/ 12593 h 13681"/>
                  <a:gd name="T116" fmla="*/ 944 w 5174"/>
                  <a:gd name="T117" fmla="*/ 12849 h 13681"/>
                  <a:gd name="T118" fmla="*/ 784 w 5174"/>
                  <a:gd name="T119" fmla="*/ 13121 h 13681"/>
                  <a:gd name="T120" fmla="*/ 560 w 5174"/>
                  <a:gd name="T121" fmla="*/ 13249 h 13681"/>
                  <a:gd name="T122" fmla="*/ 553 w 5174"/>
                  <a:gd name="T123" fmla="*/ 13359 h 13681"/>
                  <a:gd name="T124" fmla="*/ 224 w 5174"/>
                  <a:gd name="T125" fmla="*/ 13633 h 13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74" h="13681">
                    <a:moveTo>
                      <a:pt x="144" y="13393"/>
                    </a:moveTo>
                    <a:lnTo>
                      <a:pt x="160" y="13393"/>
                    </a:lnTo>
                    <a:lnTo>
                      <a:pt x="192" y="13393"/>
                    </a:lnTo>
                    <a:lnTo>
                      <a:pt x="73" y="13458"/>
                    </a:lnTo>
                    <a:lnTo>
                      <a:pt x="105" y="13410"/>
                    </a:lnTo>
                    <a:cubicBezTo>
                      <a:pt x="131" y="13370"/>
                      <a:pt x="176" y="13345"/>
                      <a:pt x="224" y="13345"/>
                    </a:cubicBezTo>
                    <a:lnTo>
                      <a:pt x="240" y="13345"/>
                    </a:lnTo>
                    <a:lnTo>
                      <a:pt x="272" y="13345"/>
                    </a:lnTo>
                    <a:lnTo>
                      <a:pt x="131" y="13461"/>
                    </a:lnTo>
                    <a:lnTo>
                      <a:pt x="147" y="13381"/>
                    </a:lnTo>
                    <a:cubicBezTo>
                      <a:pt x="161" y="13314"/>
                      <a:pt x="220" y="13265"/>
                      <a:pt x="288" y="13265"/>
                    </a:cubicBezTo>
                    <a:lnTo>
                      <a:pt x="320" y="13265"/>
                    </a:lnTo>
                    <a:lnTo>
                      <a:pt x="336" y="13265"/>
                    </a:lnTo>
                    <a:lnTo>
                      <a:pt x="368" y="13265"/>
                    </a:lnTo>
                    <a:lnTo>
                      <a:pt x="384" y="13265"/>
                    </a:lnTo>
                    <a:lnTo>
                      <a:pt x="248" y="13364"/>
                    </a:lnTo>
                    <a:lnTo>
                      <a:pt x="280" y="13268"/>
                    </a:lnTo>
                    <a:cubicBezTo>
                      <a:pt x="299" y="13209"/>
                      <a:pt x="354" y="13169"/>
                      <a:pt x="416" y="13169"/>
                    </a:cubicBezTo>
                    <a:lnTo>
                      <a:pt x="432" y="13169"/>
                    </a:lnTo>
                    <a:lnTo>
                      <a:pt x="293" y="13279"/>
                    </a:lnTo>
                    <a:lnTo>
                      <a:pt x="325" y="13151"/>
                    </a:lnTo>
                    <a:cubicBezTo>
                      <a:pt x="341" y="13086"/>
                      <a:pt x="398" y="13041"/>
                      <a:pt x="464" y="13041"/>
                    </a:cubicBezTo>
                    <a:lnTo>
                      <a:pt x="480" y="13041"/>
                    </a:lnTo>
                    <a:lnTo>
                      <a:pt x="347" y="13132"/>
                    </a:lnTo>
                    <a:lnTo>
                      <a:pt x="379" y="13052"/>
                    </a:lnTo>
                    <a:cubicBezTo>
                      <a:pt x="401" y="12997"/>
                      <a:pt x="454" y="12961"/>
                      <a:pt x="512" y="12961"/>
                    </a:cubicBezTo>
                    <a:lnTo>
                      <a:pt x="528" y="12961"/>
                    </a:lnTo>
                    <a:lnTo>
                      <a:pt x="560" y="12961"/>
                    </a:lnTo>
                    <a:lnTo>
                      <a:pt x="576" y="12961"/>
                    </a:lnTo>
                    <a:lnTo>
                      <a:pt x="608" y="12961"/>
                    </a:lnTo>
                    <a:lnTo>
                      <a:pt x="624" y="12961"/>
                    </a:lnTo>
                    <a:lnTo>
                      <a:pt x="485" y="13071"/>
                    </a:lnTo>
                    <a:lnTo>
                      <a:pt x="517" y="12943"/>
                    </a:lnTo>
                    <a:cubicBezTo>
                      <a:pt x="533" y="12878"/>
                      <a:pt x="590" y="12833"/>
                      <a:pt x="656" y="12833"/>
                    </a:cubicBezTo>
                    <a:lnTo>
                      <a:pt x="672" y="12833"/>
                    </a:lnTo>
                    <a:lnTo>
                      <a:pt x="704" y="12833"/>
                    </a:lnTo>
                    <a:lnTo>
                      <a:pt x="720" y="12833"/>
                    </a:lnTo>
                    <a:lnTo>
                      <a:pt x="752" y="12833"/>
                    </a:lnTo>
                    <a:lnTo>
                      <a:pt x="784" y="12833"/>
                    </a:lnTo>
                    <a:lnTo>
                      <a:pt x="642" y="12960"/>
                    </a:lnTo>
                    <a:lnTo>
                      <a:pt x="658" y="12832"/>
                    </a:lnTo>
                    <a:cubicBezTo>
                      <a:pt x="667" y="12760"/>
                      <a:pt x="728" y="12705"/>
                      <a:pt x="800" y="12705"/>
                    </a:cubicBezTo>
                    <a:lnTo>
                      <a:pt x="832" y="12705"/>
                    </a:lnTo>
                    <a:lnTo>
                      <a:pt x="848" y="12705"/>
                    </a:lnTo>
                    <a:lnTo>
                      <a:pt x="880" y="12705"/>
                    </a:lnTo>
                    <a:lnTo>
                      <a:pt x="896" y="12705"/>
                    </a:lnTo>
                    <a:lnTo>
                      <a:pt x="756" y="12818"/>
                    </a:lnTo>
                    <a:lnTo>
                      <a:pt x="788" y="12674"/>
                    </a:lnTo>
                    <a:cubicBezTo>
                      <a:pt x="803" y="12608"/>
                      <a:pt x="861" y="12561"/>
                      <a:pt x="928" y="12561"/>
                    </a:cubicBezTo>
                    <a:lnTo>
                      <a:pt x="944" y="12561"/>
                    </a:lnTo>
                    <a:lnTo>
                      <a:pt x="843" y="12604"/>
                    </a:lnTo>
                    <a:lnTo>
                      <a:pt x="875" y="12572"/>
                    </a:lnTo>
                    <a:cubicBezTo>
                      <a:pt x="902" y="12545"/>
                      <a:pt x="938" y="12529"/>
                      <a:pt x="976" y="12529"/>
                    </a:cubicBezTo>
                    <a:lnTo>
                      <a:pt x="992" y="12529"/>
                    </a:lnTo>
                    <a:lnTo>
                      <a:pt x="1024" y="12529"/>
                    </a:lnTo>
                    <a:lnTo>
                      <a:pt x="1040" y="12529"/>
                    </a:lnTo>
                    <a:lnTo>
                      <a:pt x="900" y="12642"/>
                    </a:lnTo>
                    <a:lnTo>
                      <a:pt x="932" y="12498"/>
                    </a:lnTo>
                    <a:lnTo>
                      <a:pt x="947" y="12421"/>
                    </a:lnTo>
                    <a:cubicBezTo>
                      <a:pt x="961" y="12354"/>
                      <a:pt x="1020" y="12305"/>
                      <a:pt x="1088" y="12305"/>
                    </a:cubicBezTo>
                    <a:lnTo>
                      <a:pt x="1120" y="12305"/>
                    </a:lnTo>
                    <a:cubicBezTo>
                      <a:pt x="1194" y="12305"/>
                      <a:pt x="1255" y="12361"/>
                      <a:pt x="1264" y="12434"/>
                    </a:cubicBezTo>
                    <a:lnTo>
                      <a:pt x="1280" y="12578"/>
                    </a:lnTo>
                    <a:lnTo>
                      <a:pt x="996" y="12562"/>
                    </a:lnTo>
                    <a:lnTo>
                      <a:pt x="1028" y="12418"/>
                    </a:lnTo>
                    <a:cubicBezTo>
                      <a:pt x="1043" y="12352"/>
                      <a:pt x="1101" y="12305"/>
                      <a:pt x="1168" y="12305"/>
                    </a:cubicBezTo>
                    <a:lnTo>
                      <a:pt x="1184" y="12305"/>
                    </a:lnTo>
                    <a:lnTo>
                      <a:pt x="1045" y="12415"/>
                    </a:lnTo>
                    <a:lnTo>
                      <a:pt x="1077" y="12287"/>
                    </a:lnTo>
                    <a:cubicBezTo>
                      <a:pt x="1093" y="12222"/>
                      <a:pt x="1150" y="12177"/>
                      <a:pt x="1216" y="12177"/>
                    </a:cubicBezTo>
                    <a:lnTo>
                      <a:pt x="1232" y="12177"/>
                    </a:lnTo>
                    <a:cubicBezTo>
                      <a:pt x="1299" y="12177"/>
                      <a:pt x="1356" y="12222"/>
                      <a:pt x="1372" y="12287"/>
                    </a:cubicBezTo>
                    <a:lnTo>
                      <a:pt x="1404" y="12415"/>
                    </a:lnTo>
                    <a:lnTo>
                      <a:pt x="1122" y="12428"/>
                    </a:lnTo>
                    <a:lnTo>
                      <a:pt x="1154" y="12220"/>
                    </a:lnTo>
                    <a:lnTo>
                      <a:pt x="1169" y="12052"/>
                    </a:lnTo>
                    <a:lnTo>
                      <a:pt x="1204" y="11890"/>
                    </a:lnTo>
                    <a:cubicBezTo>
                      <a:pt x="1219" y="11821"/>
                      <a:pt x="1282" y="11774"/>
                      <a:pt x="1352" y="11778"/>
                    </a:cubicBezTo>
                    <a:cubicBezTo>
                      <a:pt x="1423" y="11781"/>
                      <a:pt x="1480" y="11836"/>
                      <a:pt x="1488" y="11906"/>
                    </a:cubicBezTo>
                    <a:lnTo>
                      <a:pt x="1504" y="12050"/>
                    </a:lnTo>
                    <a:lnTo>
                      <a:pt x="1360" y="11921"/>
                    </a:lnTo>
                    <a:lnTo>
                      <a:pt x="1392" y="11921"/>
                    </a:lnTo>
                    <a:lnTo>
                      <a:pt x="1249" y="12050"/>
                    </a:lnTo>
                    <a:lnTo>
                      <a:pt x="1265" y="11906"/>
                    </a:lnTo>
                    <a:lnTo>
                      <a:pt x="1300" y="11746"/>
                    </a:lnTo>
                    <a:cubicBezTo>
                      <a:pt x="1315" y="11680"/>
                      <a:pt x="1373" y="11633"/>
                      <a:pt x="1440" y="11633"/>
                    </a:cubicBezTo>
                    <a:lnTo>
                      <a:pt x="1456" y="11633"/>
                    </a:lnTo>
                    <a:cubicBezTo>
                      <a:pt x="1511" y="11633"/>
                      <a:pt x="1561" y="11664"/>
                      <a:pt x="1585" y="11713"/>
                    </a:cubicBezTo>
                    <a:lnTo>
                      <a:pt x="1617" y="11777"/>
                    </a:lnTo>
                    <a:lnTo>
                      <a:pt x="1346" y="11824"/>
                    </a:lnTo>
                    <a:lnTo>
                      <a:pt x="1362" y="11696"/>
                    </a:lnTo>
                    <a:lnTo>
                      <a:pt x="1396" y="11538"/>
                    </a:lnTo>
                    <a:cubicBezTo>
                      <a:pt x="1411" y="11472"/>
                      <a:pt x="1469" y="11425"/>
                      <a:pt x="1536" y="11425"/>
                    </a:cubicBezTo>
                    <a:lnTo>
                      <a:pt x="1552" y="11425"/>
                    </a:lnTo>
                    <a:lnTo>
                      <a:pt x="1584" y="11425"/>
                    </a:lnTo>
                    <a:lnTo>
                      <a:pt x="1600" y="11425"/>
                    </a:lnTo>
                    <a:lnTo>
                      <a:pt x="1460" y="11538"/>
                    </a:lnTo>
                    <a:lnTo>
                      <a:pt x="1492" y="11394"/>
                    </a:lnTo>
                    <a:lnTo>
                      <a:pt x="1505" y="11266"/>
                    </a:lnTo>
                    <a:lnTo>
                      <a:pt x="1540" y="11106"/>
                    </a:lnTo>
                    <a:cubicBezTo>
                      <a:pt x="1555" y="11040"/>
                      <a:pt x="1613" y="10993"/>
                      <a:pt x="1680" y="10993"/>
                    </a:cubicBezTo>
                    <a:lnTo>
                      <a:pt x="1696" y="10993"/>
                    </a:lnTo>
                    <a:cubicBezTo>
                      <a:pt x="1764" y="10993"/>
                      <a:pt x="1822" y="11040"/>
                      <a:pt x="1837" y="11106"/>
                    </a:cubicBezTo>
                    <a:lnTo>
                      <a:pt x="1869" y="11250"/>
                    </a:lnTo>
                    <a:lnTo>
                      <a:pt x="1585" y="11266"/>
                    </a:lnTo>
                    <a:lnTo>
                      <a:pt x="1601" y="11122"/>
                    </a:lnTo>
                    <a:cubicBezTo>
                      <a:pt x="1609" y="11049"/>
                      <a:pt x="1671" y="10993"/>
                      <a:pt x="1744" y="10993"/>
                    </a:cubicBezTo>
                    <a:lnTo>
                      <a:pt x="1776" y="10993"/>
                    </a:lnTo>
                    <a:lnTo>
                      <a:pt x="1643" y="11084"/>
                    </a:lnTo>
                    <a:lnTo>
                      <a:pt x="1675" y="11004"/>
                    </a:lnTo>
                    <a:cubicBezTo>
                      <a:pt x="1697" y="10949"/>
                      <a:pt x="1750" y="10913"/>
                      <a:pt x="1808" y="10913"/>
                    </a:cubicBezTo>
                    <a:lnTo>
                      <a:pt x="1824" y="10913"/>
                    </a:lnTo>
                    <a:lnTo>
                      <a:pt x="1683" y="11029"/>
                    </a:lnTo>
                    <a:lnTo>
                      <a:pt x="1715" y="10869"/>
                    </a:lnTo>
                    <a:cubicBezTo>
                      <a:pt x="1729" y="10802"/>
                      <a:pt x="1788" y="10753"/>
                      <a:pt x="1856" y="10753"/>
                    </a:cubicBezTo>
                    <a:lnTo>
                      <a:pt x="1872" y="10753"/>
                    </a:lnTo>
                    <a:lnTo>
                      <a:pt x="1731" y="10872"/>
                    </a:lnTo>
                    <a:lnTo>
                      <a:pt x="1763" y="10696"/>
                    </a:lnTo>
                    <a:lnTo>
                      <a:pt x="1777" y="10547"/>
                    </a:lnTo>
                    <a:cubicBezTo>
                      <a:pt x="1785" y="10474"/>
                      <a:pt x="1846" y="10417"/>
                      <a:pt x="1920" y="10417"/>
                    </a:cubicBezTo>
                    <a:lnTo>
                      <a:pt x="1952" y="10417"/>
                    </a:lnTo>
                    <a:lnTo>
                      <a:pt x="1816" y="10516"/>
                    </a:lnTo>
                    <a:lnTo>
                      <a:pt x="1832" y="10468"/>
                    </a:lnTo>
                    <a:cubicBezTo>
                      <a:pt x="1851" y="10409"/>
                      <a:pt x="1906" y="10369"/>
                      <a:pt x="1968" y="10369"/>
                    </a:cubicBezTo>
                    <a:lnTo>
                      <a:pt x="2000" y="10369"/>
                    </a:lnTo>
                    <a:lnTo>
                      <a:pt x="1857" y="10504"/>
                    </a:lnTo>
                    <a:lnTo>
                      <a:pt x="1873" y="10264"/>
                    </a:lnTo>
                    <a:lnTo>
                      <a:pt x="1906" y="10044"/>
                    </a:lnTo>
                    <a:lnTo>
                      <a:pt x="1925" y="9967"/>
                    </a:lnTo>
                    <a:cubicBezTo>
                      <a:pt x="1941" y="9902"/>
                      <a:pt x="1998" y="9857"/>
                      <a:pt x="2064" y="9857"/>
                    </a:cubicBezTo>
                    <a:lnTo>
                      <a:pt x="2096" y="9857"/>
                    </a:lnTo>
                    <a:lnTo>
                      <a:pt x="1953" y="9986"/>
                    </a:lnTo>
                    <a:lnTo>
                      <a:pt x="1969" y="9842"/>
                    </a:lnTo>
                    <a:lnTo>
                      <a:pt x="2004" y="9682"/>
                    </a:lnTo>
                    <a:lnTo>
                      <a:pt x="2018" y="9594"/>
                    </a:lnTo>
                    <a:cubicBezTo>
                      <a:pt x="2030" y="9524"/>
                      <a:pt x="2090" y="9473"/>
                      <a:pt x="2160" y="9473"/>
                    </a:cubicBezTo>
                    <a:lnTo>
                      <a:pt x="2192" y="9473"/>
                    </a:lnTo>
                    <a:cubicBezTo>
                      <a:pt x="2254" y="9473"/>
                      <a:pt x="2309" y="9513"/>
                      <a:pt x="2329" y="9572"/>
                    </a:cubicBezTo>
                    <a:lnTo>
                      <a:pt x="2345" y="9620"/>
                    </a:lnTo>
                    <a:lnTo>
                      <a:pt x="2070" y="9626"/>
                    </a:lnTo>
                    <a:lnTo>
                      <a:pt x="2102" y="9514"/>
                    </a:lnTo>
                    <a:cubicBezTo>
                      <a:pt x="2119" y="9453"/>
                      <a:pt x="2174" y="9411"/>
                      <a:pt x="2237" y="9410"/>
                    </a:cubicBezTo>
                    <a:cubicBezTo>
                      <a:pt x="2300" y="9408"/>
                      <a:pt x="2357" y="9448"/>
                      <a:pt x="2377" y="9508"/>
                    </a:cubicBezTo>
                    <a:lnTo>
                      <a:pt x="2393" y="9556"/>
                    </a:lnTo>
                    <a:lnTo>
                      <a:pt x="2256" y="9457"/>
                    </a:lnTo>
                    <a:lnTo>
                      <a:pt x="2288" y="9457"/>
                    </a:lnTo>
                    <a:cubicBezTo>
                      <a:pt x="2355" y="9457"/>
                      <a:pt x="2412" y="9502"/>
                      <a:pt x="2428" y="9567"/>
                    </a:cubicBezTo>
                    <a:lnTo>
                      <a:pt x="2444" y="9631"/>
                    </a:lnTo>
                    <a:lnTo>
                      <a:pt x="2304" y="9521"/>
                    </a:lnTo>
                    <a:lnTo>
                      <a:pt x="2336" y="9521"/>
                    </a:lnTo>
                    <a:lnTo>
                      <a:pt x="2200" y="9620"/>
                    </a:lnTo>
                    <a:lnTo>
                      <a:pt x="2232" y="9524"/>
                    </a:lnTo>
                    <a:lnTo>
                      <a:pt x="2225" y="9555"/>
                    </a:lnTo>
                    <a:lnTo>
                      <a:pt x="2241" y="9395"/>
                    </a:lnTo>
                    <a:cubicBezTo>
                      <a:pt x="2247" y="9340"/>
                      <a:pt x="2284" y="9293"/>
                      <a:pt x="2336" y="9274"/>
                    </a:cubicBezTo>
                    <a:cubicBezTo>
                      <a:pt x="2388" y="9255"/>
                      <a:pt x="2447" y="9268"/>
                      <a:pt x="2486" y="9308"/>
                    </a:cubicBezTo>
                    <a:lnTo>
                      <a:pt x="2518" y="9340"/>
                    </a:lnTo>
                    <a:cubicBezTo>
                      <a:pt x="2542" y="9363"/>
                      <a:pt x="2557" y="9395"/>
                      <a:pt x="2560" y="9428"/>
                    </a:cubicBezTo>
                    <a:lnTo>
                      <a:pt x="2576" y="9604"/>
                    </a:lnTo>
                    <a:lnTo>
                      <a:pt x="2432" y="9473"/>
                    </a:lnTo>
                    <a:lnTo>
                      <a:pt x="2464" y="9473"/>
                    </a:lnTo>
                    <a:lnTo>
                      <a:pt x="2480" y="9473"/>
                    </a:lnTo>
                    <a:lnTo>
                      <a:pt x="2339" y="9589"/>
                    </a:lnTo>
                    <a:lnTo>
                      <a:pt x="2371" y="9429"/>
                    </a:lnTo>
                    <a:cubicBezTo>
                      <a:pt x="2382" y="9377"/>
                      <a:pt x="2420" y="9335"/>
                      <a:pt x="2471" y="9320"/>
                    </a:cubicBezTo>
                    <a:cubicBezTo>
                      <a:pt x="2522" y="9304"/>
                      <a:pt x="2577" y="9318"/>
                      <a:pt x="2614" y="9356"/>
                    </a:cubicBezTo>
                    <a:lnTo>
                      <a:pt x="2630" y="9372"/>
                    </a:lnTo>
                    <a:lnTo>
                      <a:pt x="2593" y="9345"/>
                    </a:lnTo>
                    <a:lnTo>
                      <a:pt x="2625" y="9361"/>
                    </a:lnTo>
                    <a:lnTo>
                      <a:pt x="2432" y="9425"/>
                    </a:lnTo>
                    <a:lnTo>
                      <a:pt x="2448" y="9393"/>
                    </a:lnTo>
                    <a:cubicBezTo>
                      <a:pt x="2472" y="9344"/>
                      <a:pt x="2522" y="9313"/>
                      <a:pt x="2576" y="9313"/>
                    </a:cubicBezTo>
                    <a:lnTo>
                      <a:pt x="2608" y="9313"/>
                    </a:lnTo>
                    <a:lnTo>
                      <a:pt x="2465" y="9443"/>
                    </a:lnTo>
                    <a:lnTo>
                      <a:pt x="2481" y="9283"/>
                    </a:lnTo>
                    <a:lnTo>
                      <a:pt x="2515" y="9109"/>
                    </a:lnTo>
                    <a:cubicBezTo>
                      <a:pt x="2529" y="9042"/>
                      <a:pt x="2588" y="8993"/>
                      <a:pt x="2656" y="8993"/>
                    </a:cubicBezTo>
                    <a:lnTo>
                      <a:pt x="2672" y="8993"/>
                    </a:lnTo>
                    <a:cubicBezTo>
                      <a:pt x="2739" y="8993"/>
                      <a:pt x="2796" y="9038"/>
                      <a:pt x="2812" y="9103"/>
                    </a:cubicBezTo>
                    <a:lnTo>
                      <a:pt x="2844" y="9231"/>
                    </a:lnTo>
                    <a:lnTo>
                      <a:pt x="2704" y="9121"/>
                    </a:lnTo>
                    <a:lnTo>
                      <a:pt x="2720" y="9121"/>
                    </a:lnTo>
                    <a:lnTo>
                      <a:pt x="2578" y="9242"/>
                    </a:lnTo>
                    <a:lnTo>
                      <a:pt x="2610" y="9050"/>
                    </a:lnTo>
                    <a:lnTo>
                      <a:pt x="2625" y="8899"/>
                    </a:lnTo>
                    <a:cubicBezTo>
                      <a:pt x="2633" y="8826"/>
                      <a:pt x="2694" y="8769"/>
                      <a:pt x="2768" y="8769"/>
                    </a:cubicBezTo>
                    <a:lnTo>
                      <a:pt x="2800" y="8769"/>
                    </a:lnTo>
                    <a:lnTo>
                      <a:pt x="2816" y="8769"/>
                    </a:lnTo>
                    <a:lnTo>
                      <a:pt x="2848" y="8769"/>
                    </a:lnTo>
                    <a:lnTo>
                      <a:pt x="2880" y="8769"/>
                    </a:lnTo>
                    <a:lnTo>
                      <a:pt x="2737" y="8899"/>
                    </a:lnTo>
                    <a:lnTo>
                      <a:pt x="2753" y="8739"/>
                    </a:lnTo>
                    <a:cubicBezTo>
                      <a:pt x="2761" y="8666"/>
                      <a:pt x="2822" y="8609"/>
                      <a:pt x="2896" y="8609"/>
                    </a:cubicBezTo>
                    <a:lnTo>
                      <a:pt x="2928" y="8609"/>
                    </a:lnTo>
                    <a:lnTo>
                      <a:pt x="2944" y="8609"/>
                    </a:lnTo>
                    <a:lnTo>
                      <a:pt x="2805" y="8719"/>
                    </a:lnTo>
                    <a:lnTo>
                      <a:pt x="2837" y="8591"/>
                    </a:lnTo>
                    <a:cubicBezTo>
                      <a:pt x="2853" y="8526"/>
                      <a:pt x="2910" y="8481"/>
                      <a:pt x="2976" y="8481"/>
                    </a:cubicBezTo>
                    <a:lnTo>
                      <a:pt x="2992" y="8481"/>
                    </a:lnTo>
                    <a:lnTo>
                      <a:pt x="2851" y="8597"/>
                    </a:lnTo>
                    <a:lnTo>
                      <a:pt x="2883" y="8437"/>
                    </a:lnTo>
                    <a:cubicBezTo>
                      <a:pt x="2897" y="8370"/>
                      <a:pt x="2956" y="8321"/>
                      <a:pt x="3024" y="8321"/>
                    </a:cubicBezTo>
                    <a:lnTo>
                      <a:pt x="3040" y="8321"/>
                    </a:lnTo>
                    <a:lnTo>
                      <a:pt x="2899" y="8437"/>
                    </a:lnTo>
                    <a:lnTo>
                      <a:pt x="2931" y="8277"/>
                    </a:lnTo>
                    <a:cubicBezTo>
                      <a:pt x="2945" y="8210"/>
                      <a:pt x="3004" y="8161"/>
                      <a:pt x="3072" y="8161"/>
                    </a:cubicBezTo>
                    <a:lnTo>
                      <a:pt x="3088" y="8161"/>
                    </a:lnTo>
                    <a:lnTo>
                      <a:pt x="3120" y="8161"/>
                    </a:lnTo>
                    <a:lnTo>
                      <a:pt x="2977" y="8291"/>
                    </a:lnTo>
                    <a:lnTo>
                      <a:pt x="2993" y="8131"/>
                    </a:lnTo>
                    <a:cubicBezTo>
                      <a:pt x="3001" y="8058"/>
                      <a:pt x="3062" y="8001"/>
                      <a:pt x="3136" y="8001"/>
                    </a:cubicBezTo>
                    <a:lnTo>
                      <a:pt x="3168" y="8001"/>
                    </a:lnTo>
                    <a:lnTo>
                      <a:pt x="3025" y="8132"/>
                    </a:lnTo>
                    <a:lnTo>
                      <a:pt x="3041" y="7956"/>
                    </a:lnTo>
                    <a:cubicBezTo>
                      <a:pt x="3046" y="7901"/>
                      <a:pt x="3083" y="7853"/>
                      <a:pt x="3135" y="7834"/>
                    </a:cubicBezTo>
                    <a:cubicBezTo>
                      <a:pt x="3188" y="7815"/>
                      <a:pt x="3247" y="7828"/>
                      <a:pt x="3286" y="7868"/>
                    </a:cubicBezTo>
                    <a:lnTo>
                      <a:pt x="3318" y="7900"/>
                    </a:lnTo>
                    <a:lnTo>
                      <a:pt x="3073" y="7987"/>
                    </a:lnTo>
                    <a:lnTo>
                      <a:pt x="3089" y="7827"/>
                    </a:lnTo>
                    <a:cubicBezTo>
                      <a:pt x="3097" y="7754"/>
                      <a:pt x="3158" y="7697"/>
                      <a:pt x="3232" y="7697"/>
                    </a:cubicBezTo>
                    <a:lnTo>
                      <a:pt x="3264" y="7697"/>
                    </a:lnTo>
                    <a:lnTo>
                      <a:pt x="3280" y="7697"/>
                    </a:lnTo>
                    <a:lnTo>
                      <a:pt x="3139" y="7813"/>
                    </a:lnTo>
                    <a:lnTo>
                      <a:pt x="3171" y="7653"/>
                    </a:lnTo>
                    <a:cubicBezTo>
                      <a:pt x="3185" y="7586"/>
                      <a:pt x="3244" y="7537"/>
                      <a:pt x="3312" y="7537"/>
                    </a:cubicBezTo>
                    <a:lnTo>
                      <a:pt x="3328" y="7537"/>
                    </a:lnTo>
                    <a:lnTo>
                      <a:pt x="3187" y="7656"/>
                    </a:lnTo>
                    <a:lnTo>
                      <a:pt x="3219" y="7480"/>
                    </a:lnTo>
                    <a:cubicBezTo>
                      <a:pt x="3231" y="7411"/>
                      <a:pt x="3291" y="7361"/>
                      <a:pt x="3360" y="7361"/>
                    </a:cubicBezTo>
                    <a:lnTo>
                      <a:pt x="3392" y="7361"/>
                    </a:lnTo>
                    <a:lnTo>
                      <a:pt x="3249" y="7492"/>
                    </a:lnTo>
                    <a:lnTo>
                      <a:pt x="3265" y="7316"/>
                    </a:lnTo>
                    <a:cubicBezTo>
                      <a:pt x="3270" y="7267"/>
                      <a:pt x="3299" y="7223"/>
                      <a:pt x="3344" y="7201"/>
                    </a:cubicBezTo>
                    <a:lnTo>
                      <a:pt x="3376" y="7185"/>
                    </a:lnTo>
                    <a:lnTo>
                      <a:pt x="3297" y="7299"/>
                    </a:lnTo>
                    <a:lnTo>
                      <a:pt x="3313" y="7139"/>
                    </a:lnTo>
                    <a:cubicBezTo>
                      <a:pt x="3321" y="7066"/>
                      <a:pt x="3382" y="7009"/>
                      <a:pt x="3456" y="7009"/>
                    </a:cubicBezTo>
                    <a:lnTo>
                      <a:pt x="3488" y="7009"/>
                    </a:lnTo>
                    <a:lnTo>
                      <a:pt x="3345" y="7139"/>
                    </a:lnTo>
                    <a:lnTo>
                      <a:pt x="3361" y="6979"/>
                    </a:lnTo>
                    <a:cubicBezTo>
                      <a:pt x="3369" y="6906"/>
                      <a:pt x="3430" y="6849"/>
                      <a:pt x="3504" y="6849"/>
                    </a:cubicBezTo>
                    <a:lnTo>
                      <a:pt x="3536" y="6849"/>
                    </a:lnTo>
                    <a:lnTo>
                      <a:pt x="3393" y="6982"/>
                    </a:lnTo>
                    <a:lnTo>
                      <a:pt x="3409" y="6790"/>
                    </a:lnTo>
                    <a:cubicBezTo>
                      <a:pt x="3413" y="6739"/>
                      <a:pt x="3443" y="6695"/>
                      <a:pt x="3488" y="6673"/>
                    </a:cubicBezTo>
                    <a:lnTo>
                      <a:pt x="3520" y="6657"/>
                    </a:lnTo>
                    <a:lnTo>
                      <a:pt x="3441" y="6771"/>
                    </a:lnTo>
                    <a:lnTo>
                      <a:pt x="3457" y="6611"/>
                    </a:lnTo>
                    <a:cubicBezTo>
                      <a:pt x="3465" y="6538"/>
                      <a:pt x="3526" y="6481"/>
                      <a:pt x="3600" y="6481"/>
                    </a:cubicBezTo>
                    <a:lnTo>
                      <a:pt x="3632" y="6481"/>
                    </a:lnTo>
                    <a:lnTo>
                      <a:pt x="3489" y="6612"/>
                    </a:lnTo>
                    <a:lnTo>
                      <a:pt x="3505" y="6436"/>
                    </a:lnTo>
                    <a:cubicBezTo>
                      <a:pt x="3512" y="6362"/>
                      <a:pt x="3574" y="6305"/>
                      <a:pt x="3648" y="6305"/>
                    </a:cubicBezTo>
                    <a:lnTo>
                      <a:pt x="3680" y="6305"/>
                    </a:lnTo>
                    <a:lnTo>
                      <a:pt x="3696" y="6305"/>
                    </a:lnTo>
                    <a:lnTo>
                      <a:pt x="3555" y="6424"/>
                    </a:lnTo>
                    <a:lnTo>
                      <a:pt x="3587" y="6248"/>
                    </a:lnTo>
                    <a:cubicBezTo>
                      <a:pt x="3599" y="6179"/>
                      <a:pt x="3659" y="6129"/>
                      <a:pt x="3728" y="6129"/>
                    </a:cubicBezTo>
                    <a:lnTo>
                      <a:pt x="3744" y="6129"/>
                    </a:lnTo>
                    <a:lnTo>
                      <a:pt x="3603" y="6245"/>
                    </a:lnTo>
                    <a:lnTo>
                      <a:pt x="3635" y="6085"/>
                    </a:lnTo>
                    <a:lnTo>
                      <a:pt x="3649" y="5910"/>
                    </a:lnTo>
                    <a:cubicBezTo>
                      <a:pt x="3655" y="5835"/>
                      <a:pt x="3718" y="5777"/>
                      <a:pt x="3792" y="5777"/>
                    </a:cubicBezTo>
                    <a:lnTo>
                      <a:pt x="3824" y="5777"/>
                    </a:lnTo>
                    <a:lnTo>
                      <a:pt x="3681" y="5908"/>
                    </a:lnTo>
                    <a:lnTo>
                      <a:pt x="3697" y="5732"/>
                    </a:lnTo>
                    <a:cubicBezTo>
                      <a:pt x="3704" y="5658"/>
                      <a:pt x="3766" y="5601"/>
                      <a:pt x="3840" y="5601"/>
                    </a:cubicBezTo>
                    <a:lnTo>
                      <a:pt x="3872" y="5601"/>
                    </a:lnTo>
                    <a:lnTo>
                      <a:pt x="3730" y="5722"/>
                    </a:lnTo>
                    <a:lnTo>
                      <a:pt x="3762" y="5530"/>
                    </a:lnTo>
                    <a:cubicBezTo>
                      <a:pt x="3765" y="5516"/>
                      <a:pt x="3769" y="5502"/>
                      <a:pt x="3776" y="5489"/>
                    </a:cubicBezTo>
                    <a:lnTo>
                      <a:pt x="3792" y="5457"/>
                    </a:lnTo>
                    <a:lnTo>
                      <a:pt x="3779" y="5493"/>
                    </a:lnTo>
                    <a:lnTo>
                      <a:pt x="3811" y="5333"/>
                    </a:lnTo>
                    <a:lnTo>
                      <a:pt x="3825" y="5187"/>
                    </a:lnTo>
                    <a:lnTo>
                      <a:pt x="3857" y="4882"/>
                    </a:lnTo>
                    <a:lnTo>
                      <a:pt x="3873" y="4723"/>
                    </a:lnTo>
                    <a:cubicBezTo>
                      <a:pt x="3878" y="4674"/>
                      <a:pt x="3908" y="4631"/>
                      <a:pt x="3952" y="4609"/>
                    </a:cubicBezTo>
                    <a:lnTo>
                      <a:pt x="3984" y="4593"/>
                    </a:lnTo>
                    <a:cubicBezTo>
                      <a:pt x="4025" y="4572"/>
                      <a:pt x="4074" y="4572"/>
                      <a:pt x="4115" y="4594"/>
                    </a:cubicBezTo>
                    <a:cubicBezTo>
                      <a:pt x="4156" y="4615"/>
                      <a:pt x="4184" y="4655"/>
                      <a:pt x="4191" y="4701"/>
                    </a:cubicBezTo>
                    <a:lnTo>
                      <a:pt x="4207" y="4813"/>
                    </a:lnTo>
                    <a:lnTo>
                      <a:pt x="3923" y="4808"/>
                    </a:lnTo>
                    <a:lnTo>
                      <a:pt x="3955" y="4632"/>
                    </a:lnTo>
                    <a:lnTo>
                      <a:pt x="3970" y="4512"/>
                    </a:lnTo>
                    <a:lnTo>
                      <a:pt x="4003" y="4341"/>
                    </a:lnTo>
                    <a:lnTo>
                      <a:pt x="4017" y="4180"/>
                    </a:lnTo>
                    <a:lnTo>
                      <a:pt x="4051" y="3992"/>
                    </a:lnTo>
                    <a:cubicBezTo>
                      <a:pt x="4053" y="3978"/>
                      <a:pt x="4058" y="3965"/>
                      <a:pt x="4064" y="3953"/>
                    </a:cubicBezTo>
                    <a:lnTo>
                      <a:pt x="4080" y="3921"/>
                    </a:lnTo>
                    <a:cubicBezTo>
                      <a:pt x="4104" y="3872"/>
                      <a:pt x="4154" y="3841"/>
                      <a:pt x="4208" y="3841"/>
                    </a:cubicBezTo>
                    <a:lnTo>
                      <a:pt x="4240" y="3841"/>
                    </a:lnTo>
                    <a:lnTo>
                      <a:pt x="4256" y="3841"/>
                    </a:lnTo>
                    <a:lnTo>
                      <a:pt x="4116" y="3954"/>
                    </a:lnTo>
                    <a:lnTo>
                      <a:pt x="4148" y="3810"/>
                    </a:lnTo>
                    <a:lnTo>
                      <a:pt x="4145" y="3834"/>
                    </a:lnTo>
                    <a:lnTo>
                      <a:pt x="4161" y="3514"/>
                    </a:lnTo>
                    <a:cubicBezTo>
                      <a:pt x="4161" y="3507"/>
                      <a:pt x="4162" y="3500"/>
                      <a:pt x="4163" y="3493"/>
                    </a:cubicBezTo>
                    <a:lnTo>
                      <a:pt x="4195" y="3333"/>
                    </a:lnTo>
                    <a:lnTo>
                      <a:pt x="4209" y="3187"/>
                    </a:lnTo>
                    <a:cubicBezTo>
                      <a:pt x="4217" y="3114"/>
                      <a:pt x="4278" y="3057"/>
                      <a:pt x="4352" y="3057"/>
                    </a:cubicBezTo>
                    <a:lnTo>
                      <a:pt x="4384" y="3057"/>
                    </a:lnTo>
                    <a:lnTo>
                      <a:pt x="4400" y="3057"/>
                    </a:lnTo>
                    <a:lnTo>
                      <a:pt x="4259" y="3173"/>
                    </a:lnTo>
                    <a:lnTo>
                      <a:pt x="4291" y="3013"/>
                    </a:lnTo>
                    <a:lnTo>
                      <a:pt x="4324" y="2866"/>
                    </a:lnTo>
                    <a:lnTo>
                      <a:pt x="4337" y="2694"/>
                    </a:lnTo>
                    <a:lnTo>
                      <a:pt x="4371" y="2517"/>
                    </a:lnTo>
                    <a:cubicBezTo>
                      <a:pt x="4383" y="2457"/>
                      <a:pt x="4432" y="2411"/>
                      <a:pt x="4493" y="2403"/>
                    </a:cubicBezTo>
                    <a:cubicBezTo>
                      <a:pt x="4554" y="2395"/>
                      <a:pt x="4614" y="2426"/>
                      <a:pt x="4641" y="2481"/>
                    </a:cubicBezTo>
                    <a:lnTo>
                      <a:pt x="4657" y="2513"/>
                    </a:lnTo>
                    <a:lnTo>
                      <a:pt x="4528" y="2433"/>
                    </a:lnTo>
                    <a:lnTo>
                      <a:pt x="4560" y="2433"/>
                    </a:lnTo>
                    <a:lnTo>
                      <a:pt x="4417" y="2563"/>
                    </a:lnTo>
                    <a:lnTo>
                      <a:pt x="4433" y="2403"/>
                    </a:lnTo>
                    <a:lnTo>
                      <a:pt x="4467" y="2229"/>
                    </a:lnTo>
                    <a:cubicBezTo>
                      <a:pt x="4473" y="2201"/>
                      <a:pt x="4487" y="2176"/>
                      <a:pt x="4507" y="2156"/>
                    </a:cubicBezTo>
                    <a:lnTo>
                      <a:pt x="4523" y="2140"/>
                    </a:lnTo>
                    <a:cubicBezTo>
                      <a:pt x="4550" y="2113"/>
                      <a:pt x="4586" y="2097"/>
                      <a:pt x="4624" y="2097"/>
                    </a:cubicBezTo>
                    <a:lnTo>
                      <a:pt x="4656" y="2097"/>
                    </a:lnTo>
                    <a:lnTo>
                      <a:pt x="4513" y="2226"/>
                    </a:lnTo>
                    <a:lnTo>
                      <a:pt x="4529" y="2082"/>
                    </a:lnTo>
                    <a:lnTo>
                      <a:pt x="4563" y="1896"/>
                    </a:lnTo>
                    <a:lnTo>
                      <a:pt x="4577" y="1747"/>
                    </a:lnTo>
                    <a:cubicBezTo>
                      <a:pt x="4578" y="1740"/>
                      <a:pt x="4579" y="1733"/>
                      <a:pt x="4581" y="1727"/>
                    </a:cubicBezTo>
                    <a:lnTo>
                      <a:pt x="4613" y="1599"/>
                    </a:lnTo>
                    <a:cubicBezTo>
                      <a:pt x="4630" y="1531"/>
                      <a:pt x="4693" y="1485"/>
                      <a:pt x="4763" y="1490"/>
                    </a:cubicBezTo>
                    <a:cubicBezTo>
                      <a:pt x="4833" y="1495"/>
                      <a:pt x="4889" y="1549"/>
                      <a:pt x="4896" y="1619"/>
                    </a:cubicBezTo>
                    <a:lnTo>
                      <a:pt x="4912" y="1779"/>
                    </a:lnTo>
                    <a:lnTo>
                      <a:pt x="4629" y="1759"/>
                    </a:lnTo>
                    <a:lnTo>
                      <a:pt x="4661" y="1631"/>
                    </a:lnTo>
                    <a:cubicBezTo>
                      <a:pt x="4675" y="1572"/>
                      <a:pt x="4725" y="1529"/>
                      <a:pt x="4785" y="1522"/>
                    </a:cubicBezTo>
                    <a:cubicBezTo>
                      <a:pt x="4845" y="1516"/>
                      <a:pt x="4902" y="1547"/>
                      <a:pt x="4929" y="1601"/>
                    </a:cubicBezTo>
                    <a:lnTo>
                      <a:pt x="4945" y="1633"/>
                    </a:lnTo>
                    <a:lnTo>
                      <a:pt x="4673" y="1684"/>
                    </a:lnTo>
                    <a:lnTo>
                      <a:pt x="4705" y="1348"/>
                    </a:lnTo>
                    <a:cubicBezTo>
                      <a:pt x="4710" y="1292"/>
                      <a:pt x="4747" y="1245"/>
                      <a:pt x="4800" y="1226"/>
                    </a:cubicBezTo>
                    <a:cubicBezTo>
                      <a:pt x="4852" y="1207"/>
                      <a:pt x="4911" y="1220"/>
                      <a:pt x="4950" y="1260"/>
                    </a:cubicBezTo>
                    <a:lnTo>
                      <a:pt x="4966" y="1276"/>
                    </a:lnTo>
                    <a:cubicBezTo>
                      <a:pt x="4988" y="1297"/>
                      <a:pt x="5002" y="1325"/>
                      <a:pt x="5007" y="1356"/>
                    </a:cubicBezTo>
                    <a:lnTo>
                      <a:pt x="5039" y="1564"/>
                    </a:lnTo>
                    <a:lnTo>
                      <a:pt x="5056" y="1748"/>
                    </a:lnTo>
                    <a:lnTo>
                      <a:pt x="4769" y="1752"/>
                    </a:lnTo>
                    <a:lnTo>
                      <a:pt x="4801" y="1240"/>
                    </a:lnTo>
                    <a:lnTo>
                      <a:pt x="4833" y="523"/>
                    </a:lnTo>
                    <a:lnTo>
                      <a:pt x="4849" y="139"/>
                    </a:lnTo>
                    <a:cubicBezTo>
                      <a:pt x="4852" y="63"/>
                      <a:pt x="4914" y="3"/>
                      <a:pt x="4990" y="1"/>
                    </a:cubicBezTo>
                    <a:cubicBezTo>
                      <a:pt x="5066" y="0"/>
                      <a:pt x="5130" y="58"/>
                      <a:pt x="5136" y="134"/>
                    </a:cubicBezTo>
                    <a:lnTo>
                      <a:pt x="5168" y="534"/>
                    </a:lnTo>
                    <a:cubicBezTo>
                      <a:pt x="5174" y="613"/>
                      <a:pt x="5115" y="683"/>
                      <a:pt x="5036" y="689"/>
                    </a:cubicBezTo>
                    <a:cubicBezTo>
                      <a:pt x="4957" y="695"/>
                      <a:pt x="4887" y="636"/>
                      <a:pt x="4881" y="557"/>
                    </a:cubicBezTo>
                    <a:lnTo>
                      <a:pt x="4849" y="157"/>
                    </a:lnTo>
                    <a:lnTo>
                      <a:pt x="5136" y="151"/>
                    </a:lnTo>
                    <a:lnTo>
                      <a:pt x="5120" y="536"/>
                    </a:lnTo>
                    <a:lnTo>
                      <a:pt x="5088" y="1258"/>
                    </a:lnTo>
                    <a:lnTo>
                      <a:pt x="5056" y="1770"/>
                    </a:lnTo>
                    <a:cubicBezTo>
                      <a:pt x="5051" y="1846"/>
                      <a:pt x="4990" y="1904"/>
                      <a:pt x="4915" y="1905"/>
                    </a:cubicBezTo>
                    <a:cubicBezTo>
                      <a:pt x="4839" y="1907"/>
                      <a:pt x="4776" y="1849"/>
                      <a:pt x="4769" y="1775"/>
                    </a:cubicBezTo>
                    <a:lnTo>
                      <a:pt x="4754" y="1607"/>
                    </a:lnTo>
                    <a:lnTo>
                      <a:pt x="4722" y="1399"/>
                    </a:lnTo>
                    <a:lnTo>
                      <a:pt x="4763" y="1479"/>
                    </a:lnTo>
                    <a:lnTo>
                      <a:pt x="4747" y="1463"/>
                    </a:lnTo>
                    <a:lnTo>
                      <a:pt x="4992" y="1375"/>
                    </a:lnTo>
                    <a:lnTo>
                      <a:pt x="4960" y="1711"/>
                    </a:lnTo>
                    <a:cubicBezTo>
                      <a:pt x="4954" y="1775"/>
                      <a:pt x="4906" y="1827"/>
                      <a:pt x="4843" y="1839"/>
                    </a:cubicBezTo>
                    <a:cubicBezTo>
                      <a:pt x="4780" y="1851"/>
                      <a:pt x="4716" y="1819"/>
                      <a:pt x="4688" y="1762"/>
                    </a:cubicBezTo>
                    <a:lnTo>
                      <a:pt x="4672" y="1730"/>
                    </a:lnTo>
                    <a:lnTo>
                      <a:pt x="4940" y="1700"/>
                    </a:lnTo>
                    <a:lnTo>
                      <a:pt x="4908" y="1828"/>
                    </a:lnTo>
                    <a:cubicBezTo>
                      <a:pt x="4891" y="1896"/>
                      <a:pt x="4828" y="1942"/>
                      <a:pt x="4758" y="1937"/>
                    </a:cubicBezTo>
                    <a:cubicBezTo>
                      <a:pt x="4688" y="1932"/>
                      <a:pt x="4632" y="1877"/>
                      <a:pt x="4625" y="1808"/>
                    </a:cubicBezTo>
                    <a:lnTo>
                      <a:pt x="4609" y="1648"/>
                    </a:lnTo>
                    <a:lnTo>
                      <a:pt x="4892" y="1668"/>
                    </a:lnTo>
                    <a:lnTo>
                      <a:pt x="4860" y="1796"/>
                    </a:lnTo>
                    <a:lnTo>
                      <a:pt x="4864" y="1776"/>
                    </a:lnTo>
                    <a:lnTo>
                      <a:pt x="4846" y="1947"/>
                    </a:lnTo>
                    <a:lnTo>
                      <a:pt x="4816" y="2113"/>
                    </a:lnTo>
                    <a:lnTo>
                      <a:pt x="4800" y="2257"/>
                    </a:lnTo>
                    <a:cubicBezTo>
                      <a:pt x="4791" y="2330"/>
                      <a:pt x="4730" y="2385"/>
                      <a:pt x="4656" y="2385"/>
                    </a:cubicBezTo>
                    <a:lnTo>
                      <a:pt x="4624" y="2385"/>
                    </a:lnTo>
                    <a:lnTo>
                      <a:pt x="4726" y="2343"/>
                    </a:lnTo>
                    <a:lnTo>
                      <a:pt x="4710" y="2359"/>
                    </a:lnTo>
                    <a:lnTo>
                      <a:pt x="4750" y="2286"/>
                    </a:lnTo>
                    <a:lnTo>
                      <a:pt x="4720" y="2432"/>
                    </a:lnTo>
                    <a:lnTo>
                      <a:pt x="4704" y="2592"/>
                    </a:lnTo>
                    <a:cubicBezTo>
                      <a:pt x="4696" y="2665"/>
                      <a:pt x="4634" y="2721"/>
                      <a:pt x="4560" y="2721"/>
                    </a:cubicBezTo>
                    <a:lnTo>
                      <a:pt x="4528" y="2721"/>
                    </a:lnTo>
                    <a:cubicBezTo>
                      <a:pt x="4474" y="2721"/>
                      <a:pt x="4424" y="2691"/>
                      <a:pt x="4400" y="2642"/>
                    </a:cubicBezTo>
                    <a:lnTo>
                      <a:pt x="4384" y="2610"/>
                    </a:lnTo>
                    <a:lnTo>
                      <a:pt x="4654" y="2574"/>
                    </a:lnTo>
                    <a:lnTo>
                      <a:pt x="4624" y="2717"/>
                    </a:lnTo>
                    <a:lnTo>
                      <a:pt x="4605" y="2929"/>
                    </a:lnTo>
                    <a:lnTo>
                      <a:pt x="4574" y="3070"/>
                    </a:lnTo>
                    <a:lnTo>
                      <a:pt x="4542" y="3230"/>
                    </a:lnTo>
                    <a:cubicBezTo>
                      <a:pt x="4528" y="3297"/>
                      <a:pt x="4469" y="3345"/>
                      <a:pt x="4400" y="3345"/>
                    </a:cubicBezTo>
                    <a:lnTo>
                      <a:pt x="4384" y="3345"/>
                    </a:lnTo>
                    <a:lnTo>
                      <a:pt x="4352" y="3345"/>
                    </a:lnTo>
                    <a:lnTo>
                      <a:pt x="4496" y="3216"/>
                    </a:lnTo>
                    <a:lnTo>
                      <a:pt x="4478" y="3390"/>
                    </a:lnTo>
                    <a:lnTo>
                      <a:pt x="4446" y="3550"/>
                    </a:lnTo>
                    <a:lnTo>
                      <a:pt x="4448" y="3529"/>
                    </a:lnTo>
                    <a:lnTo>
                      <a:pt x="4432" y="3849"/>
                    </a:lnTo>
                    <a:cubicBezTo>
                      <a:pt x="4432" y="3857"/>
                      <a:pt x="4431" y="3865"/>
                      <a:pt x="4429" y="3873"/>
                    </a:cubicBezTo>
                    <a:lnTo>
                      <a:pt x="4397" y="4017"/>
                    </a:lnTo>
                    <a:cubicBezTo>
                      <a:pt x="4382" y="4083"/>
                      <a:pt x="4324" y="4129"/>
                      <a:pt x="4256" y="4129"/>
                    </a:cubicBezTo>
                    <a:lnTo>
                      <a:pt x="4240" y="4129"/>
                    </a:lnTo>
                    <a:lnTo>
                      <a:pt x="4208" y="4129"/>
                    </a:lnTo>
                    <a:lnTo>
                      <a:pt x="4337" y="4050"/>
                    </a:lnTo>
                    <a:lnTo>
                      <a:pt x="4321" y="4082"/>
                    </a:lnTo>
                    <a:lnTo>
                      <a:pt x="4334" y="4043"/>
                    </a:lnTo>
                    <a:lnTo>
                      <a:pt x="4304" y="4207"/>
                    </a:lnTo>
                    <a:lnTo>
                      <a:pt x="4286" y="4398"/>
                    </a:lnTo>
                    <a:lnTo>
                      <a:pt x="4255" y="4547"/>
                    </a:lnTo>
                    <a:lnTo>
                      <a:pt x="4238" y="4683"/>
                    </a:lnTo>
                    <a:lnTo>
                      <a:pt x="4206" y="4859"/>
                    </a:lnTo>
                    <a:cubicBezTo>
                      <a:pt x="4194" y="4929"/>
                      <a:pt x="4132" y="4979"/>
                      <a:pt x="4062" y="4977"/>
                    </a:cubicBezTo>
                    <a:cubicBezTo>
                      <a:pt x="3991" y="4976"/>
                      <a:pt x="3932" y="4924"/>
                      <a:pt x="3922" y="4854"/>
                    </a:cubicBezTo>
                    <a:lnTo>
                      <a:pt x="3906" y="4742"/>
                    </a:lnTo>
                    <a:lnTo>
                      <a:pt x="4113" y="4850"/>
                    </a:lnTo>
                    <a:lnTo>
                      <a:pt x="4081" y="4866"/>
                    </a:lnTo>
                    <a:lnTo>
                      <a:pt x="4160" y="4752"/>
                    </a:lnTo>
                    <a:lnTo>
                      <a:pt x="4144" y="4913"/>
                    </a:lnTo>
                    <a:lnTo>
                      <a:pt x="4112" y="5216"/>
                    </a:lnTo>
                    <a:lnTo>
                      <a:pt x="4094" y="5390"/>
                    </a:lnTo>
                    <a:lnTo>
                      <a:pt x="4062" y="5550"/>
                    </a:lnTo>
                    <a:cubicBezTo>
                      <a:pt x="4059" y="5562"/>
                      <a:pt x="4055" y="5574"/>
                      <a:pt x="4049" y="5586"/>
                    </a:cubicBezTo>
                    <a:lnTo>
                      <a:pt x="4033" y="5618"/>
                    </a:lnTo>
                    <a:lnTo>
                      <a:pt x="4047" y="5577"/>
                    </a:lnTo>
                    <a:lnTo>
                      <a:pt x="4015" y="5769"/>
                    </a:lnTo>
                    <a:cubicBezTo>
                      <a:pt x="4003" y="5839"/>
                      <a:pt x="3943" y="5889"/>
                      <a:pt x="3872" y="5889"/>
                    </a:cubicBezTo>
                    <a:lnTo>
                      <a:pt x="3840" y="5889"/>
                    </a:lnTo>
                    <a:lnTo>
                      <a:pt x="3984" y="5759"/>
                    </a:lnTo>
                    <a:lnTo>
                      <a:pt x="3968" y="5935"/>
                    </a:lnTo>
                    <a:cubicBezTo>
                      <a:pt x="3961" y="6009"/>
                      <a:pt x="3899" y="6065"/>
                      <a:pt x="3824" y="6065"/>
                    </a:cubicBezTo>
                    <a:lnTo>
                      <a:pt x="3792" y="6065"/>
                    </a:lnTo>
                    <a:lnTo>
                      <a:pt x="3936" y="5933"/>
                    </a:lnTo>
                    <a:lnTo>
                      <a:pt x="3918" y="6142"/>
                    </a:lnTo>
                    <a:lnTo>
                      <a:pt x="3886" y="6302"/>
                    </a:lnTo>
                    <a:cubicBezTo>
                      <a:pt x="3872" y="6369"/>
                      <a:pt x="3813" y="6417"/>
                      <a:pt x="3744" y="6417"/>
                    </a:cubicBezTo>
                    <a:lnTo>
                      <a:pt x="3728" y="6417"/>
                    </a:lnTo>
                    <a:lnTo>
                      <a:pt x="3870" y="6299"/>
                    </a:lnTo>
                    <a:lnTo>
                      <a:pt x="3838" y="6475"/>
                    </a:lnTo>
                    <a:cubicBezTo>
                      <a:pt x="3826" y="6544"/>
                      <a:pt x="3766" y="6593"/>
                      <a:pt x="3696" y="6593"/>
                    </a:cubicBezTo>
                    <a:lnTo>
                      <a:pt x="3680" y="6593"/>
                    </a:lnTo>
                    <a:lnTo>
                      <a:pt x="3648" y="6593"/>
                    </a:lnTo>
                    <a:lnTo>
                      <a:pt x="3792" y="6463"/>
                    </a:lnTo>
                    <a:lnTo>
                      <a:pt x="3776" y="6639"/>
                    </a:lnTo>
                    <a:cubicBezTo>
                      <a:pt x="3769" y="6713"/>
                      <a:pt x="3707" y="6769"/>
                      <a:pt x="3632" y="6769"/>
                    </a:cubicBezTo>
                    <a:lnTo>
                      <a:pt x="3600" y="6769"/>
                    </a:lnTo>
                    <a:lnTo>
                      <a:pt x="3744" y="6640"/>
                    </a:lnTo>
                    <a:lnTo>
                      <a:pt x="3728" y="6800"/>
                    </a:lnTo>
                    <a:cubicBezTo>
                      <a:pt x="3723" y="6849"/>
                      <a:pt x="3693" y="6892"/>
                      <a:pt x="3649" y="6914"/>
                    </a:cubicBezTo>
                    <a:lnTo>
                      <a:pt x="3617" y="6930"/>
                    </a:lnTo>
                    <a:lnTo>
                      <a:pt x="3696" y="6813"/>
                    </a:lnTo>
                    <a:lnTo>
                      <a:pt x="3680" y="7005"/>
                    </a:lnTo>
                    <a:cubicBezTo>
                      <a:pt x="3674" y="7080"/>
                      <a:pt x="3611" y="7137"/>
                      <a:pt x="3536" y="7137"/>
                    </a:cubicBezTo>
                    <a:lnTo>
                      <a:pt x="3504" y="7137"/>
                    </a:lnTo>
                    <a:lnTo>
                      <a:pt x="3648" y="7008"/>
                    </a:lnTo>
                    <a:lnTo>
                      <a:pt x="3632" y="7168"/>
                    </a:lnTo>
                    <a:cubicBezTo>
                      <a:pt x="3624" y="7241"/>
                      <a:pt x="3562" y="7297"/>
                      <a:pt x="3488" y="7297"/>
                    </a:cubicBezTo>
                    <a:lnTo>
                      <a:pt x="3456" y="7297"/>
                    </a:lnTo>
                    <a:lnTo>
                      <a:pt x="3600" y="7168"/>
                    </a:lnTo>
                    <a:lnTo>
                      <a:pt x="3584" y="7328"/>
                    </a:lnTo>
                    <a:cubicBezTo>
                      <a:pt x="3579" y="7377"/>
                      <a:pt x="3549" y="7420"/>
                      <a:pt x="3505" y="7442"/>
                    </a:cubicBezTo>
                    <a:lnTo>
                      <a:pt x="3473" y="7458"/>
                    </a:lnTo>
                    <a:lnTo>
                      <a:pt x="3552" y="7343"/>
                    </a:lnTo>
                    <a:lnTo>
                      <a:pt x="3536" y="7519"/>
                    </a:lnTo>
                    <a:cubicBezTo>
                      <a:pt x="3529" y="7593"/>
                      <a:pt x="3467" y="7649"/>
                      <a:pt x="3392" y="7649"/>
                    </a:cubicBezTo>
                    <a:lnTo>
                      <a:pt x="3360" y="7649"/>
                    </a:lnTo>
                    <a:lnTo>
                      <a:pt x="3502" y="7531"/>
                    </a:lnTo>
                    <a:lnTo>
                      <a:pt x="3470" y="7707"/>
                    </a:lnTo>
                    <a:cubicBezTo>
                      <a:pt x="3458" y="7776"/>
                      <a:pt x="3398" y="7825"/>
                      <a:pt x="3328" y="7825"/>
                    </a:cubicBezTo>
                    <a:lnTo>
                      <a:pt x="3312" y="7825"/>
                    </a:lnTo>
                    <a:lnTo>
                      <a:pt x="3454" y="7710"/>
                    </a:lnTo>
                    <a:lnTo>
                      <a:pt x="3422" y="7870"/>
                    </a:lnTo>
                    <a:cubicBezTo>
                      <a:pt x="3408" y="7937"/>
                      <a:pt x="3349" y="7985"/>
                      <a:pt x="3280" y="7985"/>
                    </a:cubicBezTo>
                    <a:lnTo>
                      <a:pt x="3264" y="7985"/>
                    </a:lnTo>
                    <a:lnTo>
                      <a:pt x="3232" y="7985"/>
                    </a:lnTo>
                    <a:lnTo>
                      <a:pt x="3376" y="7856"/>
                    </a:lnTo>
                    <a:lnTo>
                      <a:pt x="3360" y="8016"/>
                    </a:lnTo>
                    <a:cubicBezTo>
                      <a:pt x="3354" y="8071"/>
                      <a:pt x="3317" y="8118"/>
                      <a:pt x="3265" y="8137"/>
                    </a:cubicBezTo>
                    <a:cubicBezTo>
                      <a:pt x="3212" y="8156"/>
                      <a:pt x="3154" y="8143"/>
                      <a:pt x="3115" y="8103"/>
                    </a:cubicBezTo>
                    <a:lnTo>
                      <a:pt x="3083" y="8071"/>
                    </a:lnTo>
                    <a:lnTo>
                      <a:pt x="3328" y="7983"/>
                    </a:lnTo>
                    <a:lnTo>
                      <a:pt x="3312" y="8159"/>
                    </a:lnTo>
                    <a:cubicBezTo>
                      <a:pt x="3305" y="8233"/>
                      <a:pt x="3243" y="8289"/>
                      <a:pt x="3168" y="8289"/>
                    </a:cubicBezTo>
                    <a:lnTo>
                      <a:pt x="3136" y="8289"/>
                    </a:lnTo>
                    <a:lnTo>
                      <a:pt x="3280" y="8160"/>
                    </a:lnTo>
                    <a:lnTo>
                      <a:pt x="3264" y="8320"/>
                    </a:lnTo>
                    <a:cubicBezTo>
                      <a:pt x="3256" y="8393"/>
                      <a:pt x="3194" y="8449"/>
                      <a:pt x="3120" y="8449"/>
                    </a:cubicBezTo>
                    <a:lnTo>
                      <a:pt x="3088" y="8449"/>
                    </a:lnTo>
                    <a:lnTo>
                      <a:pt x="3072" y="8449"/>
                    </a:lnTo>
                    <a:lnTo>
                      <a:pt x="3214" y="8334"/>
                    </a:lnTo>
                    <a:lnTo>
                      <a:pt x="3182" y="8494"/>
                    </a:lnTo>
                    <a:cubicBezTo>
                      <a:pt x="3168" y="8561"/>
                      <a:pt x="3109" y="8609"/>
                      <a:pt x="3040" y="8609"/>
                    </a:cubicBezTo>
                    <a:lnTo>
                      <a:pt x="3024" y="8609"/>
                    </a:lnTo>
                    <a:lnTo>
                      <a:pt x="3166" y="8494"/>
                    </a:lnTo>
                    <a:lnTo>
                      <a:pt x="3134" y="8654"/>
                    </a:lnTo>
                    <a:cubicBezTo>
                      <a:pt x="3120" y="8721"/>
                      <a:pt x="3061" y="8769"/>
                      <a:pt x="2992" y="8769"/>
                    </a:cubicBezTo>
                    <a:lnTo>
                      <a:pt x="2976" y="8769"/>
                    </a:lnTo>
                    <a:lnTo>
                      <a:pt x="3116" y="8660"/>
                    </a:lnTo>
                    <a:lnTo>
                      <a:pt x="3084" y="8788"/>
                    </a:lnTo>
                    <a:cubicBezTo>
                      <a:pt x="3068" y="8852"/>
                      <a:pt x="3011" y="8897"/>
                      <a:pt x="2944" y="8897"/>
                    </a:cubicBezTo>
                    <a:lnTo>
                      <a:pt x="2928" y="8897"/>
                    </a:lnTo>
                    <a:lnTo>
                      <a:pt x="2896" y="8897"/>
                    </a:lnTo>
                    <a:lnTo>
                      <a:pt x="3040" y="8768"/>
                    </a:lnTo>
                    <a:lnTo>
                      <a:pt x="3024" y="8928"/>
                    </a:lnTo>
                    <a:cubicBezTo>
                      <a:pt x="3016" y="9001"/>
                      <a:pt x="2954" y="9057"/>
                      <a:pt x="2880" y="9057"/>
                    </a:cubicBezTo>
                    <a:lnTo>
                      <a:pt x="2848" y="9057"/>
                    </a:lnTo>
                    <a:lnTo>
                      <a:pt x="2816" y="9057"/>
                    </a:lnTo>
                    <a:lnTo>
                      <a:pt x="2800" y="9057"/>
                    </a:lnTo>
                    <a:lnTo>
                      <a:pt x="2768" y="9057"/>
                    </a:lnTo>
                    <a:lnTo>
                      <a:pt x="2912" y="8928"/>
                    </a:lnTo>
                    <a:lnTo>
                      <a:pt x="2895" y="9097"/>
                    </a:lnTo>
                    <a:lnTo>
                      <a:pt x="2863" y="9289"/>
                    </a:lnTo>
                    <a:cubicBezTo>
                      <a:pt x="2851" y="9359"/>
                      <a:pt x="2791" y="9409"/>
                      <a:pt x="2720" y="9409"/>
                    </a:cubicBezTo>
                    <a:lnTo>
                      <a:pt x="2704" y="9409"/>
                    </a:lnTo>
                    <a:cubicBezTo>
                      <a:pt x="2638" y="9409"/>
                      <a:pt x="2581" y="9364"/>
                      <a:pt x="2565" y="9300"/>
                    </a:cubicBezTo>
                    <a:lnTo>
                      <a:pt x="2533" y="9172"/>
                    </a:lnTo>
                    <a:lnTo>
                      <a:pt x="2672" y="9281"/>
                    </a:lnTo>
                    <a:lnTo>
                      <a:pt x="2656" y="9281"/>
                    </a:lnTo>
                    <a:lnTo>
                      <a:pt x="2798" y="9166"/>
                    </a:lnTo>
                    <a:lnTo>
                      <a:pt x="2768" y="9312"/>
                    </a:lnTo>
                    <a:lnTo>
                      <a:pt x="2752" y="9472"/>
                    </a:lnTo>
                    <a:cubicBezTo>
                      <a:pt x="2744" y="9545"/>
                      <a:pt x="2682" y="9601"/>
                      <a:pt x="2608" y="9601"/>
                    </a:cubicBezTo>
                    <a:lnTo>
                      <a:pt x="2576" y="9601"/>
                    </a:lnTo>
                    <a:lnTo>
                      <a:pt x="2705" y="9522"/>
                    </a:lnTo>
                    <a:lnTo>
                      <a:pt x="2689" y="9554"/>
                    </a:lnTo>
                    <a:cubicBezTo>
                      <a:pt x="2654" y="9625"/>
                      <a:pt x="2567" y="9654"/>
                      <a:pt x="2496" y="9618"/>
                    </a:cubicBezTo>
                    <a:lnTo>
                      <a:pt x="2464" y="9602"/>
                    </a:lnTo>
                    <a:cubicBezTo>
                      <a:pt x="2450" y="9595"/>
                      <a:pt x="2438" y="9586"/>
                      <a:pt x="2427" y="9575"/>
                    </a:cubicBezTo>
                    <a:lnTo>
                      <a:pt x="2411" y="9559"/>
                    </a:lnTo>
                    <a:lnTo>
                      <a:pt x="2654" y="9486"/>
                    </a:lnTo>
                    <a:lnTo>
                      <a:pt x="2622" y="9646"/>
                    </a:lnTo>
                    <a:cubicBezTo>
                      <a:pt x="2608" y="9713"/>
                      <a:pt x="2549" y="9761"/>
                      <a:pt x="2480" y="9761"/>
                    </a:cubicBezTo>
                    <a:lnTo>
                      <a:pt x="2464" y="9761"/>
                    </a:lnTo>
                    <a:lnTo>
                      <a:pt x="2432" y="9761"/>
                    </a:lnTo>
                    <a:cubicBezTo>
                      <a:pt x="2358" y="9761"/>
                      <a:pt x="2296" y="9705"/>
                      <a:pt x="2289" y="9631"/>
                    </a:cubicBezTo>
                    <a:lnTo>
                      <a:pt x="2273" y="9455"/>
                    </a:lnTo>
                    <a:lnTo>
                      <a:pt x="2315" y="9543"/>
                    </a:lnTo>
                    <a:lnTo>
                      <a:pt x="2283" y="9511"/>
                    </a:lnTo>
                    <a:lnTo>
                      <a:pt x="2528" y="9424"/>
                    </a:lnTo>
                    <a:lnTo>
                      <a:pt x="2512" y="9584"/>
                    </a:lnTo>
                    <a:cubicBezTo>
                      <a:pt x="2511" y="9594"/>
                      <a:pt x="2508" y="9605"/>
                      <a:pt x="2505" y="9615"/>
                    </a:cubicBezTo>
                    <a:lnTo>
                      <a:pt x="2473" y="9711"/>
                    </a:lnTo>
                    <a:cubicBezTo>
                      <a:pt x="2453" y="9770"/>
                      <a:pt x="2398" y="9809"/>
                      <a:pt x="2336" y="9809"/>
                    </a:cubicBezTo>
                    <a:lnTo>
                      <a:pt x="2304" y="9809"/>
                    </a:lnTo>
                    <a:cubicBezTo>
                      <a:pt x="2238" y="9809"/>
                      <a:pt x="2181" y="9764"/>
                      <a:pt x="2165" y="9700"/>
                    </a:cubicBezTo>
                    <a:lnTo>
                      <a:pt x="2149" y="9636"/>
                    </a:lnTo>
                    <a:lnTo>
                      <a:pt x="2288" y="9745"/>
                    </a:lnTo>
                    <a:lnTo>
                      <a:pt x="2256" y="9745"/>
                    </a:lnTo>
                    <a:cubicBezTo>
                      <a:pt x="2194" y="9745"/>
                      <a:pt x="2139" y="9706"/>
                      <a:pt x="2120" y="9647"/>
                    </a:cubicBezTo>
                    <a:lnTo>
                      <a:pt x="2104" y="9599"/>
                    </a:lnTo>
                    <a:lnTo>
                      <a:pt x="2379" y="9593"/>
                    </a:lnTo>
                    <a:lnTo>
                      <a:pt x="2347" y="9705"/>
                    </a:lnTo>
                    <a:cubicBezTo>
                      <a:pt x="2330" y="9766"/>
                      <a:pt x="2275" y="9808"/>
                      <a:pt x="2212" y="9809"/>
                    </a:cubicBezTo>
                    <a:cubicBezTo>
                      <a:pt x="2148" y="9811"/>
                      <a:pt x="2092" y="9771"/>
                      <a:pt x="2072" y="9711"/>
                    </a:cubicBezTo>
                    <a:lnTo>
                      <a:pt x="2056" y="9663"/>
                    </a:lnTo>
                    <a:lnTo>
                      <a:pt x="2192" y="9761"/>
                    </a:lnTo>
                    <a:lnTo>
                      <a:pt x="2160" y="9761"/>
                    </a:lnTo>
                    <a:lnTo>
                      <a:pt x="2303" y="9641"/>
                    </a:lnTo>
                    <a:lnTo>
                      <a:pt x="2285" y="9745"/>
                    </a:lnTo>
                    <a:lnTo>
                      <a:pt x="2256" y="9873"/>
                    </a:lnTo>
                    <a:lnTo>
                      <a:pt x="2240" y="10017"/>
                    </a:lnTo>
                    <a:cubicBezTo>
                      <a:pt x="2231" y="10090"/>
                      <a:pt x="2170" y="10145"/>
                      <a:pt x="2096" y="10145"/>
                    </a:cubicBezTo>
                    <a:lnTo>
                      <a:pt x="2064" y="10145"/>
                    </a:lnTo>
                    <a:lnTo>
                      <a:pt x="2204" y="10036"/>
                    </a:lnTo>
                    <a:lnTo>
                      <a:pt x="2191" y="10087"/>
                    </a:lnTo>
                    <a:lnTo>
                      <a:pt x="2160" y="10283"/>
                    </a:lnTo>
                    <a:lnTo>
                      <a:pt x="2144" y="10523"/>
                    </a:lnTo>
                    <a:cubicBezTo>
                      <a:pt x="2139" y="10599"/>
                      <a:pt x="2076" y="10657"/>
                      <a:pt x="2000" y="10657"/>
                    </a:cubicBezTo>
                    <a:lnTo>
                      <a:pt x="1968" y="10657"/>
                    </a:lnTo>
                    <a:lnTo>
                      <a:pt x="2105" y="10559"/>
                    </a:lnTo>
                    <a:lnTo>
                      <a:pt x="2089" y="10607"/>
                    </a:lnTo>
                    <a:cubicBezTo>
                      <a:pt x="2069" y="10666"/>
                      <a:pt x="2014" y="10705"/>
                      <a:pt x="1952" y="10705"/>
                    </a:cubicBezTo>
                    <a:lnTo>
                      <a:pt x="1920" y="10705"/>
                    </a:lnTo>
                    <a:lnTo>
                      <a:pt x="2064" y="10576"/>
                    </a:lnTo>
                    <a:lnTo>
                      <a:pt x="2046" y="10747"/>
                    </a:lnTo>
                    <a:lnTo>
                      <a:pt x="2014" y="10923"/>
                    </a:lnTo>
                    <a:cubicBezTo>
                      <a:pt x="2002" y="10992"/>
                      <a:pt x="1942" y="11041"/>
                      <a:pt x="1872" y="11041"/>
                    </a:cubicBezTo>
                    <a:lnTo>
                      <a:pt x="1856" y="11041"/>
                    </a:lnTo>
                    <a:lnTo>
                      <a:pt x="1998" y="10926"/>
                    </a:lnTo>
                    <a:lnTo>
                      <a:pt x="1966" y="11086"/>
                    </a:lnTo>
                    <a:cubicBezTo>
                      <a:pt x="1952" y="11153"/>
                      <a:pt x="1893" y="11201"/>
                      <a:pt x="1824" y="11201"/>
                    </a:cubicBezTo>
                    <a:lnTo>
                      <a:pt x="1808" y="11201"/>
                    </a:lnTo>
                    <a:lnTo>
                      <a:pt x="1942" y="11111"/>
                    </a:lnTo>
                    <a:lnTo>
                      <a:pt x="1910" y="11191"/>
                    </a:lnTo>
                    <a:cubicBezTo>
                      <a:pt x="1888" y="11246"/>
                      <a:pt x="1835" y="11281"/>
                      <a:pt x="1776" y="11281"/>
                    </a:cubicBezTo>
                    <a:lnTo>
                      <a:pt x="1744" y="11281"/>
                    </a:lnTo>
                    <a:lnTo>
                      <a:pt x="1888" y="11153"/>
                    </a:lnTo>
                    <a:lnTo>
                      <a:pt x="1872" y="11297"/>
                    </a:lnTo>
                    <a:cubicBezTo>
                      <a:pt x="1864" y="11367"/>
                      <a:pt x="1807" y="11421"/>
                      <a:pt x="1736" y="11425"/>
                    </a:cubicBezTo>
                    <a:cubicBezTo>
                      <a:pt x="1666" y="11429"/>
                      <a:pt x="1603" y="11381"/>
                      <a:pt x="1588" y="11313"/>
                    </a:cubicBezTo>
                    <a:lnTo>
                      <a:pt x="1556" y="11169"/>
                    </a:lnTo>
                    <a:lnTo>
                      <a:pt x="1696" y="11281"/>
                    </a:lnTo>
                    <a:lnTo>
                      <a:pt x="1680" y="11281"/>
                    </a:lnTo>
                    <a:lnTo>
                      <a:pt x="1821" y="11169"/>
                    </a:lnTo>
                    <a:lnTo>
                      <a:pt x="1792" y="11297"/>
                    </a:lnTo>
                    <a:lnTo>
                      <a:pt x="1773" y="11457"/>
                    </a:lnTo>
                    <a:lnTo>
                      <a:pt x="1741" y="11601"/>
                    </a:lnTo>
                    <a:cubicBezTo>
                      <a:pt x="1726" y="11667"/>
                      <a:pt x="1668" y="11713"/>
                      <a:pt x="1600" y="11713"/>
                    </a:cubicBezTo>
                    <a:lnTo>
                      <a:pt x="1584" y="11713"/>
                    </a:lnTo>
                    <a:lnTo>
                      <a:pt x="1552" y="11713"/>
                    </a:lnTo>
                    <a:lnTo>
                      <a:pt x="1536" y="11713"/>
                    </a:lnTo>
                    <a:lnTo>
                      <a:pt x="1677" y="11601"/>
                    </a:lnTo>
                    <a:lnTo>
                      <a:pt x="1647" y="11731"/>
                    </a:lnTo>
                    <a:lnTo>
                      <a:pt x="1631" y="11859"/>
                    </a:lnTo>
                    <a:cubicBezTo>
                      <a:pt x="1623" y="11922"/>
                      <a:pt x="1575" y="11973"/>
                      <a:pt x="1513" y="11983"/>
                    </a:cubicBezTo>
                    <a:cubicBezTo>
                      <a:pt x="1450" y="11994"/>
                      <a:pt x="1388" y="11963"/>
                      <a:pt x="1360" y="11906"/>
                    </a:cubicBezTo>
                    <a:lnTo>
                      <a:pt x="1328" y="11842"/>
                    </a:lnTo>
                    <a:lnTo>
                      <a:pt x="1456" y="11921"/>
                    </a:lnTo>
                    <a:lnTo>
                      <a:pt x="1440" y="11921"/>
                    </a:lnTo>
                    <a:lnTo>
                      <a:pt x="1581" y="11809"/>
                    </a:lnTo>
                    <a:lnTo>
                      <a:pt x="1552" y="11937"/>
                    </a:lnTo>
                    <a:lnTo>
                      <a:pt x="1536" y="12081"/>
                    </a:lnTo>
                    <a:cubicBezTo>
                      <a:pt x="1527" y="12154"/>
                      <a:pt x="1466" y="12209"/>
                      <a:pt x="1392" y="12209"/>
                    </a:cubicBezTo>
                    <a:lnTo>
                      <a:pt x="1360" y="12209"/>
                    </a:lnTo>
                    <a:cubicBezTo>
                      <a:pt x="1287" y="12209"/>
                      <a:pt x="1225" y="12154"/>
                      <a:pt x="1217" y="12081"/>
                    </a:cubicBezTo>
                    <a:lnTo>
                      <a:pt x="1201" y="11937"/>
                    </a:lnTo>
                    <a:lnTo>
                      <a:pt x="1485" y="11953"/>
                    </a:lnTo>
                    <a:lnTo>
                      <a:pt x="1456" y="12079"/>
                    </a:lnTo>
                    <a:lnTo>
                      <a:pt x="1439" y="12263"/>
                    </a:lnTo>
                    <a:lnTo>
                      <a:pt x="1407" y="12471"/>
                    </a:lnTo>
                    <a:cubicBezTo>
                      <a:pt x="1396" y="12539"/>
                      <a:pt x="1340" y="12590"/>
                      <a:pt x="1271" y="12593"/>
                    </a:cubicBezTo>
                    <a:cubicBezTo>
                      <a:pt x="1203" y="12596"/>
                      <a:pt x="1141" y="12551"/>
                      <a:pt x="1125" y="12484"/>
                    </a:cubicBezTo>
                    <a:lnTo>
                      <a:pt x="1093" y="12356"/>
                    </a:lnTo>
                    <a:lnTo>
                      <a:pt x="1232" y="12465"/>
                    </a:lnTo>
                    <a:lnTo>
                      <a:pt x="1216" y="12465"/>
                    </a:lnTo>
                    <a:lnTo>
                      <a:pt x="1356" y="12356"/>
                    </a:lnTo>
                    <a:lnTo>
                      <a:pt x="1324" y="12484"/>
                    </a:lnTo>
                    <a:cubicBezTo>
                      <a:pt x="1308" y="12548"/>
                      <a:pt x="1251" y="12593"/>
                      <a:pt x="1184" y="12593"/>
                    </a:cubicBezTo>
                    <a:lnTo>
                      <a:pt x="1168" y="12593"/>
                    </a:lnTo>
                    <a:lnTo>
                      <a:pt x="1309" y="12481"/>
                    </a:lnTo>
                    <a:lnTo>
                      <a:pt x="1277" y="12625"/>
                    </a:lnTo>
                    <a:cubicBezTo>
                      <a:pt x="1262" y="12693"/>
                      <a:pt x="1199" y="12741"/>
                      <a:pt x="1129" y="12737"/>
                    </a:cubicBezTo>
                    <a:cubicBezTo>
                      <a:pt x="1058" y="12733"/>
                      <a:pt x="1001" y="12679"/>
                      <a:pt x="993" y="12609"/>
                    </a:cubicBezTo>
                    <a:lnTo>
                      <a:pt x="977" y="12465"/>
                    </a:lnTo>
                    <a:lnTo>
                      <a:pt x="1120" y="12593"/>
                    </a:lnTo>
                    <a:lnTo>
                      <a:pt x="1088" y="12593"/>
                    </a:lnTo>
                    <a:lnTo>
                      <a:pt x="1230" y="12478"/>
                    </a:lnTo>
                    <a:lnTo>
                      <a:pt x="1213" y="12561"/>
                    </a:lnTo>
                    <a:lnTo>
                      <a:pt x="1181" y="12705"/>
                    </a:lnTo>
                    <a:cubicBezTo>
                      <a:pt x="1166" y="12771"/>
                      <a:pt x="1108" y="12817"/>
                      <a:pt x="1040" y="12817"/>
                    </a:cubicBezTo>
                    <a:lnTo>
                      <a:pt x="1024" y="12817"/>
                    </a:lnTo>
                    <a:lnTo>
                      <a:pt x="992" y="12817"/>
                    </a:lnTo>
                    <a:lnTo>
                      <a:pt x="976" y="12817"/>
                    </a:lnTo>
                    <a:lnTo>
                      <a:pt x="1078" y="12775"/>
                    </a:lnTo>
                    <a:lnTo>
                      <a:pt x="1046" y="12807"/>
                    </a:lnTo>
                    <a:cubicBezTo>
                      <a:pt x="1019" y="12834"/>
                      <a:pt x="983" y="12849"/>
                      <a:pt x="944" y="12849"/>
                    </a:cubicBezTo>
                    <a:lnTo>
                      <a:pt x="928" y="12849"/>
                    </a:lnTo>
                    <a:lnTo>
                      <a:pt x="1069" y="12737"/>
                    </a:lnTo>
                    <a:lnTo>
                      <a:pt x="1037" y="12881"/>
                    </a:lnTo>
                    <a:cubicBezTo>
                      <a:pt x="1022" y="12947"/>
                      <a:pt x="964" y="12993"/>
                      <a:pt x="896" y="12993"/>
                    </a:cubicBezTo>
                    <a:lnTo>
                      <a:pt x="880" y="12993"/>
                    </a:lnTo>
                    <a:lnTo>
                      <a:pt x="848" y="12993"/>
                    </a:lnTo>
                    <a:lnTo>
                      <a:pt x="832" y="12993"/>
                    </a:lnTo>
                    <a:lnTo>
                      <a:pt x="800" y="12993"/>
                    </a:lnTo>
                    <a:lnTo>
                      <a:pt x="943" y="12867"/>
                    </a:lnTo>
                    <a:lnTo>
                      <a:pt x="927" y="12995"/>
                    </a:lnTo>
                    <a:cubicBezTo>
                      <a:pt x="918" y="13067"/>
                      <a:pt x="857" y="13121"/>
                      <a:pt x="784" y="13121"/>
                    </a:cubicBezTo>
                    <a:lnTo>
                      <a:pt x="752" y="13121"/>
                    </a:lnTo>
                    <a:lnTo>
                      <a:pt x="720" y="13121"/>
                    </a:lnTo>
                    <a:lnTo>
                      <a:pt x="704" y="13121"/>
                    </a:lnTo>
                    <a:lnTo>
                      <a:pt x="672" y="13121"/>
                    </a:lnTo>
                    <a:lnTo>
                      <a:pt x="656" y="13121"/>
                    </a:lnTo>
                    <a:lnTo>
                      <a:pt x="796" y="13012"/>
                    </a:lnTo>
                    <a:lnTo>
                      <a:pt x="764" y="13140"/>
                    </a:lnTo>
                    <a:cubicBezTo>
                      <a:pt x="748" y="13204"/>
                      <a:pt x="691" y="13249"/>
                      <a:pt x="624" y="13249"/>
                    </a:cubicBezTo>
                    <a:lnTo>
                      <a:pt x="608" y="13249"/>
                    </a:lnTo>
                    <a:lnTo>
                      <a:pt x="576" y="13249"/>
                    </a:lnTo>
                    <a:lnTo>
                      <a:pt x="560" y="13249"/>
                    </a:lnTo>
                    <a:lnTo>
                      <a:pt x="528" y="13249"/>
                    </a:lnTo>
                    <a:lnTo>
                      <a:pt x="512" y="13249"/>
                    </a:lnTo>
                    <a:lnTo>
                      <a:pt x="646" y="13159"/>
                    </a:lnTo>
                    <a:lnTo>
                      <a:pt x="614" y="13239"/>
                    </a:lnTo>
                    <a:cubicBezTo>
                      <a:pt x="592" y="13294"/>
                      <a:pt x="539" y="13329"/>
                      <a:pt x="480" y="13329"/>
                    </a:cubicBezTo>
                    <a:lnTo>
                      <a:pt x="464" y="13329"/>
                    </a:lnTo>
                    <a:lnTo>
                      <a:pt x="604" y="13220"/>
                    </a:lnTo>
                    <a:lnTo>
                      <a:pt x="572" y="13348"/>
                    </a:lnTo>
                    <a:cubicBezTo>
                      <a:pt x="556" y="13412"/>
                      <a:pt x="499" y="13457"/>
                      <a:pt x="432" y="13457"/>
                    </a:cubicBezTo>
                    <a:lnTo>
                      <a:pt x="416" y="13457"/>
                    </a:lnTo>
                    <a:lnTo>
                      <a:pt x="553" y="13359"/>
                    </a:lnTo>
                    <a:lnTo>
                      <a:pt x="521" y="13455"/>
                    </a:lnTo>
                    <a:cubicBezTo>
                      <a:pt x="501" y="13514"/>
                      <a:pt x="446" y="13553"/>
                      <a:pt x="384" y="13553"/>
                    </a:cubicBezTo>
                    <a:lnTo>
                      <a:pt x="368" y="13553"/>
                    </a:lnTo>
                    <a:lnTo>
                      <a:pt x="336" y="13553"/>
                    </a:lnTo>
                    <a:lnTo>
                      <a:pt x="320" y="13553"/>
                    </a:lnTo>
                    <a:lnTo>
                      <a:pt x="288" y="13553"/>
                    </a:lnTo>
                    <a:lnTo>
                      <a:pt x="430" y="13438"/>
                    </a:lnTo>
                    <a:lnTo>
                      <a:pt x="414" y="13518"/>
                    </a:lnTo>
                    <a:cubicBezTo>
                      <a:pt x="400" y="13585"/>
                      <a:pt x="341" y="13633"/>
                      <a:pt x="272" y="13633"/>
                    </a:cubicBezTo>
                    <a:lnTo>
                      <a:pt x="240" y="13633"/>
                    </a:lnTo>
                    <a:lnTo>
                      <a:pt x="224" y="13633"/>
                    </a:lnTo>
                    <a:lnTo>
                      <a:pt x="344" y="13569"/>
                    </a:lnTo>
                    <a:lnTo>
                      <a:pt x="312" y="13617"/>
                    </a:lnTo>
                    <a:cubicBezTo>
                      <a:pt x="286" y="13657"/>
                      <a:pt x="241" y="13681"/>
                      <a:pt x="192" y="13681"/>
                    </a:cubicBezTo>
                    <a:lnTo>
                      <a:pt x="160" y="13681"/>
                    </a:lnTo>
                    <a:lnTo>
                      <a:pt x="144" y="13681"/>
                    </a:lnTo>
                    <a:cubicBezTo>
                      <a:pt x="65" y="13681"/>
                      <a:pt x="0" y="13617"/>
                      <a:pt x="0" y="13537"/>
                    </a:cubicBezTo>
                    <a:cubicBezTo>
                      <a:pt x="0" y="13458"/>
                      <a:pt x="65" y="13393"/>
                      <a:pt x="144" y="13393"/>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172"/>
              <p:cNvSpPr>
                <a:spLocks/>
              </p:cNvSpPr>
              <p:nvPr/>
            </p:nvSpPr>
            <p:spPr bwMode="auto">
              <a:xfrm>
                <a:off x="7073900" y="4525963"/>
                <a:ext cx="492125" cy="1173162"/>
              </a:xfrm>
              <a:custGeom>
                <a:avLst/>
                <a:gdLst>
                  <a:gd name="T0" fmla="*/ 323 w 5162"/>
                  <a:gd name="T1" fmla="*/ 1136 h 12312"/>
                  <a:gd name="T2" fmla="*/ 499 w 5162"/>
                  <a:gd name="T3" fmla="*/ 512 h 12312"/>
                  <a:gd name="T4" fmla="*/ 514 w 5162"/>
                  <a:gd name="T5" fmla="*/ 352 h 12312"/>
                  <a:gd name="T6" fmla="*/ 770 w 5162"/>
                  <a:gd name="T7" fmla="*/ 0 h 12312"/>
                  <a:gd name="T8" fmla="*/ 994 w 5162"/>
                  <a:gd name="T9" fmla="*/ 160 h 12312"/>
                  <a:gd name="T10" fmla="*/ 1266 w 5162"/>
                  <a:gd name="T11" fmla="*/ 160 h 12312"/>
                  <a:gd name="T12" fmla="*/ 1458 w 5162"/>
                  <a:gd name="T13" fmla="*/ 160 h 12312"/>
                  <a:gd name="T14" fmla="*/ 1792 w 5162"/>
                  <a:gd name="T15" fmla="*/ 436 h 12312"/>
                  <a:gd name="T16" fmla="*/ 1936 w 5162"/>
                  <a:gd name="T17" fmla="*/ 612 h 12312"/>
                  <a:gd name="T18" fmla="*/ 2114 w 5162"/>
                  <a:gd name="T19" fmla="*/ 946 h 12312"/>
                  <a:gd name="T20" fmla="*/ 2274 w 5162"/>
                  <a:gd name="T21" fmla="*/ 1586 h 12312"/>
                  <a:gd name="T22" fmla="*/ 2290 w 5162"/>
                  <a:gd name="T23" fmla="*/ 1792 h 12312"/>
                  <a:gd name="T24" fmla="*/ 2450 w 5162"/>
                  <a:gd name="T25" fmla="*/ 2432 h 12312"/>
                  <a:gd name="T26" fmla="*/ 2626 w 5162"/>
                  <a:gd name="T27" fmla="*/ 2912 h 12312"/>
                  <a:gd name="T28" fmla="*/ 2914 w 5162"/>
                  <a:gd name="T29" fmla="*/ 3539 h 12312"/>
                  <a:gd name="T30" fmla="*/ 2968 w 5162"/>
                  <a:gd name="T31" fmla="*/ 3730 h 12312"/>
                  <a:gd name="T32" fmla="*/ 3186 w 5162"/>
                  <a:gd name="T33" fmla="*/ 4498 h 12312"/>
                  <a:gd name="T34" fmla="*/ 3346 w 5162"/>
                  <a:gd name="T35" fmla="*/ 5314 h 12312"/>
                  <a:gd name="T36" fmla="*/ 3410 w 5162"/>
                  <a:gd name="T37" fmla="*/ 6160 h 12312"/>
                  <a:gd name="T38" fmla="*/ 3570 w 5162"/>
                  <a:gd name="T39" fmla="*/ 6992 h 12312"/>
                  <a:gd name="T40" fmla="*/ 3613 w 5162"/>
                  <a:gd name="T41" fmla="*/ 7851 h 12312"/>
                  <a:gd name="T42" fmla="*/ 3714 w 5162"/>
                  <a:gd name="T43" fmla="*/ 8144 h 12312"/>
                  <a:gd name="T44" fmla="*/ 4129 w 5162"/>
                  <a:gd name="T45" fmla="*/ 8812 h 12312"/>
                  <a:gd name="T46" fmla="*/ 4130 w 5162"/>
                  <a:gd name="T47" fmla="*/ 9168 h 12312"/>
                  <a:gd name="T48" fmla="*/ 4306 w 5162"/>
                  <a:gd name="T49" fmla="*/ 9664 h 12312"/>
                  <a:gd name="T50" fmla="*/ 4434 w 5162"/>
                  <a:gd name="T51" fmla="*/ 10128 h 12312"/>
                  <a:gd name="T52" fmla="*/ 4722 w 5162"/>
                  <a:gd name="T53" fmla="*/ 10641 h 12312"/>
                  <a:gd name="T54" fmla="*/ 4722 w 5162"/>
                  <a:gd name="T55" fmla="*/ 10976 h 12312"/>
                  <a:gd name="T56" fmla="*/ 4866 w 5162"/>
                  <a:gd name="T57" fmla="*/ 11488 h 12312"/>
                  <a:gd name="T58" fmla="*/ 4867 w 5162"/>
                  <a:gd name="T59" fmla="*/ 12175 h 12312"/>
                  <a:gd name="T60" fmla="*/ 4707 w 5162"/>
                  <a:gd name="T61" fmla="*/ 11436 h 12312"/>
                  <a:gd name="T62" fmla="*/ 4549 w 5162"/>
                  <a:gd name="T63" fmla="*/ 10989 h 12312"/>
                  <a:gd name="T64" fmla="*/ 4427 w 5162"/>
                  <a:gd name="T65" fmla="*/ 10688 h 12312"/>
                  <a:gd name="T66" fmla="*/ 4261 w 5162"/>
                  <a:gd name="T67" fmla="*/ 10141 h 12312"/>
                  <a:gd name="T68" fmla="*/ 4149 w 5162"/>
                  <a:gd name="T69" fmla="*/ 9837 h 12312"/>
                  <a:gd name="T70" fmla="*/ 3971 w 5162"/>
                  <a:gd name="T71" fmla="*/ 9167 h 12312"/>
                  <a:gd name="T72" fmla="*/ 3795 w 5162"/>
                  <a:gd name="T73" fmla="*/ 8575 h 12312"/>
                  <a:gd name="T74" fmla="*/ 3684 w 5162"/>
                  <a:gd name="T75" fmla="*/ 8264 h 12312"/>
                  <a:gd name="T76" fmla="*/ 3557 w 5162"/>
                  <a:gd name="T77" fmla="*/ 7802 h 12312"/>
                  <a:gd name="T78" fmla="*/ 3413 w 5162"/>
                  <a:gd name="T79" fmla="*/ 7165 h 12312"/>
                  <a:gd name="T80" fmla="*/ 3235 w 5162"/>
                  <a:gd name="T81" fmla="*/ 6319 h 12312"/>
                  <a:gd name="T82" fmla="*/ 3186 w 5162"/>
                  <a:gd name="T83" fmla="*/ 5312 h 12312"/>
                  <a:gd name="T84" fmla="*/ 3010 w 5162"/>
                  <a:gd name="T85" fmla="*/ 4656 h 12312"/>
                  <a:gd name="T86" fmla="*/ 2797 w 5162"/>
                  <a:gd name="T87" fmla="*/ 3999 h 12312"/>
                  <a:gd name="T88" fmla="*/ 2754 w 5162"/>
                  <a:gd name="T89" fmla="*/ 3520 h 12312"/>
                  <a:gd name="T90" fmla="*/ 2451 w 5162"/>
                  <a:gd name="T91" fmla="*/ 3071 h 12312"/>
                  <a:gd name="T92" fmla="*/ 2293 w 5162"/>
                  <a:gd name="T93" fmla="*/ 2605 h 12312"/>
                  <a:gd name="T94" fmla="*/ 2115 w 5162"/>
                  <a:gd name="T95" fmla="*/ 1951 h 12312"/>
                  <a:gd name="T96" fmla="*/ 1941 w 5162"/>
                  <a:gd name="T97" fmla="*/ 1309 h 12312"/>
                  <a:gd name="T98" fmla="*/ 1938 w 5162"/>
                  <a:gd name="T99" fmla="*/ 1104 h 12312"/>
                  <a:gd name="T100" fmla="*/ 1778 w 5162"/>
                  <a:gd name="T101" fmla="*/ 784 h 12312"/>
                  <a:gd name="T102" fmla="*/ 1618 w 5162"/>
                  <a:gd name="T103" fmla="*/ 608 h 12312"/>
                  <a:gd name="T104" fmla="*/ 1410 w 5162"/>
                  <a:gd name="T105" fmla="*/ 448 h 12312"/>
                  <a:gd name="T106" fmla="*/ 1234 w 5162"/>
                  <a:gd name="T107" fmla="*/ 448 h 12312"/>
                  <a:gd name="T108" fmla="*/ 962 w 5162"/>
                  <a:gd name="T109" fmla="*/ 448 h 12312"/>
                  <a:gd name="T110" fmla="*/ 914 w 5162"/>
                  <a:gd name="T111" fmla="*/ 158 h 12312"/>
                  <a:gd name="T112" fmla="*/ 611 w 5162"/>
                  <a:gd name="T113" fmla="*/ 625 h 12312"/>
                  <a:gd name="T114" fmla="*/ 546 w 5162"/>
                  <a:gd name="T115" fmla="*/ 640 h 12312"/>
                  <a:gd name="T116" fmla="*/ 384 w 5162"/>
                  <a:gd name="T117" fmla="*/ 1309 h 1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62" h="12312">
                    <a:moveTo>
                      <a:pt x="290" y="1180"/>
                    </a:moveTo>
                    <a:lnTo>
                      <a:pt x="306" y="1756"/>
                    </a:lnTo>
                    <a:lnTo>
                      <a:pt x="227" y="1632"/>
                    </a:lnTo>
                    <a:lnTo>
                      <a:pt x="259" y="1648"/>
                    </a:lnTo>
                    <a:lnTo>
                      <a:pt x="51" y="1770"/>
                    </a:lnTo>
                    <a:lnTo>
                      <a:pt x="67" y="1434"/>
                    </a:lnTo>
                    <a:cubicBezTo>
                      <a:pt x="67" y="1426"/>
                      <a:pt x="68" y="1419"/>
                      <a:pt x="69" y="1412"/>
                    </a:cubicBezTo>
                    <a:lnTo>
                      <a:pt x="101" y="1252"/>
                    </a:lnTo>
                    <a:cubicBezTo>
                      <a:pt x="107" y="1224"/>
                      <a:pt x="121" y="1199"/>
                      <a:pt x="141" y="1179"/>
                    </a:cubicBezTo>
                    <a:lnTo>
                      <a:pt x="157" y="1163"/>
                    </a:lnTo>
                    <a:cubicBezTo>
                      <a:pt x="200" y="1119"/>
                      <a:pt x="267" y="1108"/>
                      <a:pt x="323" y="1136"/>
                    </a:cubicBezTo>
                    <a:lnTo>
                      <a:pt x="355" y="1152"/>
                    </a:lnTo>
                    <a:lnTo>
                      <a:pt x="290" y="1136"/>
                    </a:lnTo>
                    <a:lnTo>
                      <a:pt x="306" y="1136"/>
                    </a:lnTo>
                    <a:lnTo>
                      <a:pt x="165" y="1255"/>
                    </a:lnTo>
                    <a:lnTo>
                      <a:pt x="197" y="1079"/>
                    </a:lnTo>
                    <a:lnTo>
                      <a:pt x="211" y="915"/>
                    </a:lnTo>
                    <a:lnTo>
                      <a:pt x="245" y="740"/>
                    </a:lnTo>
                    <a:lnTo>
                      <a:pt x="259" y="609"/>
                    </a:lnTo>
                    <a:cubicBezTo>
                      <a:pt x="265" y="562"/>
                      <a:pt x="292" y="520"/>
                      <a:pt x="334" y="498"/>
                    </a:cubicBezTo>
                    <a:cubicBezTo>
                      <a:pt x="375" y="475"/>
                      <a:pt x="425" y="475"/>
                      <a:pt x="467" y="496"/>
                    </a:cubicBezTo>
                    <a:lnTo>
                      <a:pt x="499" y="512"/>
                    </a:lnTo>
                    <a:lnTo>
                      <a:pt x="434" y="496"/>
                    </a:lnTo>
                    <a:lnTo>
                      <a:pt x="450" y="496"/>
                    </a:lnTo>
                    <a:lnTo>
                      <a:pt x="482" y="496"/>
                    </a:lnTo>
                    <a:lnTo>
                      <a:pt x="498" y="496"/>
                    </a:lnTo>
                    <a:lnTo>
                      <a:pt x="357" y="612"/>
                    </a:lnTo>
                    <a:lnTo>
                      <a:pt x="389" y="452"/>
                    </a:lnTo>
                    <a:cubicBezTo>
                      <a:pt x="400" y="400"/>
                      <a:pt x="438" y="358"/>
                      <a:pt x="489" y="343"/>
                    </a:cubicBezTo>
                    <a:cubicBezTo>
                      <a:pt x="540" y="327"/>
                      <a:pt x="595" y="341"/>
                      <a:pt x="632" y="379"/>
                    </a:cubicBezTo>
                    <a:lnTo>
                      <a:pt x="648" y="395"/>
                    </a:lnTo>
                    <a:lnTo>
                      <a:pt x="482" y="368"/>
                    </a:lnTo>
                    <a:lnTo>
                      <a:pt x="514" y="352"/>
                    </a:lnTo>
                    <a:cubicBezTo>
                      <a:pt x="534" y="342"/>
                      <a:pt x="556" y="336"/>
                      <a:pt x="578" y="336"/>
                    </a:cubicBezTo>
                    <a:lnTo>
                      <a:pt x="610" y="336"/>
                    </a:lnTo>
                    <a:lnTo>
                      <a:pt x="626" y="336"/>
                    </a:lnTo>
                    <a:lnTo>
                      <a:pt x="658" y="336"/>
                    </a:lnTo>
                    <a:lnTo>
                      <a:pt x="674" y="336"/>
                    </a:lnTo>
                    <a:lnTo>
                      <a:pt x="706" y="336"/>
                    </a:lnTo>
                    <a:lnTo>
                      <a:pt x="722" y="336"/>
                    </a:lnTo>
                    <a:lnTo>
                      <a:pt x="581" y="452"/>
                    </a:lnTo>
                    <a:lnTo>
                      <a:pt x="613" y="292"/>
                    </a:lnTo>
                    <a:lnTo>
                      <a:pt x="627" y="131"/>
                    </a:lnTo>
                    <a:cubicBezTo>
                      <a:pt x="634" y="57"/>
                      <a:pt x="696" y="0"/>
                      <a:pt x="770" y="0"/>
                    </a:cubicBezTo>
                    <a:lnTo>
                      <a:pt x="802" y="0"/>
                    </a:lnTo>
                    <a:cubicBezTo>
                      <a:pt x="876" y="0"/>
                      <a:pt x="938" y="57"/>
                      <a:pt x="946" y="130"/>
                    </a:cubicBezTo>
                    <a:lnTo>
                      <a:pt x="962" y="290"/>
                    </a:lnTo>
                    <a:lnTo>
                      <a:pt x="818" y="160"/>
                    </a:lnTo>
                    <a:lnTo>
                      <a:pt x="850" y="160"/>
                    </a:lnTo>
                    <a:lnTo>
                      <a:pt x="866" y="160"/>
                    </a:lnTo>
                    <a:lnTo>
                      <a:pt x="898" y="160"/>
                    </a:lnTo>
                    <a:lnTo>
                      <a:pt x="914" y="160"/>
                    </a:lnTo>
                    <a:lnTo>
                      <a:pt x="946" y="160"/>
                    </a:lnTo>
                    <a:lnTo>
                      <a:pt x="962" y="160"/>
                    </a:lnTo>
                    <a:lnTo>
                      <a:pt x="994" y="160"/>
                    </a:lnTo>
                    <a:lnTo>
                      <a:pt x="1010" y="160"/>
                    </a:lnTo>
                    <a:lnTo>
                      <a:pt x="1042" y="160"/>
                    </a:lnTo>
                    <a:lnTo>
                      <a:pt x="1058" y="160"/>
                    </a:lnTo>
                    <a:lnTo>
                      <a:pt x="1090" y="160"/>
                    </a:lnTo>
                    <a:lnTo>
                      <a:pt x="1106" y="160"/>
                    </a:lnTo>
                    <a:lnTo>
                      <a:pt x="1138" y="160"/>
                    </a:lnTo>
                    <a:lnTo>
                      <a:pt x="1170" y="160"/>
                    </a:lnTo>
                    <a:lnTo>
                      <a:pt x="1186" y="160"/>
                    </a:lnTo>
                    <a:lnTo>
                      <a:pt x="1218" y="160"/>
                    </a:lnTo>
                    <a:lnTo>
                      <a:pt x="1234" y="160"/>
                    </a:lnTo>
                    <a:lnTo>
                      <a:pt x="1266" y="160"/>
                    </a:lnTo>
                    <a:lnTo>
                      <a:pt x="1282" y="160"/>
                    </a:lnTo>
                    <a:cubicBezTo>
                      <a:pt x="1351" y="160"/>
                      <a:pt x="1410" y="209"/>
                      <a:pt x="1424" y="276"/>
                    </a:cubicBezTo>
                    <a:lnTo>
                      <a:pt x="1456" y="436"/>
                    </a:lnTo>
                    <a:lnTo>
                      <a:pt x="1171" y="450"/>
                    </a:lnTo>
                    <a:lnTo>
                      <a:pt x="1187" y="290"/>
                    </a:lnTo>
                    <a:cubicBezTo>
                      <a:pt x="1195" y="217"/>
                      <a:pt x="1256" y="160"/>
                      <a:pt x="1330" y="160"/>
                    </a:cubicBezTo>
                    <a:lnTo>
                      <a:pt x="1362" y="160"/>
                    </a:lnTo>
                    <a:lnTo>
                      <a:pt x="1378" y="160"/>
                    </a:lnTo>
                    <a:lnTo>
                      <a:pt x="1410" y="160"/>
                    </a:lnTo>
                    <a:lnTo>
                      <a:pt x="1426" y="160"/>
                    </a:lnTo>
                    <a:lnTo>
                      <a:pt x="1458" y="160"/>
                    </a:lnTo>
                    <a:cubicBezTo>
                      <a:pt x="1532" y="160"/>
                      <a:pt x="1594" y="217"/>
                      <a:pt x="1602" y="290"/>
                    </a:cubicBezTo>
                    <a:lnTo>
                      <a:pt x="1618" y="450"/>
                    </a:lnTo>
                    <a:lnTo>
                      <a:pt x="1474" y="320"/>
                    </a:lnTo>
                    <a:lnTo>
                      <a:pt x="1506" y="320"/>
                    </a:lnTo>
                    <a:lnTo>
                      <a:pt x="1522" y="320"/>
                    </a:lnTo>
                    <a:lnTo>
                      <a:pt x="1554" y="320"/>
                    </a:lnTo>
                    <a:lnTo>
                      <a:pt x="1570" y="320"/>
                    </a:lnTo>
                    <a:lnTo>
                      <a:pt x="1602" y="320"/>
                    </a:lnTo>
                    <a:lnTo>
                      <a:pt x="1618" y="320"/>
                    </a:lnTo>
                    <a:lnTo>
                      <a:pt x="1650" y="320"/>
                    </a:lnTo>
                    <a:cubicBezTo>
                      <a:pt x="1719" y="320"/>
                      <a:pt x="1778" y="369"/>
                      <a:pt x="1792" y="436"/>
                    </a:cubicBezTo>
                    <a:lnTo>
                      <a:pt x="1824" y="596"/>
                    </a:lnTo>
                    <a:lnTo>
                      <a:pt x="1539" y="610"/>
                    </a:lnTo>
                    <a:lnTo>
                      <a:pt x="1555" y="450"/>
                    </a:lnTo>
                    <a:cubicBezTo>
                      <a:pt x="1562" y="379"/>
                      <a:pt x="1621" y="323"/>
                      <a:pt x="1693" y="321"/>
                    </a:cubicBezTo>
                    <a:cubicBezTo>
                      <a:pt x="1764" y="318"/>
                      <a:pt x="1827" y="368"/>
                      <a:pt x="1840" y="439"/>
                    </a:cubicBezTo>
                    <a:lnTo>
                      <a:pt x="1872" y="615"/>
                    </a:lnTo>
                    <a:lnTo>
                      <a:pt x="1730" y="496"/>
                    </a:lnTo>
                    <a:lnTo>
                      <a:pt x="1746" y="496"/>
                    </a:lnTo>
                    <a:lnTo>
                      <a:pt x="1778" y="496"/>
                    </a:lnTo>
                    <a:lnTo>
                      <a:pt x="1794" y="496"/>
                    </a:lnTo>
                    <a:cubicBezTo>
                      <a:pt x="1863" y="496"/>
                      <a:pt x="1922" y="545"/>
                      <a:pt x="1936" y="612"/>
                    </a:cubicBezTo>
                    <a:lnTo>
                      <a:pt x="1968" y="772"/>
                    </a:lnTo>
                    <a:lnTo>
                      <a:pt x="1826" y="656"/>
                    </a:lnTo>
                    <a:lnTo>
                      <a:pt x="1842" y="656"/>
                    </a:lnTo>
                    <a:lnTo>
                      <a:pt x="1874" y="656"/>
                    </a:lnTo>
                    <a:cubicBezTo>
                      <a:pt x="1948" y="656"/>
                      <a:pt x="2010" y="713"/>
                      <a:pt x="2018" y="786"/>
                    </a:cubicBezTo>
                    <a:lnTo>
                      <a:pt x="2034" y="946"/>
                    </a:lnTo>
                    <a:lnTo>
                      <a:pt x="1890" y="816"/>
                    </a:lnTo>
                    <a:lnTo>
                      <a:pt x="1922" y="816"/>
                    </a:lnTo>
                    <a:lnTo>
                      <a:pt x="1938" y="816"/>
                    </a:lnTo>
                    <a:lnTo>
                      <a:pt x="1970" y="816"/>
                    </a:lnTo>
                    <a:cubicBezTo>
                      <a:pt x="2044" y="816"/>
                      <a:pt x="2106" y="873"/>
                      <a:pt x="2114" y="946"/>
                    </a:cubicBezTo>
                    <a:lnTo>
                      <a:pt x="2130" y="1106"/>
                    </a:lnTo>
                    <a:lnTo>
                      <a:pt x="2160" y="1271"/>
                    </a:lnTo>
                    <a:lnTo>
                      <a:pt x="2178" y="1442"/>
                    </a:lnTo>
                    <a:lnTo>
                      <a:pt x="1970" y="1328"/>
                    </a:lnTo>
                    <a:lnTo>
                      <a:pt x="2002" y="1312"/>
                    </a:lnTo>
                    <a:lnTo>
                      <a:pt x="1923" y="1426"/>
                    </a:lnTo>
                    <a:lnTo>
                      <a:pt x="1939" y="1266"/>
                    </a:lnTo>
                    <a:cubicBezTo>
                      <a:pt x="1946" y="1195"/>
                      <a:pt x="2004" y="1140"/>
                      <a:pt x="2075" y="1137"/>
                    </a:cubicBezTo>
                    <a:cubicBezTo>
                      <a:pt x="2147" y="1133"/>
                      <a:pt x="2210" y="1182"/>
                      <a:pt x="2224" y="1252"/>
                    </a:cubicBezTo>
                    <a:lnTo>
                      <a:pt x="2256" y="1412"/>
                    </a:lnTo>
                    <a:lnTo>
                      <a:pt x="2274" y="1586"/>
                    </a:lnTo>
                    <a:lnTo>
                      <a:pt x="2130" y="1456"/>
                    </a:lnTo>
                    <a:lnTo>
                      <a:pt x="2162" y="1456"/>
                    </a:lnTo>
                    <a:lnTo>
                      <a:pt x="2194" y="1456"/>
                    </a:lnTo>
                    <a:cubicBezTo>
                      <a:pt x="2269" y="1456"/>
                      <a:pt x="2331" y="1513"/>
                      <a:pt x="2338" y="1587"/>
                    </a:cubicBezTo>
                    <a:lnTo>
                      <a:pt x="2354" y="1763"/>
                    </a:lnTo>
                    <a:lnTo>
                      <a:pt x="2210" y="1632"/>
                    </a:lnTo>
                    <a:lnTo>
                      <a:pt x="2242" y="1632"/>
                    </a:lnTo>
                    <a:cubicBezTo>
                      <a:pt x="2316" y="1632"/>
                      <a:pt x="2378" y="1689"/>
                      <a:pt x="2386" y="1762"/>
                    </a:cubicBezTo>
                    <a:lnTo>
                      <a:pt x="2402" y="1922"/>
                    </a:lnTo>
                    <a:lnTo>
                      <a:pt x="2258" y="1792"/>
                    </a:lnTo>
                    <a:lnTo>
                      <a:pt x="2290" y="1792"/>
                    </a:lnTo>
                    <a:cubicBezTo>
                      <a:pt x="2364" y="1792"/>
                      <a:pt x="2426" y="1849"/>
                      <a:pt x="2434" y="1922"/>
                    </a:cubicBezTo>
                    <a:lnTo>
                      <a:pt x="2450" y="2082"/>
                    </a:lnTo>
                    <a:lnTo>
                      <a:pt x="2306" y="1952"/>
                    </a:lnTo>
                    <a:lnTo>
                      <a:pt x="2338" y="1952"/>
                    </a:lnTo>
                    <a:lnTo>
                      <a:pt x="2354" y="1952"/>
                    </a:lnTo>
                    <a:cubicBezTo>
                      <a:pt x="2423" y="1952"/>
                      <a:pt x="2482" y="2001"/>
                      <a:pt x="2496" y="2068"/>
                    </a:cubicBezTo>
                    <a:lnTo>
                      <a:pt x="2528" y="2228"/>
                    </a:lnTo>
                    <a:lnTo>
                      <a:pt x="2546" y="2402"/>
                    </a:lnTo>
                    <a:lnTo>
                      <a:pt x="2576" y="2548"/>
                    </a:lnTo>
                    <a:lnTo>
                      <a:pt x="2434" y="2432"/>
                    </a:lnTo>
                    <a:lnTo>
                      <a:pt x="2450" y="2432"/>
                    </a:lnTo>
                    <a:lnTo>
                      <a:pt x="2482" y="2432"/>
                    </a:lnTo>
                    <a:lnTo>
                      <a:pt x="2498" y="2432"/>
                    </a:lnTo>
                    <a:cubicBezTo>
                      <a:pt x="2566" y="2432"/>
                      <a:pt x="2624" y="2479"/>
                      <a:pt x="2639" y="2545"/>
                    </a:cubicBezTo>
                    <a:lnTo>
                      <a:pt x="2671" y="2689"/>
                    </a:lnTo>
                    <a:lnTo>
                      <a:pt x="2690" y="2883"/>
                    </a:lnTo>
                    <a:lnTo>
                      <a:pt x="2546" y="2752"/>
                    </a:lnTo>
                    <a:lnTo>
                      <a:pt x="2578" y="2752"/>
                    </a:lnTo>
                    <a:cubicBezTo>
                      <a:pt x="2652" y="2752"/>
                      <a:pt x="2714" y="2809"/>
                      <a:pt x="2722" y="2882"/>
                    </a:cubicBezTo>
                    <a:lnTo>
                      <a:pt x="2738" y="3042"/>
                    </a:lnTo>
                    <a:lnTo>
                      <a:pt x="2594" y="2912"/>
                    </a:lnTo>
                    <a:lnTo>
                      <a:pt x="2626" y="2912"/>
                    </a:lnTo>
                    <a:cubicBezTo>
                      <a:pt x="2700" y="2912"/>
                      <a:pt x="2762" y="2969"/>
                      <a:pt x="2770" y="3042"/>
                    </a:cubicBezTo>
                    <a:lnTo>
                      <a:pt x="2786" y="3202"/>
                    </a:lnTo>
                    <a:lnTo>
                      <a:pt x="2642" y="3072"/>
                    </a:lnTo>
                    <a:lnTo>
                      <a:pt x="2674" y="3072"/>
                    </a:lnTo>
                    <a:lnTo>
                      <a:pt x="2690" y="3072"/>
                    </a:lnTo>
                    <a:cubicBezTo>
                      <a:pt x="2759" y="3072"/>
                      <a:pt x="2818" y="3121"/>
                      <a:pt x="2832" y="3188"/>
                    </a:cubicBezTo>
                    <a:lnTo>
                      <a:pt x="2864" y="3348"/>
                    </a:lnTo>
                    <a:lnTo>
                      <a:pt x="2722" y="3232"/>
                    </a:lnTo>
                    <a:lnTo>
                      <a:pt x="2754" y="3232"/>
                    </a:lnTo>
                    <a:cubicBezTo>
                      <a:pt x="2829" y="3232"/>
                      <a:pt x="2891" y="3289"/>
                      <a:pt x="2898" y="3363"/>
                    </a:cubicBezTo>
                    <a:lnTo>
                      <a:pt x="2914" y="3539"/>
                    </a:lnTo>
                    <a:lnTo>
                      <a:pt x="2770" y="3408"/>
                    </a:lnTo>
                    <a:lnTo>
                      <a:pt x="2802" y="3408"/>
                    </a:lnTo>
                    <a:cubicBezTo>
                      <a:pt x="2876" y="3408"/>
                      <a:pt x="2938" y="3465"/>
                      <a:pt x="2946" y="3538"/>
                    </a:cubicBezTo>
                    <a:lnTo>
                      <a:pt x="2962" y="3698"/>
                    </a:lnTo>
                    <a:lnTo>
                      <a:pt x="2818" y="3568"/>
                    </a:lnTo>
                    <a:lnTo>
                      <a:pt x="2850" y="3568"/>
                    </a:lnTo>
                    <a:cubicBezTo>
                      <a:pt x="2924" y="3568"/>
                      <a:pt x="2986" y="3625"/>
                      <a:pt x="2994" y="3698"/>
                    </a:cubicBezTo>
                    <a:lnTo>
                      <a:pt x="3010" y="3858"/>
                    </a:lnTo>
                    <a:lnTo>
                      <a:pt x="2802" y="3744"/>
                    </a:lnTo>
                    <a:lnTo>
                      <a:pt x="2834" y="3728"/>
                    </a:lnTo>
                    <a:cubicBezTo>
                      <a:pt x="2876" y="3706"/>
                      <a:pt x="2926" y="3707"/>
                      <a:pt x="2968" y="3730"/>
                    </a:cubicBezTo>
                    <a:cubicBezTo>
                      <a:pt x="3009" y="3753"/>
                      <a:pt x="3037" y="3795"/>
                      <a:pt x="3042" y="3842"/>
                    </a:cubicBezTo>
                    <a:lnTo>
                      <a:pt x="3058" y="4002"/>
                    </a:lnTo>
                    <a:lnTo>
                      <a:pt x="3088" y="4148"/>
                    </a:lnTo>
                    <a:lnTo>
                      <a:pt x="2946" y="4032"/>
                    </a:lnTo>
                    <a:lnTo>
                      <a:pt x="2962" y="4032"/>
                    </a:lnTo>
                    <a:cubicBezTo>
                      <a:pt x="3031" y="4032"/>
                      <a:pt x="3090" y="4081"/>
                      <a:pt x="3104" y="4148"/>
                    </a:cubicBezTo>
                    <a:lnTo>
                      <a:pt x="3136" y="4308"/>
                    </a:lnTo>
                    <a:lnTo>
                      <a:pt x="3154" y="4499"/>
                    </a:lnTo>
                    <a:lnTo>
                      <a:pt x="3010" y="4368"/>
                    </a:lnTo>
                    <a:lnTo>
                      <a:pt x="3042" y="4368"/>
                    </a:lnTo>
                    <a:cubicBezTo>
                      <a:pt x="3116" y="4368"/>
                      <a:pt x="3178" y="4425"/>
                      <a:pt x="3186" y="4498"/>
                    </a:cubicBezTo>
                    <a:lnTo>
                      <a:pt x="3202" y="4658"/>
                    </a:lnTo>
                    <a:lnTo>
                      <a:pt x="3232" y="4823"/>
                    </a:lnTo>
                    <a:lnTo>
                      <a:pt x="3090" y="4704"/>
                    </a:lnTo>
                    <a:lnTo>
                      <a:pt x="3106" y="4704"/>
                    </a:lnTo>
                    <a:cubicBezTo>
                      <a:pt x="3175" y="4704"/>
                      <a:pt x="3234" y="4753"/>
                      <a:pt x="3248" y="4820"/>
                    </a:cubicBezTo>
                    <a:lnTo>
                      <a:pt x="3280" y="4980"/>
                    </a:lnTo>
                    <a:lnTo>
                      <a:pt x="3298" y="5154"/>
                    </a:lnTo>
                    <a:lnTo>
                      <a:pt x="3154" y="5024"/>
                    </a:lnTo>
                    <a:lnTo>
                      <a:pt x="3186" y="5024"/>
                    </a:lnTo>
                    <a:cubicBezTo>
                      <a:pt x="3260" y="5024"/>
                      <a:pt x="3322" y="5081"/>
                      <a:pt x="3330" y="5154"/>
                    </a:cubicBezTo>
                    <a:lnTo>
                      <a:pt x="3346" y="5314"/>
                    </a:lnTo>
                    <a:lnTo>
                      <a:pt x="3376" y="5460"/>
                    </a:lnTo>
                    <a:lnTo>
                      <a:pt x="3408" y="5620"/>
                    </a:lnTo>
                    <a:lnTo>
                      <a:pt x="3426" y="5811"/>
                    </a:lnTo>
                    <a:lnTo>
                      <a:pt x="3282" y="5680"/>
                    </a:lnTo>
                    <a:lnTo>
                      <a:pt x="3314" y="5680"/>
                    </a:lnTo>
                    <a:cubicBezTo>
                      <a:pt x="3388" y="5680"/>
                      <a:pt x="3450" y="5737"/>
                      <a:pt x="3458" y="5810"/>
                    </a:cubicBezTo>
                    <a:lnTo>
                      <a:pt x="3474" y="5970"/>
                    </a:lnTo>
                    <a:lnTo>
                      <a:pt x="3504" y="6116"/>
                    </a:lnTo>
                    <a:lnTo>
                      <a:pt x="3522" y="6290"/>
                    </a:lnTo>
                    <a:lnTo>
                      <a:pt x="3378" y="6160"/>
                    </a:lnTo>
                    <a:lnTo>
                      <a:pt x="3410" y="6160"/>
                    </a:lnTo>
                    <a:cubicBezTo>
                      <a:pt x="3484" y="6160"/>
                      <a:pt x="3546" y="6217"/>
                      <a:pt x="3554" y="6290"/>
                    </a:cubicBezTo>
                    <a:lnTo>
                      <a:pt x="3570" y="6450"/>
                    </a:lnTo>
                    <a:lnTo>
                      <a:pt x="3600" y="6615"/>
                    </a:lnTo>
                    <a:lnTo>
                      <a:pt x="3618" y="6803"/>
                    </a:lnTo>
                    <a:lnTo>
                      <a:pt x="3474" y="6672"/>
                    </a:lnTo>
                    <a:lnTo>
                      <a:pt x="3506" y="6672"/>
                    </a:lnTo>
                    <a:cubicBezTo>
                      <a:pt x="3580" y="6672"/>
                      <a:pt x="3642" y="6729"/>
                      <a:pt x="3650" y="6802"/>
                    </a:cubicBezTo>
                    <a:lnTo>
                      <a:pt x="3666" y="6962"/>
                    </a:lnTo>
                    <a:lnTo>
                      <a:pt x="3696" y="7108"/>
                    </a:lnTo>
                    <a:lnTo>
                      <a:pt x="3554" y="6992"/>
                    </a:lnTo>
                    <a:lnTo>
                      <a:pt x="3570" y="6992"/>
                    </a:lnTo>
                    <a:cubicBezTo>
                      <a:pt x="3639" y="6992"/>
                      <a:pt x="3698" y="7041"/>
                      <a:pt x="3712" y="7108"/>
                    </a:cubicBezTo>
                    <a:lnTo>
                      <a:pt x="3744" y="7268"/>
                    </a:lnTo>
                    <a:lnTo>
                      <a:pt x="3501" y="7195"/>
                    </a:lnTo>
                    <a:lnTo>
                      <a:pt x="3517" y="7179"/>
                    </a:lnTo>
                    <a:cubicBezTo>
                      <a:pt x="3554" y="7141"/>
                      <a:pt x="3609" y="7127"/>
                      <a:pt x="3660" y="7143"/>
                    </a:cubicBezTo>
                    <a:cubicBezTo>
                      <a:pt x="3711" y="7158"/>
                      <a:pt x="3749" y="7200"/>
                      <a:pt x="3760" y="7252"/>
                    </a:cubicBezTo>
                    <a:lnTo>
                      <a:pt x="3792" y="7412"/>
                    </a:lnTo>
                    <a:lnTo>
                      <a:pt x="3810" y="7586"/>
                    </a:lnTo>
                    <a:lnTo>
                      <a:pt x="3840" y="7751"/>
                    </a:lnTo>
                    <a:lnTo>
                      <a:pt x="3858" y="7939"/>
                    </a:lnTo>
                    <a:lnTo>
                      <a:pt x="3613" y="7851"/>
                    </a:lnTo>
                    <a:lnTo>
                      <a:pt x="3645" y="7819"/>
                    </a:lnTo>
                    <a:cubicBezTo>
                      <a:pt x="3682" y="7781"/>
                      <a:pt x="3737" y="7767"/>
                      <a:pt x="3788" y="7783"/>
                    </a:cubicBezTo>
                    <a:cubicBezTo>
                      <a:pt x="3839" y="7798"/>
                      <a:pt x="3877" y="7840"/>
                      <a:pt x="3888" y="7892"/>
                    </a:cubicBezTo>
                    <a:lnTo>
                      <a:pt x="3920" y="8052"/>
                    </a:lnTo>
                    <a:lnTo>
                      <a:pt x="3650" y="8016"/>
                    </a:lnTo>
                    <a:lnTo>
                      <a:pt x="3666" y="7984"/>
                    </a:lnTo>
                    <a:cubicBezTo>
                      <a:pt x="3694" y="7928"/>
                      <a:pt x="3754" y="7897"/>
                      <a:pt x="3816" y="7906"/>
                    </a:cubicBezTo>
                    <a:cubicBezTo>
                      <a:pt x="3878" y="7915"/>
                      <a:pt x="3926" y="7963"/>
                      <a:pt x="3937" y="8025"/>
                    </a:cubicBezTo>
                    <a:lnTo>
                      <a:pt x="3969" y="8217"/>
                    </a:lnTo>
                    <a:lnTo>
                      <a:pt x="3698" y="8176"/>
                    </a:lnTo>
                    <a:lnTo>
                      <a:pt x="3714" y="8144"/>
                    </a:lnTo>
                    <a:cubicBezTo>
                      <a:pt x="3741" y="8089"/>
                      <a:pt x="3801" y="8058"/>
                      <a:pt x="3862" y="8066"/>
                    </a:cubicBezTo>
                    <a:cubicBezTo>
                      <a:pt x="3923" y="8074"/>
                      <a:pt x="3972" y="8120"/>
                      <a:pt x="3984" y="8180"/>
                    </a:cubicBezTo>
                    <a:lnTo>
                      <a:pt x="4016" y="8340"/>
                    </a:lnTo>
                    <a:lnTo>
                      <a:pt x="3874" y="8224"/>
                    </a:lnTo>
                    <a:lnTo>
                      <a:pt x="3890" y="8224"/>
                    </a:lnTo>
                    <a:cubicBezTo>
                      <a:pt x="3929" y="8224"/>
                      <a:pt x="3965" y="8240"/>
                      <a:pt x="3992" y="8267"/>
                    </a:cubicBezTo>
                    <a:lnTo>
                      <a:pt x="4024" y="8299"/>
                    </a:lnTo>
                    <a:cubicBezTo>
                      <a:pt x="4048" y="8322"/>
                      <a:pt x="4062" y="8353"/>
                      <a:pt x="4066" y="8386"/>
                    </a:cubicBezTo>
                    <a:lnTo>
                      <a:pt x="4082" y="8546"/>
                    </a:lnTo>
                    <a:lnTo>
                      <a:pt x="4112" y="8692"/>
                    </a:lnTo>
                    <a:lnTo>
                      <a:pt x="4129" y="8812"/>
                    </a:lnTo>
                    <a:lnTo>
                      <a:pt x="3986" y="8688"/>
                    </a:lnTo>
                    <a:lnTo>
                      <a:pt x="4018" y="8688"/>
                    </a:lnTo>
                    <a:lnTo>
                      <a:pt x="4034" y="8688"/>
                    </a:lnTo>
                    <a:cubicBezTo>
                      <a:pt x="4103" y="8688"/>
                      <a:pt x="4162" y="8737"/>
                      <a:pt x="4176" y="8804"/>
                    </a:cubicBezTo>
                    <a:lnTo>
                      <a:pt x="4208" y="8964"/>
                    </a:lnTo>
                    <a:lnTo>
                      <a:pt x="4226" y="9138"/>
                    </a:lnTo>
                    <a:lnTo>
                      <a:pt x="4082" y="9008"/>
                    </a:lnTo>
                    <a:lnTo>
                      <a:pt x="4114" y="9008"/>
                    </a:lnTo>
                    <a:cubicBezTo>
                      <a:pt x="4188" y="9008"/>
                      <a:pt x="4250" y="9065"/>
                      <a:pt x="4258" y="9138"/>
                    </a:cubicBezTo>
                    <a:lnTo>
                      <a:pt x="4274" y="9298"/>
                    </a:lnTo>
                    <a:lnTo>
                      <a:pt x="4130" y="9168"/>
                    </a:lnTo>
                    <a:lnTo>
                      <a:pt x="4162" y="9168"/>
                    </a:lnTo>
                    <a:cubicBezTo>
                      <a:pt x="4237" y="9168"/>
                      <a:pt x="4299" y="9225"/>
                      <a:pt x="4306" y="9299"/>
                    </a:cubicBezTo>
                    <a:lnTo>
                      <a:pt x="4322" y="9475"/>
                    </a:lnTo>
                    <a:lnTo>
                      <a:pt x="4352" y="9620"/>
                    </a:lnTo>
                    <a:lnTo>
                      <a:pt x="4210" y="9504"/>
                    </a:lnTo>
                    <a:lnTo>
                      <a:pt x="4226" y="9504"/>
                    </a:lnTo>
                    <a:lnTo>
                      <a:pt x="4258" y="9504"/>
                    </a:lnTo>
                    <a:cubicBezTo>
                      <a:pt x="4327" y="9504"/>
                      <a:pt x="4386" y="9553"/>
                      <a:pt x="4400" y="9620"/>
                    </a:cubicBezTo>
                    <a:lnTo>
                      <a:pt x="4432" y="9780"/>
                    </a:lnTo>
                    <a:lnTo>
                      <a:pt x="4290" y="9664"/>
                    </a:lnTo>
                    <a:lnTo>
                      <a:pt x="4306" y="9664"/>
                    </a:lnTo>
                    <a:cubicBezTo>
                      <a:pt x="4375" y="9664"/>
                      <a:pt x="4434" y="9713"/>
                      <a:pt x="4448" y="9780"/>
                    </a:cubicBezTo>
                    <a:lnTo>
                      <a:pt x="4480" y="9940"/>
                    </a:lnTo>
                    <a:lnTo>
                      <a:pt x="4338" y="9824"/>
                    </a:lnTo>
                    <a:lnTo>
                      <a:pt x="4354" y="9824"/>
                    </a:lnTo>
                    <a:cubicBezTo>
                      <a:pt x="4422" y="9824"/>
                      <a:pt x="4480" y="9871"/>
                      <a:pt x="4495" y="9937"/>
                    </a:cubicBezTo>
                    <a:lnTo>
                      <a:pt x="4527" y="10081"/>
                    </a:lnTo>
                    <a:lnTo>
                      <a:pt x="4386" y="9968"/>
                    </a:lnTo>
                    <a:lnTo>
                      <a:pt x="4402" y="9968"/>
                    </a:lnTo>
                    <a:cubicBezTo>
                      <a:pt x="4471" y="9968"/>
                      <a:pt x="4530" y="10017"/>
                      <a:pt x="4544" y="10084"/>
                    </a:cubicBezTo>
                    <a:lnTo>
                      <a:pt x="4576" y="10244"/>
                    </a:lnTo>
                    <a:lnTo>
                      <a:pt x="4434" y="10128"/>
                    </a:lnTo>
                    <a:lnTo>
                      <a:pt x="4450" y="10128"/>
                    </a:lnTo>
                    <a:cubicBezTo>
                      <a:pt x="4520" y="10128"/>
                      <a:pt x="4580" y="10178"/>
                      <a:pt x="4592" y="10247"/>
                    </a:cubicBezTo>
                    <a:lnTo>
                      <a:pt x="4624" y="10423"/>
                    </a:lnTo>
                    <a:lnTo>
                      <a:pt x="4482" y="10304"/>
                    </a:lnTo>
                    <a:lnTo>
                      <a:pt x="4498" y="10304"/>
                    </a:lnTo>
                    <a:lnTo>
                      <a:pt x="4530" y="10304"/>
                    </a:lnTo>
                    <a:cubicBezTo>
                      <a:pt x="4604" y="10304"/>
                      <a:pt x="4666" y="10361"/>
                      <a:pt x="4674" y="10434"/>
                    </a:cubicBezTo>
                    <a:lnTo>
                      <a:pt x="4690" y="10594"/>
                    </a:lnTo>
                    <a:lnTo>
                      <a:pt x="4666" y="10529"/>
                    </a:lnTo>
                    <a:lnTo>
                      <a:pt x="4698" y="10577"/>
                    </a:lnTo>
                    <a:cubicBezTo>
                      <a:pt x="4711" y="10596"/>
                      <a:pt x="4719" y="10618"/>
                      <a:pt x="4722" y="10641"/>
                    </a:cubicBezTo>
                    <a:lnTo>
                      <a:pt x="4738" y="10785"/>
                    </a:lnTo>
                    <a:lnTo>
                      <a:pt x="4594" y="10656"/>
                    </a:lnTo>
                    <a:lnTo>
                      <a:pt x="4626" y="10656"/>
                    </a:lnTo>
                    <a:cubicBezTo>
                      <a:pt x="4700" y="10656"/>
                      <a:pt x="4762" y="10713"/>
                      <a:pt x="4770" y="10786"/>
                    </a:cubicBezTo>
                    <a:lnTo>
                      <a:pt x="4786" y="10946"/>
                    </a:lnTo>
                    <a:lnTo>
                      <a:pt x="4642" y="10816"/>
                    </a:lnTo>
                    <a:lnTo>
                      <a:pt x="4674" y="10816"/>
                    </a:lnTo>
                    <a:lnTo>
                      <a:pt x="4690" y="10816"/>
                    </a:lnTo>
                    <a:cubicBezTo>
                      <a:pt x="4759" y="10816"/>
                      <a:pt x="4818" y="10865"/>
                      <a:pt x="4832" y="10932"/>
                    </a:cubicBezTo>
                    <a:lnTo>
                      <a:pt x="4864" y="11092"/>
                    </a:lnTo>
                    <a:lnTo>
                      <a:pt x="4722" y="10976"/>
                    </a:lnTo>
                    <a:lnTo>
                      <a:pt x="4738" y="10976"/>
                    </a:lnTo>
                    <a:cubicBezTo>
                      <a:pt x="4807" y="10976"/>
                      <a:pt x="4866" y="11025"/>
                      <a:pt x="4880" y="11092"/>
                    </a:cubicBezTo>
                    <a:lnTo>
                      <a:pt x="4912" y="11252"/>
                    </a:lnTo>
                    <a:lnTo>
                      <a:pt x="4770" y="11136"/>
                    </a:lnTo>
                    <a:lnTo>
                      <a:pt x="4786" y="11136"/>
                    </a:lnTo>
                    <a:lnTo>
                      <a:pt x="4818" y="11136"/>
                    </a:lnTo>
                    <a:cubicBezTo>
                      <a:pt x="4886" y="11136"/>
                      <a:pt x="4944" y="11183"/>
                      <a:pt x="4959" y="11249"/>
                    </a:cubicBezTo>
                    <a:lnTo>
                      <a:pt x="4991" y="11393"/>
                    </a:lnTo>
                    <a:cubicBezTo>
                      <a:pt x="4993" y="11400"/>
                      <a:pt x="4994" y="11407"/>
                      <a:pt x="4994" y="11413"/>
                    </a:cubicBezTo>
                    <a:lnTo>
                      <a:pt x="5010" y="11621"/>
                    </a:lnTo>
                    <a:lnTo>
                      <a:pt x="4866" y="11488"/>
                    </a:lnTo>
                    <a:lnTo>
                      <a:pt x="4898" y="11488"/>
                    </a:lnTo>
                    <a:cubicBezTo>
                      <a:pt x="4972" y="11488"/>
                      <a:pt x="5034" y="11545"/>
                      <a:pt x="5042" y="11618"/>
                    </a:cubicBezTo>
                    <a:lnTo>
                      <a:pt x="5058" y="11778"/>
                    </a:lnTo>
                    <a:lnTo>
                      <a:pt x="4914" y="11648"/>
                    </a:lnTo>
                    <a:lnTo>
                      <a:pt x="4946" y="11648"/>
                    </a:lnTo>
                    <a:cubicBezTo>
                      <a:pt x="5008" y="11648"/>
                      <a:pt x="5063" y="11688"/>
                      <a:pt x="5083" y="11747"/>
                    </a:cubicBezTo>
                    <a:lnTo>
                      <a:pt x="5099" y="11795"/>
                    </a:lnTo>
                    <a:lnTo>
                      <a:pt x="5136" y="11972"/>
                    </a:lnTo>
                    <a:lnTo>
                      <a:pt x="5154" y="12146"/>
                    </a:lnTo>
                    <a:cubicBezTo>
                      <a:pt x="5162" y="12225"/>
                      <a:pt x="5104" y="12296"/>
                      <a:pt x="5025" y="12304"/>
                    </a:cubicBezTo>
                    <a:cubicBezTo>
                      <a:pt x="4946" y="12312"/>
                      <a:pt x="4875" y="12254"/>
                      <a:pt x="4867" y="12175"/>
                    </a:cubicBezTo>
                    <a:lnTo>
                      <a:pt x="4853" y="12029"/>
                    </a:lnTo>
                    <a:lnTo>
                      <a:pt x="4826" y="11886"/>
                    </a:lnTo>
                    <a:lnTo>
                      <a:pt x="4810" y="11838"/>
                    </a:lnTo>
                    <a:lnTo>
                      <a:pt x="4946" y="11936"/>
                    </a:lnTo>
                    <a:lnTo>
                      <a:pt x="4914" y="11936"/>
                    </a:lnTo>
                    <a:cubicBezTo>
                      <a:pt x="4840" y="11936"/>
                      <a:pt x="4779" y="11880"/>
                      <a:pt x="4771" y="11807"/>
                    </a:cubicBezTo>
                    <a:lnTo>
                      <a:pt x="4755" y="11647"/>
                    </a:lnTo>
                    <a:lnTo>
                      <a:pt x="4898" y="11776"/>
                    </a:lnTo>
                    <a:lnTo>
                      <a:pt x="4866" y="11776"/>
                    </a:lnTo>
                    <a:cubicBezTo>
                      <a:pt x="4791" y="11776"/>
                      <a:pt x="4729" y="11719"/>
                      <a:pt x="4723" y="11644"/>
                    </a:cubicBezTo>
                    <a:lnTo>
                      <a:pt x="4707" y="11436"/>
                    </a:lnTo>
                    <a:lnTo>
                      <a:pt x="4710" y="11456"/>
                    </a:lnTo>
                    <a:lnTo>
                      <a:pt x="4678" y="11312"/>
                    </a:lnTo>
                    <a:lnTo>
                      <a:pt x="4818" y="11424"/>
                    </a:lnTo>
                    <a:lnTo>
                      <a:pt x="4786" y="11424"/>
                    </a:lnTo>
                    <a:lnTo>
                      <a:pt x="4770" y="11424"/>
                    </a:lnTo>
                    <a:cubicBezTo>
                      <a:pt x="4702" y="11424"/>
                      <a:pt x="4643" y="11376"/>
                      <a:pt x="4629" y="11309"/>
                    </a:cubicBezTo>
                    <a:lnTo>
                      <a:pt x="4597" y="11149"/>
                    </a:lnTo>
                    <a:lnTo>
                      <a:pt x="4738" y="11264"/>
                    </a:lnTo>
                    <a:lnTo>
                      <a:pt x="4722" y="11264"/>
                    </a:lnTo>
                    <a:cubicBezTo>
                      <a:pt x="4654" y="11264"/>
                      <a:pt x="4595" y="11216"/>
                      <a:pt x="4581" y="11149"/>
                    </a:cubicBezTo>
                    <a:lnTo>
                      <a:pt x="4549" y="10989"/>
                    </a:lnTo>
                    <a:lnTo>
                      <a:pt x="4690" y="11104"/>
                    </a:lnTo>
                    <a:lnTo>
                      <a:pt x="4674" y="11104"/>
                    </a:lnTo>
                    <a:lnTo>
                      <a:pt x="4642" y="11104"/>
                    </a:lnTo>
                    <a:cubicBezTo>
                      <a:pt x="4568" y="11104"/>
                      <a:pt x="4507" y="11048"/>
                      <a:pt x="4499" y="10975"/>
                    </a:cubicBezTo>
                    <a:lnTo>
                      <a:pt x="4483" y="10815"/>
                    </a:lnTo>
                    <a:lnTo>
                      <a:pt x="4626" y="10944"/>
                    </a:lnTo>
                    <a:lnTo>
                      <a:pt x="4594" y="10944"/>
                    </a:lnTo>
                    <a:cubicBezTo>
                      <a:pt x="4521" y="10944"/>
                      <a:pt x="4459" y="10889"/>
                      <a:pt x="4451" y="10816"/>
                    </a:cubicBezTo>
                    <a:lnTo>
                      <a:pt x="4435" y="10672"/>
                    </a:lnTo>
                    <a:lnTo>
                      <a:pt x="4459" y="10736"/>
                    </a:lnTo>
                    <a:lnTo>
                      <a:pt x="4427" y="10688"/>
                    </a:lnTo>
                    <a:cubicBezTo>
                      <a:pt x="4414" y="10669"/>
                      <a:pt x="4406" y="10646"/>
                      <a:pt x="4403" y="10623"/>
                    </a:cubicBezTo>
                    <a:lnTo>
                      <a:pt x="4387" y="10463"/>
                    </a:lnTo>
                    <a:lnTo>
                      <a:pt x="4530" y="10592"/>
                    </a:lnTo>
                    <a:lnTo>
                      <a:pt x="4498" y="10592"/>
                    </a:lnTo>
                    <a:lnTo>
                      <a:pt x="4482" y="10592"/>
                    </a:lnTo>
                    <a:cubicBezTo>
                      <a:pt x="4413" y="10592"/>
                      <a:pt x="4353" y="10543"/>
                      <a:pt x="4341" y="10474"/>
                    </a:cubicBezTo>
                    <a:lnTo>
                      <a:pt x="4309" y="10298"/>
                    </a:lnTo>
                    <a:lnTo>
                      <a:pt x="4450" y="10416"/>
                    </a:lnTo>
                    <a:lnTo>
                      <a:pt x="4434" y="10416"/>
                    </a:lnTo>
                    <a:cubicBezTo>
                      <a:pt x="4366" y="10416"/>
                      <a:pt x="4307" y="10368"/>
                      <a:pt x="4293" y="10301"/>
                    </a:cubicBezTo>
                    <a:lnTo>
                      <a:pt x="4261" y="10141"/>
                    </a:lnTo>
                    <a:lnTo>
                      <a:pt x="4402" y="10256"/>
                    </a:lnTo>
                    <a:lnTo>
                      <a:pt x="4386" y="10256"/>
                    </a:lnTo>
                    <a:cubicBezTo>
                      <a:pt x="4319" y="10256"/>
                      <a:pt x="4261" y="10210"/>
                      <a:pt x="4246" y="10144"/>
                    </a:cubicBezTo>
                    <a:lnTo>
                      <a:pt x="4214" y="10000"/>
                    </a:lnTo>
                    <a:lnTo>
                      <a:pt x="4354" y="10112"/>
                    </a:lnTo>
                    <a:lnTo>
                      <a:pt x="4338" y="10112"/>
                    </a:lnTo>
                    <a:cubicBezTo>
                      <a:pt x="4270" y="10112"/>
                      <a:pt x="4211" y="10064"/>
                      <a:pt x="4197" y="9997"/>
                    </a:cubicBezTo>
                    <a:lnTo>
                      <a:pt x="4165" y="9837"/>
                    </a:lnTo>
                    <a:lnTo>
                      <a:pt x="4306" y="9952"/>
                    </a:lnTo>
                    <a:lnTo>
                      <a:pt x="4290" y="9952"/>
                    </a:lnTo>
                    <a:cubicBezTo>
                      <a:pt x="4222" y="9952"/>
                      <a:pt x="4163" y="9904"/>
                      <a:pt x="4149" y="9837"/>
                    </a:cubicBezTo>
                    <a:lnTo>
                      <a:pt x="4117" y="9677"/>
                    </a:lnTo>
                    <a:lnTo>
                      <a:pt x="4258" y="9792"/>
                    </a:lnTo>
                    <a:lnTo>
                      <a:pt x="4226" y="9792"/>
                    </a:lnTo>
                    <a:lnTo>
                      <a:pt x="4210" y="9792"/>
                    </a:lnTo>
                    <a:cubicBezTo>
                      <a:pt x="4142" y="9792"/>
                      <a:pt x="4083" y="9744"/>
                      <a:pt x="4069" y="9677"/>
                    </a:cubicBezTo>
                    <a:lnTo>
                      <a:pt x="4035" y="9502"/>
                    </a:lnTo>
                    <a:lnTo>
                      <a:pt x="4019" y="9326"/>
                    </a:lnTo>
                    <a:lnTo>
                      <a:pt x="4162" y="9456"/>
                    </a:lnTo>
                    <a:lnTo>
                      <a:pt x="4130" y="9456"/>
                    </a:lnTo>
                    <a:cubicBezTo>
                      <a:pt x="4056" y="9456"/>
                      <a:pt x="3995" y="9400"/>
                      <a:pt x="3987" y="9327"/>
                    </a:cubicBezTo>
                    <a:lnTo>
                      <a:pt x="3971" y="9167"/>
                    </a:lnTo>
                    <a:lnTo>
                      <a:pt x="4114" y="9296"/>
                    </a:lnTo>
                    <a:lnTo>
                      <a:pt x="4082" y="9296"/>
                    </a:lnTo>
                    <a:cubicBezTo>
                      <a:pt x="4008" y="9296"/>
                      <a:pt x="3947" y="9240"/>
                      <a:pt x="3939" y="9167"/>
                    </a:cubicBezTo>
                    <a:lnTo>
                      <a:pt x="3925" y="9021"/>
                    </a:lnTo>
                    <a:lnTo>
                      <a:pt x="3893" y="8861"/>
                    </a:lnTo>
                    <a:lnTo>
                      <a:pt x="4034" y="8976"/>
                    </a:lnTo>
                    <a:lnTo>
                      <a:pt x="4018" y="8976"/>
                    </a:lnTo>
                    <a:lnTo>
                      <a:pt x="3986" y="8976"/>
                    </a:lnTo>
                    <a:cubicBezTo>
                      <a:pt x="3915" y="8976"/>
                      <a:pt x="3854" y="8924"/>
                      <a:pt x="3844" y="8853"/>
                    </a:cubicBezTo>
                    <a:lnTo>
                      <a:pt x="3829" y="8749"/>
                    </a:lnTo>
                    <a:lnTo>
                      <a:pt x="3795" y="8575"/>
                    </a:lnTo>
                    <a:lnTo>
                      <a:pt x="3779" y="8415"/>
                    </a:lnTo>
                    <a:lnTo>
                      <a:pt x="3821" y="8502"/>
                    </a:lnTo>
                    <a:lnTo>
                      <a:pt x="3789" y="8470"/>
                    </a:lnTo>
                    <a:lnTo>
                      <a:pt x="3890" y="8512"/>
                    </a:lnTo>
                    <a:lnTo>
                      <a:pt x="3874" y="8512"/>
                    </a:lnTo>
                    <a:cubicBezTo>
                      <a:pt x="3806" y="8512"/>
                      <a:pt x="3747" y="8464"/>
                      <a:pt x="3733" y="8397"/>
                    </a:cubicBezTo>
                    <a:lnTo>
                      <a:pt x="3701" y="8237"/>
                    </a:lnTo>
                    <a:lnTo>
                      <a:pt x="3971" y="8273"/>
                    </a:lnTo>
                    <a:lnTo>
                      <a:pt x="3955" y="8305"/>
                    </a:lnTo>
                    <a:cubicBezTo>
                      <a:pt x="3927" y="8361"/>
                      <a:pt x="3867" y="8392"/>
                      <a:pt x="3805" y="8383"/>
                    </a:cubicBezTo>
                    <a:cubicBezTo>
                      <a:pt x="3743" y="8374"/>
                      <a:pt x="3695" y="8326"/>
                      <a:pt x="3684" y="8264"/>
                    </a:cubicBezTo>
                    <a:lnTo>
                      <a:pt x="3652" y="8072"/>
                    </a:lnTo>
                    <a:lnTo>
                      <a:pt x="3923" y="8113"/>
                    </a:lnTo>
                    <a:lnTo>
                      <a:pt x="3907" y="8145"/>
                    </a:lnTo>
                    <a:cubicBezTo>
                      <a:pt x="3880" y="8200"/>
                      <a:pt x="3820" y="8231"/>
                      <a:pt x="3759" y="8223"/>
                    </a:cubicBezTo>
                    <a:cubicBezTo>
                      <a:pt x="3698" y="8215"/>
                      <a:pt x="3649" y="8169"/>
                      <a:pt x="3637" y="8109"/>
                    </a:cubicBezTo>
                    <a:lnTo>
                      <a:pt x="3605" y="7949"/>
                    </a:lnTo>
                    <a:lnTo>
                      <a:pt x="3848" y="8022"/>
                    </a:lnTo>
                    <a:lnTo>
                      <a:pt x="3816" y="8054"/>
                    </a:lnTo>
                    <a:cubicBezTo>
                      <a:pt x="3777" y="8094"/>
                      <a:pt x="3718" y="8107"/>
                      <a:pt x="3665" y="8088"/>
                    </a:cubicBezTo>
                    <a:cubicBezTo>
                      <a:pt x="3613" y="8069"/>
                      <a:pt x="3576" y="8021"/>
                      <a:pt x="3571" y="7966"/>
                    </a:cubicBezTo>
                    <a:lnTo>
                      <a:pt x="3557" y="7802"/>
                    </a:lnTo>
                    <a:lnTo>
                      <a:pt x="3523" y="7615"/>
                    </a:lnTo>
                    <a:lnTo>
                      <a:pt x="3509" y="7469"/>
                    </a:lnTo>
                    <a:lnTo>
                      <a:pt x="3477" y="7309"/>
                    </a:lnTo>
                    <a:lnTo>
                      <a:pt x="3720" y="7382"/>
                    </a:lnTo>
                    <a:lnTo>
                      <a:pt x="3704" y="7398"/>
                    </a:lnTo>
                    <a:cubicBezTo>
                      <a:pt x="3667" y="7436"/>
                      <a:pt x="3612" y="7450"/>
                      <a:pt x="3561" y="7434"/>
                    </a:cubicBezTo>
                    <a:cubicBezTo>
                      <a:pt x="3510" y="7419"/>
                      <a:pt x="3472" y="7377"/>
                      <a:pt x="3461" y="7325"/>
                    </a:cubicBezTo>
                    <a:lnTo>
                      <a:pt x="3429" y="7165"/>
                    </a:lnTo>
                    <a:lnTo>
                      <a:pt x="3570" y="7280"/>
                    </a:lnTo>
                    <a:lnTo>
                      <a:pt x="3554" y="7280"/>
                    </a:lnTo>
                    <a:cubicBezTo>
                      <a:pt x="3486" y="7280"/>
                      <a:pt x="3427" y="7232"/>
                      <a:pt x="3413" y="7165"/>
                    </a:cubicBezTo>
                    <a:lnTo>
                      <a:pt x="3379" y="6991"/>
                    </a:lnTo>
                    <a:lnTo>
                      <a:pt x="3363" y="6831"/>
                    </a:lnTo>
                    <a:lnTo>
                      <a:pt x="3506" y="6960"/>
                    </a:lnTo>
                    <a:lnTo>
                      <a:pt x="3474" y="6960"/>
                    </a:lnTo>
                    <a:cubicBezTo>
                      <a:pt x="3400" y="6960"/>
                      <a:pt x="3338" y="6904"/>
                      <a:pt x="3331" y="6830"/>
                    </a:cubicBezTo>
                    <a:lnTo>
                      <a:pt x="3317" y="6666"/>
                    </a:lnTo>
                    <a:lnTo>
                      <a:pt x="3283" y="6479"/>
                    </a:lnTo>
                    <a:lnTo>
                      <a:pt x="3267" y="6319"/>
                    </a:lnTo>
                    <a:lnTo>
                      <a:pt x="3410" y="6448"/>
                    </a:lnTo>
                    <a:lnTo>
                      <a:pt x="3378" y="6448"/>
                    </a:lnTo>
                    <a:cubicBezTo>
                      <a:pt x="3304" y="6448"/>
                      <a:pt x="3243" y="6392"/>
                      <a:pt x="3235" y="6319"/>
                    </a:cubicBezTo>
                    <a:lnTo>
                      <a:pt x="3221" y="6173"/>
                    </a:lnTo>
                    <a:lnTo>
                      <a:pt x="3187" y="5999"/>
                    </a:lnTo>
                    <a:lnTo>
                      <a:pt x="3171" y="5839"/>
                    </a:lnTo>
                    <a:lnTo>
                      <a:pt x="3314" y="5968"/>
                    </a:lnTo>
                    <a:lnTo>
                      <a:pt x="3282" y="5968"/>
                    </a:lnTo>
                    <a:cubicBezTo>
                      <a:pt x="3208" y="5968"/>
                      <a:pt x="3146" y="5912"/>
                      <a:pt x="3139" y="5838"/>
                    </a:cubicBezTo>
                    <a:lnTo>
                      <a:pt x="3125" y="5677"/>
                    </a:lnTo>
                    <a:lnTo>
                      <a:pt x="3093" y="5517"/>
                    </a:lnTo>
                    <a:lnTo>
                      <a:pt x="3059" y="5343"/>
                    </a:lnTo>
                    <a:lnTo>
                      <a:pt x="3043" y="5183"/>
                    </a:lnTo>
                    <a:lnTo>
                      <a:pt x="3186" y="5312"/>
                    </a:lnTo>
                    <a:lnTo>
                      <a:pt x="3154" y="5312"/>
                    </a:lnTo>
                    <a:cubicBezTo>
                      <a:pt x="3080" y="5312"/>
                      <a:pt x="3019" y="5256"/>
                      <a:pt x="3011" y="5183"/>
                    </a:cubicBezTo>
                    <a:lnTo>
                      <a:pt x="2997" y="5037"/>
                    </a:lnTo>
                    <a:lnTo>
                      <a:pt x="2965" y="4877"/>
                    </a:lnTo>
                    <a:lnTo>
                      <a:pt x="3106" y="4992"/>
                    </a:lnTo>
                    <a:lnTo>
                      <a:pt x="3090" y="4992"/>
                    </a:lnTo>
                    <a:cubicBezTo>
                      <a:pt x="3021" y="4992"/>
                      <a:pt x="2961" y="4943"/>
                      <a:pt x="2949" y="4874"/>
                    </a:cubicBezTo>
                    <a:lnTo>
                      <a:pt x="2915" y="4687"/>
                    </a:lnTo>
                    <a:lnTo>
                      <a:pt x="2899" y="4527"/>
                    </a:lnTo>
                    <a:lnTo>
                      <a:pt x="3042" y="4656"/>
                    </a:lnTo>
                    <a:lnTo>
                      <a:pt x="3010" y="4656"/>
                    </a:lnTo>
                    <a:cubicBezTo>
                      <a:pt x="2936" y="4656"/>
                      <a:pt x="2874" y="4600"/>
                      <a:pt x="2867" y="4526"/>
                    </a:cubicBezTo>
                    <a:lnTo>
                      <a:pt x="2853" y="4365"/>
                    </a:lnTo>
                    <a:lnTo>
                      <a:pt x="2821" y="4205"/>
                    </a:lnTo>
                    <a:lnTo>
                      <a:pt x="2962" y="4320"/>
                    </a:lnTo>
                    <a:lnTo>
                      <a:pt x="2946" y="4320"/>
                    </a:lnTo>
                    <a:cubicBezTo>
                      <a:pt x="2878" y="4320"/>
                      <a:pt x="2819" y="4272"/>
                      <a:pt x="2805" y="4205"/>
                    </a:cubicBezTo>
                    <a:lnTo>
                      <a:pt x="2771" y="4031"/>
                    </a:lnTo>
                    <a:lnTo>
                      <a:pt x="2755" y="3871"/>
                    </a:lnTo>
                    <a:lnTo>
                      <a:pt x="2963" y="3985"/>
                    </a:lnTo>
                    <a:lnTo>
                      <a:pt x="2931" y="4001"/>
                    </a:lnTo>
                    <a:cubicBezTo>
                      <a:pt x="2889" y="4022"/>
                      <a:pt x="2838" y="4021"/>
                      <a:pt x="2797" y="3999"/>
                    </a:cubicBezTo>
                    <a:cubicBezTo>
                      <a:pt x="2755" y="3976"/>
                      <a:pt x="2728" y="3934"/>
                      <a:pt x="2723" y="3887"/>
                    </a:cubicBezTo>
                    <a:lnTo>
                      <a:pt x="2707" y="3727"/>
                    </a:lnTo>
                    <a:lnTo>
                      <a:pt x="2850" y="3856"/>
                    </a:lnTo>
                    <a:lnTo>
                      <a:pt x="2818" y="3856"/>
                    </a:lnTo>
                    <a:cubicBezTo>
                      <a:pt x="2744" y="3856"/>
                      <a:pt x="2683" y="3800"/>
                      <a:pt x="2675" y="3727"/>
                    </a:cubicBezTo>
                    <a:lnTo>
                      <a:pt x="2659" y="3567"/>
                    </a:lnTo>
                    <a:lnTo>
                      <a:pt x="2802" y="3696"/>
                    </a:lnTo>
                    <a:lnTo>
                      <a:pt x="2770" y="3696"/>
                    </a:lnTo>
                    <a:cubicBezTo>
                      <a:pt x="2696" y="3696"/>
                      <a:pt x="2634" y="3640"/>
                      <a:pt x="2627" y="3566"/>
                    </a:cubicBezTo>
                    <a:lnTo>
                      <a:pt x="2611" y="3390"/>
                    </a:lnTo>
                    <a:lnTo>
                      <a:pt x="2754" y="3520"/>
                    </a:lnTo>
                    <a:lnTo>
                      <a:pt x="2722" y="3520"/>
                    </a:lnTo>
                    <a:cubicBezTo>
                      <a:pt x="2654" y="3520"/>
                      <a:pt x="2595" y="3472"/>
                      <a:pt x="2581" y="3405"/>
                    </a:cubicBezTo>
                    <a:lnTo>
                      <a:pt x="2549" y="3245"/>
                    </a:lnTo>
                    <a:lnTo>
                      <a:pt x="2690" y="3360"/>
                    </a:lnTo>
                    <a:lnTo>
                      <a:pt x="2674" y="3360"/>
                    </a:lnTo>
                    <a:lnTo>
                      <a:pt x="2642" y="3360"/>
                    </a:lnTo>
                    <a:cubicBezTo>
                      <a:pt x="2568" y="3360"/>
                      <a:pt x="2507" y="3304"/>
                      <a:pt x="2499" y="3231"/>
                    </a:cubicBezTo>
                    <a:lnTo>
                      <a:pt x="2483" y="3071"/>
                    </a:lnTo>
                    <a:lnTo>
                      <a:pt x="2626" y="3200"/>
                    </a:lnTo>
                    <a:lnTo>
                      <a:pt x="2594" y="3200"/>
                    </a:lnTo>
                    <a:cubicBezTo>
                      <a:pt x="2520" y="3200"/>
                      <a:pt x="2459" y="3144"/>
                      <a:pt x="2451" y="3071"/>
                    </a:cubicBezTo>
                    <a:lnTo>
                      <a:pt x="2435" y="2911"/>
                    </a:lnTo>
                    <a:lnTo>
                      <a:pt x="2578" y="3040"/>
                    </a:lnTo>
                    <a:lnTo>
                      <a:pt x="2546" y="3040"/>
                    </a:lnTo>
                    <a:cubicBezTo>
                      <a:pt x="2472" y="3040"/>
                      <a:pt x="2410" y="2984"/>
                      <a:pt x="2403" y="2910"/>
                    </a:cubicBezTo>
                    <a:lnTo>
                      <a:pt x="2390" y="2752"/>
                    </a:lnTo>
                    <a:lnTo>
                      <a:pt x="2358" y="2608"/>
                    </a:lnTo>
                    <a:lnTo>
                      <a:pt x="2498" y="2720"/>
                    </a:lnTo>
                    <a:lnTo>
                      <a:pt x="2482" y="2720"/>
                    </a:lnTo>
                    <a:lnTo>
                      <a:pt x="2450" y="2720"/>
                    </a:lnTo>
                    <a:lnTo>
                      <a:pt x="2434" y="2720"/>
                    </a:lnTo>
                    <a:cubicBezTo>
                      <a:pt x="2366" y="2720"/>
                      <a:pt x="2307" y="2672"/>
                      <a:pt x="2293" y="2605"/>
                    </a:cubicBezTo>
                    <a:lnTo>
                      <a:pt x="2259" y="2431"/>
                    </a:lnTo>
                    <a:lnTo>
                      <a:pt x="2245" y="2285"/>
                    </a:lnTo>
                    <a:lnTo>
                      <a:pt x="2213" y="2125"/>
                    </a:lnTo>
                    <a:lnTo>
                      <a:pt x="2354" y="2240"/>
                    </a:lnTo>
                    <a:lnTo>
                      <a:pt x="2338" y="2240"/>
                    </a:lnTo>
                    <a:lnTo>
                      <a:pt x="2306" y="2240"/>
                    </a:lnTo>
                    <a:cubicBezTo>
                      <a:pt x="2232" y="2240"/>
                      <a:pt x="2171" y="2184"/>
                      <a:pt x="2163" y="2111"/>
                    </a:cubicBezTo>
                    <a:lnTo>
                      <a:pt x="2147" y="1951"/>
                    </a:lnTo>
                    <a:lnTo>
                      <a:pt x="2290" y="2080"/>
                    </a:lnTo>
                    <a:lnTo>
                      <a:pt x="2258" y="2080"/>
                    </a:lnTo>
                    <a:cubicBezTo>
                      <a:pt x="2184" y="2080"/>
                      <a:pt x="2123" y="2024"/>
                      <a:pt x="2115" y="1951"/>
                    </a:cubicBezTo>
                    <a:lnTo>
                      <a:pt x="2099" y="1791"/>
                    </a:lnTo>
                    <a:lnTo>
                      <a:pt x="2242" y="1920"/>
                    </a:lnTo>
                    <a:lnTo>
                      <a:pt x="2210" y="1920"/>
                    </a:lnTo>
                    <a:cubicBezTo>
                      <a:pt x="2136" y="1920"/>
                      <a:pt x="2074" y="1864"/>
                      <a:pt x="2067" y="1790"/>
                    </a:cubicBezTo>
                    <a:lnTo>
                      <a:pt x="2051" y="1614"/>
                    </a:lnTo>
                    <a:lnTo>
                      <a:pt x="2194" y="1744"/>
                    </a:lnTo>
                    <a:lnTo>
                      <a:pt x="2162" y="1744"/>
                    </a:lnTo>
                    <a:lnTo>
                      <a:pt x="2130" y="1744"/>
                    </a:lnTo>
                    <a:cubicBezTo>
                      <a:pt x="2056" y="1744"/>
                      <a:pt x="1995" y="1688"/>
                      <a:pt x="1987" y="1615"/>
                    </a:cubicBezTo>
                    <a:lnTo>
                      <a:pt x="1973" y="1469"/>
                    </a:lnTo>
                    <a:lnTo>
                      <a:pt x="1941" y="1309"/>
                    </a:lnTo>
                    <a:lnTo>
                      <a:pt x="2226" y="1295"/>
                    </a:lnTo>
                    <a:lnTo>
                      <a:pt x="2210" y="1455"/>
                    </a:lnTo>
                    <a:cubicBezTo>
                      <a:pt x="2205" y="1504"/>
                      <a:pt x="2175" y="1547"/>
                      <a:pt x="2131" y="1569"/>
                    </a:cubicBezTo>
                    <a:lnTo>
                      <a:pt x="2099" y="1585"/>
                    </a:lnTo>
                    <a:cubicBezTo>
                      <a:pt x="2057" y="1606"/>
                      <a:pt x="2006" y="1605"/>
                      <a:pt x="1965" y="1583"/>
                    </a:cubicBezTo>
                    <a:cubicBezTo>
                      <a:pt x="1923" y="1560"/>
                      <a:pt x="1896" y="1518"/>
                      <a:pt x="1891" y="1471"/>
                    </a:cubicBezTo>
                    <a:lnTo>
                      <a:pt x="1877" y="1322"/>
                    </a:lnTo>
                    <a:lnTo>
                      <a:pt x="1843" y="1135"/>
                    </a:lnTo>
                    <a:lnTo>
                      <a:pt x="1827" y="975"/>
                    </a:lnTo>
                    <a:lnTo>
                      <a:pt x="1970" y="1104"/>
                    </a:lnTo>
                    <a:lnTo>
                      <a:pt x="1938" y="1104"/>
                    </a:lnTo>
                    <a:lnTo>
                      <a:pt x="1922" y="1104"/>
                    </a:lnTo>
                    <a:lnTo>
                      <a:pt x="1890" y="1104"/>
                    </a:lnTo>
                    <a:cubicBezTo>
                      <a:pt x="1816" y="1104"/>
                      <a:pt x="1755" y="1048"/>
                      <a:pt x="1747" y="975"/>
                    </a:cubicBezTo>
                    <a:lnTo>
                      <a:pt x="1731" y="815"/>
                    </a:lnTo>
                    <a:lnTo>
                      <a:pt x="1874" y="944"/>
                    </a:lnTo>
                    <a:lnTo>
                      <a:pt x="1842" y="944"/>
                    </a:lnTo>
                    <a:lnTo>
                      <a:pt x="1826" y="944"/>
                    </a:lnTo>
                    <a:cubicBezTo>
                      <a:pt x="1758" y="944"/>
                      <a:pt x="1699" y="896"/>
                      <a:pt x="1685" y="829"/>
                    </a:cubicBezTo>
                    <a:lnTo>
                      <a:pt x="1653" y="669"/>
                    </a:lnTo>
                    <a:lnTo>
                      <a:pt x="1794" y="784"/>
                    </a:lnTo>
                    <a:lnTo>
                      <a:pt x="1778" y="784"/>
                    </a:lnTo>
                    <a:lnTo>
                      <a:pt x="1746" y="784"/>
                    </a:lnTo>
                    <a:lnTo>
                      <a:pt x="1730" y="784"/>
                    </a:lnTo>
                    <a:cubicBezTo>
                      <a:pt x="1661" y="784"/>
                      <a:pt x="1601" y="735"/>
                      <a:pt x="1589" y="666"/>
                    </a:cubicBezTo>
                    <a:lnTo>
                      <a:pt x="1557" y="490"/>
                    </a:lnTo>
                    <a:lnTo>
                      <a:pt x="1842" y="479"/>
                    </a:lnTo>
                    <a:lnTo>
                      <a:pt x="1826" y="639"/>
                    </a:lnTo>
                    <a:cubicBezTo>
                      <a:pt x="1819" y="710"/>
                      <a:pt x="1761" y="765"/>
                      <a:pt x="1690" y="768"/>
                    </a:cubicBezTo>
                    <a:cubicBezTo>
                      <a:pt x="1618" y="772"/>
                      <a:pt x="1555" y="723"/>
                      <a:pt x="1541" y="653"/>
                    </a:cubicBezTo>
                    <a:lnTo>
                      <a:pt x="1509" y="493"/>
                    </a:lnTo>
                    <a:lnTo>
                      <a:pt x="1650" y="608"/>
                    </a:lnTo>
                    <a:lnTo>
                      <a:pt x="1618" y="608"/>
                    </a:lnTo>
                    <a:lnTo>
                      <a:pt x="1602" y="608"/>
                    </a:lnTo>
                    <a:lnTo>
                      <a:pt x="1570" y="608"/>
                    </a:lnTo>
                    <a:lnTo>
                      <a:pt x="1554" y="608"/>
                    </a:lnTo>
                    <a:lnTo>
                      <a:pt x="1522" y="608"/>
                    </a:lnTo>
                    <a:lnTo>
                      <a:pt x="1506" y="608"/>
                    </a:lnTo>
                    <a:lnTo>
                      <a:pt x="1474" y="608"/>
                    </a:lnTo>
                    <a:cubicBezTo>
                      <a:pt x="1400" y="608"/>
                      <a:pt x="1339" y="552"/>
                      <a:pt x="1331" y="479"/>
                    </a:cubicBezTo>
                    <a:lnTo>
                      <a:pt x="1315" y="319"/>
                    </a:lnTo>
                    <a:lnTo>
                      <a:pt x="1458" y="448"/>
                    </a:lnTo>
                    <a:lnTo>
                      <a:pt x="1426" y="448"/>
                    </a:lnTo>
                    <a:lnTo>
                      <a:pt x="1410" y="448"/>
                    </a:lnTo>
                    <a:lnTo>
                      <a:pt x="1378" y="448"/>
                    </a:lnTo>
                    <a:lnTo>
                      <a:pt x="1362" y="448"/>
                    </a:lnTo>
                    <a:lnTo>
                      <a:pt x="1330" y="448"/>
                    </a:lnTo>
                    <a:lnTo>
                      <a:pt x="1474" y="319"/>
                    </a:lnTo>
                    <a:lnTo>
                      <a:pt x="1458" y="479"/>
                    </a:lnTo>
                    <a:cubicBezTo>
                      <a:pt x="1451" y="550"/>
                      <a:pt x="1393" y="605"/>
                      <a:pt x="1322" y="608"/>
                    </a:cubicBezTo>
                    <a:cubicBezTo>
                      <a:pt x="1250" y="612"/>
                      <a:pt x="1187" y="563"/>
                      <a:pt x="1173" y="493"/>
                    </a:cubicBezTo>
                    <a:lnTo>
                      <a:pt x="1141" y="333"/>
                    </a:lnTo>
                    <a:lnTo>
                      <a:pt x="1282" y="448"/>
                    </a:lnTo>
                    <a:lnTo>
                      <a:pt x="1266" y="448"/>
                    </a:lnTo>
                    <a:lnTo>
                      <a:pt x="1234" y="448"/>
                    </a:lnTo>
                    <a:lnTo>
                      <a:pt x="1218" y="448"/>
                    </a:lnTo>
                    <a:lnTo>
                      <a:pt x="1186" y="448"/>
                    </a:lnTo>
                    <a:lnTo>
                      <a:pt x="1170" y="448"/>
                    </a:lnTo>
                    <a:lnTo>
                      <a:pt x="1138" y="448"/>
                    </a:lnTo>
                    <a:lnTo>
                      <a:pt x="1106" y="448"/>
                    </a:lnTo>
                    <a:lnTo>
                      <a:pt x="1090" y="448"/>
                    </a:lnTo>
                    <a:lnTo>
                      <a:pt x="1058" y="448"/>
                    </a:lnTo>
                    <a:lnTo>
                      <a:pt x="1042" y="448"/>
                    </a:lnTo>
                    <a:lnTo>
                      <a:pt x="1010" y="448"/>
                    </a:lnTo>
                    <a:lnTo>
                      <a:pt x="994" y="448"/>
                    </a:lnTo>
                    <a:lnTo>
                      <a:pt x="962" y="448"/>
                    </a:lnTo>
                    <a:lnTo>
                      <a:pt x="946" y="448"/>
                    </a:lnTo>
                    <a:lnTo>
                      <a:pt x="914" y="448"/>
                    </a:lnTo>
                    <a:lnTo>
                      <a:pt x="898" y="448"/>
                    </a:lnTo>
                    <a:lnTo>
                      <a:pt x="866" y="448"/>
                    </a:lnTo>
                    <a:lnTo>
                      <a:pt x="850" y="448"/>
                    </a:lnTo>
                    <a:lnTo>
                      <a:pt x="818" y="448"/>
                    </a:lnTo>
                    <a:cubicBezTo>
                      <a:pt x="744" y="448"/>
                      <a:pt x="683" y="392"/>
                      <a:pt x="675" y="319"/>
                    </a:cubicBezTo>
                    <a:lnTo>
                      <a:pt x="659" y="159"/>
                    </a:lnTo>
                    <a:lnTo>
                      <a:pt x="802" y="288"/>
                    </a:lnTo>
                    <a:lnTo>
                      <a:pt x="770" y="288"/>
                    </a:lnTo>
                    <a:lnTo>
                      <a:pt x="914" y="158"/>
                    </a:lnTo>
                    <a:lnTo>
                      <a:pt x="896" y="349"/>
                    </a:lnTo>
                    <a:lnTo>
                      <a:pt x="864" y="509"/>
                    </a:lnTo>
                    <a:cubicBezTo>
                      <a:pt x="850" y="576"/>
                      <a:pt x="791" y="624"/>
                      <a:pt x="722" y="624"/>
                    </a:cubicBezTo>
                    <a:lnTo>
                      <a:pt x="706" y="624"/>
                    </a:lnTo>
                    <a:lnTo>
                      <a:pt x="674" y="624"/>
                    </a:lnTo>
                    <a:lnTo>
                      <a:pt x="658" y="624"/>
                    </a:lnTo>
                    <a:lnTo>
                      <a:pt x="626" y="624"/>
                    </a:lnTo>
                    <a:lnTo>
                      <a:pt x="610" y="624"/>
                    </a:lnTo>
                    <a:lnTo>
                      <a:pt x="578" y="624"/>
                    </a:lnTo>
                    <a:lnTo>
                      <a:pt x="643" y="609"/>
                    </a:lnTo>
                    <a:lnTo>
                      <a:pt x="611" y="625"/>
                    </a:lnTo>
                    <a:cubicBezTo>
                      <a:pt x="555" y="653"/>
                      <a:pt x="488" y="642"/>
                      <a:pt x="445" y="598"/>
                    </a:cubicBezTo>
                    <a:lnTo>
                      <a:pt x="429" y="582"/>
                    </a:lnTo>
                    <a:lnTo>
                      <a:pt x="672" y="509"/>
                    </a:lnTo>
                    <a:lnTo>
                      <a:pt x="640" y="669"/>
                    </a:lnTo>
                    <a:cubicBezTo>
                      <a:pt x="626" y="736"/>
                      <a:pt x="567" y="784"/>
                      <a:pt x="498" y="784"/>
                    </a:cubicBezTo>
                    <a:lnTo>
                      <a:pt x="482" y="784"/>
                    </a:lnTo>
                    <a:lnTo>
                      <a:pt x="450" y="784"/>
                    </a:lnTo>
                    <a:lnTo>
                      <a:pt x="434" y="784"/>
                    </a:lnTo>
                    <a:cubicBezTo>
                      <a:pt x="412" y="784"/>
                      <a:pt x="390" y="779"/>
                      <a:pt x="370" y="769"/>
                    </a:cubicBezTo>
                    <a:lnTo>
                      <a:pt x="338" y="753"/>
                    </a:lnTo>
                    <a:lnTo>
                      <a:pt x="546" y="640"/>
                    </a:lnTo>
                    <a:lnTo>
                      <a:pt x="528" y="797"/>
                    </a:lnTo>
                    <a:lnTo>
                      <a:pt x="498" y="942"/>
                    </a:lnTo>
                    <a:lnTo>
                      <a:pt x="480" y="1130"/>
                    </a:lnTo>
                    <a:lnTo>
                      <a:pt x="448" y="1306"/>
                    </a:lnTo>
                    <a:cubicBezTo>
                      <a:pt x="436" y="1375"/>
                      <a:pt x="376" y="1424"/>
                      <a:pt x="306" y="1424"/>
                    </a:cubicBezTo>
                    <a:lnTo>
                      <a:pt x="290" y="1424"/>
                    </a:lnTo>
                    <a:cubicBezTo>
                      <a:pt x="268" y="1424"/>
                      <a:pt x="246" y="1419"/>
                      <a:pt x="226" y="1409"/>
                    </a:cubicBezTo>
                    <a:lnTo>
                      <a:pt x="194" y="1393"/>
                    </a:lnTo>
                    <a:lnTo>
                      <a:pt x="360" y="1366"/>
                    </a:lnTo>
                    <a:lnTo>
                      <a:pt x="344" y="1382"/>
                    </a:lnTo>
                    <a:lnTo>
                      <a:pt x="384" y="1309"/>
                    </a:lnTo>
                    <a:lnTo>
                      <a:pt x="352" y="1469"/>
                    </a:lnTo>
                    <a:lnTo>
                      <a:pt x="354" y="1447"/>
                    </a:lnTo>
                    <a:lnTo>
                      <a:pt x="338" y="1783"/>
                    </a:lnTo>
                    <a:cubicBezTo>
                      <a:pt x="336" y="1832"/>
                      <a:pt x="309" y="1876"/>
                      <a:pt x="267" y="1901"/>
                    </a:cubicBezTo>
                    <a:cubicBezTo>
                      <a:pt x="225" y="1925"/>
                      <a:pt x="174" y="1927"/>
                      <a:pt x="130" y="1905"/>
                    </a:cubicBezTo>
                    <a:lnTo>
                      <a:pt x="98" y="1889"/>
                    </a:lnTo>
                    <a:cubicBezTo>
                      <a:pt x="51" y="1866"/>
                      <a:pt x="20" y="1818"/>
                      <a:pt x="19" y="1764"/>
                    </a:cubicBezTo>
                    <a:lnTo>
                      <a:pt x="3" y="1188"/>
                    </a:lnTo>
                    <a:cubicBezTo>
                      <a:pt x="0" y="1109"/>
                      <a:pt x="63" y="1043"/>
                      <a:pt x="142" y="1041"/>
                    </a:cubicBezTo>
                    <a:cubicBezTo>
                      <a:pt x="222" y="1038"/>
                      <a:pt x="288" y="1101"/>
                      <a:pt x="290" y="1180"/>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173"/>
              <p:cNvSpPr>
                <a:spLocks/>
              </p:cNvSpPr>
              <p:nvPr/>
            </p:nvSpPr>
            <p:spPr bwMode="auto">
              <a:xfrm>
                <a:off x="7537450" y="5670550"/>
                <a:ext cx="492125" cy="295275"/>
              </a:xfrm>
              <a:custGeom>
                <a:avLst/>
                <a:gdLst>
                  <a:gd name="T0" fmla="*/ 209 w 2584"/>
                  <a:gd name="T1" fmla="*/ 160 h 1548"/>
                  <a:gd name="T2" fmla="*/ 303 w 2584"/>
                  <a:gd name="T3" fmla="*/ 393 h 1548"/>
                  <a:gd name="T4" fmla="*/ 392 w 2584"/>
                  <a:gd name="T5" fmla="*/ 505 h 1548"/>
                  <a:gd name="T6" fmla="*/ 392 w 2584"/>
                  <a:gd name="T7" fmla="*/ 536 h 1548"/>
                  <a:gd name="T8" fmla="*/ 520 w 2584"/>
                  <a:gd name="T9" fmla="*/ 753 h 1548"/>
                  <a:gd name="T10" fmla="*/ 528 w 2584"/>
                  <a:gd name="T11" fmla="*/ 800 h 1548"/>
                  <a:gd name="T12" fmla="*/ 600 w 2584"/>
                  <a:gd name="T13" fmla="*/ 888 h 1548"/>
                  <a:gd name="T14" fmla="*/ 608 w 2584"/>
                  <a:gd name="T15" fmla="*/ 1000 h 1548"/>
                  <a:gd name="T16" fmla="*/ 674 w 2584"/>
                  <a:gd name="T17" fmla="*/ 1018 h 1548"/>
                  <a:gd name="T18" fmla="*/ 816 w 2584"/>
                  <a:gd name="T19" fmla="*/ 1152 h 1548"/>
                  <a:gd name="T20" fmla="*/ 888 w 2584"/>
                  <a:gd name="T21" fmla="*/ 976 h 1548"/>
                  <a:gd name="T22" fmla="*/ 1054 w 2584"/>
                  <a:gd name="T23" fmla="*/ 991 h 1548"/>
                  <a:gd name="T24" fmla="*/ 1016 w 2584"/>
                  <a:gd name="T25" fmla="*/ 1168 h 1548"/>
                  <a:gd name="T26" fmla="*/ 1049 w 2584"/>
                  <a:gd name="T27" fmla="*/ 1377 h 1548"/>
                  <a:gd name="T28" fmla="*/ 1113 w 2584"/>
                  <a:gd name="T29" fmla="*/ 1302 h 1548"/>
                  <a:gd name="T30" fmla="*/ 1280 w 2584"/>
                  <a:gd name="T31" fmla="*/ 872 h 1548"/>
                  <a:gd name="T32" fmla="*/ 1320 w 2584"/>
                  <a:gd name="T33" fmla="*/ 720 h 1548"/>
                  <a:gd name="T34" fmla="*/ 1424 w 2584"/>
                  <a:gd name="T35" fmla="*/ 712 h 1548"/>
                  <a:gd name="T36" fmla="*/ 1592 w 2584"/>
                  <a:gd name="T37" fmla="*/ 865 h 1548"/>
                  <a:gd name="T38" fmla="*/ 1679 w 2584"/>
                  <a:gd name="T39" fmla="*/ 922 h 1548"/>
                  <a:gd name="T40" fmla="*/ 1616 w 2584"/>
                  <a:gd name="T41" fmla="*/ 1072 h 1548"/>
                  <a:gd name="T42" fmla="*/ 1816 w 2584"/>
                  <a:gd name="T43" fmla="*/ 1064 h 1548"/>
                  <a:gd name="T44" fmla="*/ 1912 w 2584"/>
                  <a:gd name="T45" fmla="*/ 1209 h 1548"/>
                  <a:gd name="T46" fmla="*/ 1872 w 2584"/>
                  <a:gd name="T47" fmla="*/ 1232 h 1548"/>
                  <a:gd name="T48" fmla="*/ 2032 w 2584"/>
                  <a:gd name="T49" fmla="*/ 1248 h 1548"/>
                  <a:gd name="T50" fmla="*/ 2167 w 2584"/>
                  <a:gd name="T51" fmla="*/ 1365 h 1548"/>
                  <a:gd name="T52" fmla="*/ 2168 w 2584"/>
                  <a:gd name="T53" fmla="*/ 1272 h 1548"/>
                  <a:gd name="T54" fmla="*/ 2193 w 2584"/>
                  <a:gd name="T55" fmla="*/ 1286 h 1548"/>
                  <a:gd name="T56" fmla="*/ 2328 w 2584"/>
                  <a:gd name="T57" fmla="*/ 1208 h 1548"/>
                  <a:gd name="T58" fmla="*/ 2467 w 2584"/>
                  <a:gd name="T59" fmla="*/ 1182 h 1548"/>
                  <a:gd name="T60" fmla="*/ 2488 w 2584"/>
                  <a:gd name="T61" fmla="*/ 1168 h 1548"/>
                  <a:gd name="T62" fmla="*/ 2448 w 2584"/>
                  <a:gd name="T63" fmla="*/ 1304 h 1548"/>
                  <a:gd name="T64" fmla="*/ 2448 w 2584"/>
                  <a:gd name="T65" fmla="*/ 1240 h 1548"/>
                  <a:gd name="T66" fmla="*/ 2243 w 2584"/>
                  <a:gd name="T67" fmla="*/ 1330 h 1548"/>
                  <a:gd name="T68" fmla="*/ 2232 w 2584"/>
                  <a:gd name="T69" fmla="*/ 1424 h 1548"/>
                  <a:gd name="T70" fmla="*/ 2144 w 2584"/>
                  <a:gd name="T71" fmla="*/ 1456 h 1548"/>
                  <a:gd name="T72" fmla="*/ 2088 w 2584"/>
                  <a:gd name="T73" fmla="*/ 1424 h 1548"/>
                  <a:gd name="T74" fmla="*/ 1929 w 2584"/>
                  <a:gd name="T75" fmla="*/ 1275 h 1548"/>
                  <a:gd name="T76" fmla="*/ 1843 w 2584"/>
                  <a:gd name="T77" fmla="*/ 1234 h 1548"/>
                  <a:gd name="T78" fmla="*/ 1816 w 2584"/>
                  <a:gd name="T79" fmla="*/ 1216 h 1548"/>
                  <a:gd name="T80" fmla="*/ 1798 w 2584"/>
                  <a:gd name="T81" fmla="*/ 1090 h 1548"/>
                  <a:gd name="T82" fmla="*/ 1672 w 2584"/>
                  <a:gd name="T83" fmla="*/ 1096 h 1548"/>
                  <a:gd name="T84" fmla="*/ 1584 w 2584"/>
                  <a:gd name="T85" fmla="*/ 1008 h 1548"/>
                  <a:gd name="T86" fmla="*/ 1496 w 2584"/>
                  <a:gd name="T87" fmla="*/ 864 h 1548"/>
                  <a:gd name="T88" fmla="*/ 1329 w 2584"/>
                  <a:gd name="T89" fmla="*/ 791 h 1548"/>
                  <a:gd name="T90" fmla="*/ 1328 w 2584"/>
                  <a:gd name="T91" fmla="*/ 856 h 1548"/>
                  <a:gd name="T92" fmla="*/ 1328 w 2584"/>
                  <a:gd name="T93" fmla="*/ 1024 h 1548"/>
                  <a:gd name="T94" fmla="*/ 1240 w 2584"/>
                  <a:gd name="T95" fmla="*/ 1320 h 1548"/>
                  <a:gd name="T96" fmla="*/ 1062 w 2584"/>
                  <a:gd name="T97" fmla="*/ 1515 h 1548"/>
                  <a:gd name="T98" fmla="*/ 969 w 2584"/>
                  <a:gd name="T99" fmla="*/ 1126 h 1548"/>
                  <a:gd name="T100" fmla="*/ 889 w 2584"/>
                  <a:gd name="T101" fmla="*/ 828 h 1548"/>
                  <a:gd name="T102" fmla="*/ 816 w 2584"/>
                  <a:gd name="T103" fmla="*/ 1081 h 1548"/>
                  <a:gd name="T104" fmla="*/ 738 w 2584"/>
                  <a:gd name="T105" fmla="*/ 1240 h 1548"/>
                  <a:gd name="T106" fmla="*/ 720 w 2584"/>
                  <a:gd name="T107" fmla="*/ 1184 h 1548"/>
                  <a:gd name="T108" fmla="*/ 648 w 2584"/>
                  <a:gd name="T109" fmla="*/ 1200 h 1548"/>
                  <a:gd name="T110" fmla="*/ 576 w 2584"/>
                  <a:gd name="T111" fmla="*/ 1072 h 1548"/>
                  <a:gd name="T112" fmla="*/ 504 w 2584"/>
                  <a:gd name="T113" fmla="*/ 864 h 1548"/>
                  <a:gd name="T114" fmla="*/ 413 w 2584"/>
                  <a:gd name="T115" fmla="*/ 776 h 1548"/>
                  <a:gd name="T116" fmla="*/ 293 w 2584"/>
                  <a:gd name="T117" fmla="*/ 624 h 1548"/>
                  <a:gd name="T118" fmla="*/ 227 w 2584"/>
                  <a:gd name="T119" fmla="*/ 498 h 1548"/>
                  <a:gd name="T120" fmla="*/ 192 w 2584"/>
                  <a:gd name="T121" fmla="*/ 376 h 1548"/>
                  <a:gd name="T122" fmla="*/ 49 w 2584"/>
                  <a:gd name="T123" fmla="*/ 91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84" h="1548">
                    <a:moveTo>
                      <a:pt x="72" y="0"/>
                    </a:moveTo>
                    <a:lnTo>
                      <a:pt x="88" y="0"/>
                    </a:lnTo>
                    <a:lnTo>
                      <a:pt x="96" y="0"/>
                    </a:lnTo>
                    <a:lnTo>
                      <a:pt x="112" y="0"/>
                    </a:lnTo>
                    <a:cubicBezTo>
                      <a:pt x="132" y="0"/>
                      <a:pt x="150" y="8"/>
                      <a:pt x="163" y="22"/>
                    </a:cubicBezTo>
                    <a:lnTo>
                      <a:pt x="171" y="30"/>
                    </a:lnTo>
                    <a:cubicBezTo>
                      <a:pt x="182" y="41"/>
                      <a:pt x="190" y="55"/>
                      <a:pt x="192" y="70"/>
                    </a:cubicBezTo>
                    <a:lnTo>
                      <a:pt x="208" y="182"/>
                    </a:lnTo>
                    <a:lnTo>
                      <a:pt x="136" y="120"/>
                    </a:lnTo>
                    <a:lnTo>
                      <a:pt x="144" y="120"/>
                    </a:lnTo>
                    <a:cubicBezTo>
                      <a:pt x="172" y="120"/>
                      <a:pt x="197" y="136"/>
                      <a:pt x="209" y="160"/>
                    </a:cubicBezTo>
                    <a:lnTo>
                      <a:pt x="225" y="192"/>
                    </a:lnTo>
                    <a:lnTo>
                      <a:pt x="160" y="152"/>
                    </a:lnTo>
                    <a:lnTo>
                      <a:pt x="168" y="152"/>
                    </a:lnTo>
                    <a:cubicBezTo>
                      <a:pt x="203" y="152"/>
                      <a:pt x="232" y="177"/>
                      <a:pt x="239" y="210"/>
                    </a:cubicBezTo>
                    <a:lnTo>
                      <a:pt x="255" y="290"/>
                    </a:lnTo>
                    <a:lnTo>
                      <a:pt x="184" y="232"/>
                    </a:lnTo>
                    <a:lnTo>
                      <a:pt x="192" y="232"/>
                    </a:lnTo>
                    <a:lnTo>
                      <a:pt x="208" y="232"/>
                    </a:lnTo>
                    <a:cubicBezTo>
                      <a:pt x="242" y="232"/>
                      <a:pt x="270" y="255"/>
                      <a:pt x="278" y="287"/>
                    </a:cubicBezTo>
                    <a:lnTo>
                      <a:pt x="286" y="319"/>
                    </a:lnTo>
                    <a:lnTo>
                      <a:pt x="303" y="393"/>
                    </a:lnTo>
                    <a:lnTo>
                      <a:pt x="319" y="465"/>
                    </a:lnTo>
                    <a:lnTo>
                      <a:pt x="248" y="408"/>
                    </a:lnTo>
                    <a:lnTo>
                      <a:pt x="256" y="408"/>
                    </a:lnTo>
                    <a:lnTo>
                      <a:pt x="272" y="408"/>
                    </a:lnTo>
                    <a:lnTo>
                      <a:pt x="280" y="408"/>
                    </a:lnTo>
                    <a:lnTo>
                      <a:pt x="296" y="408"/>
                    </a:lnTo>
                    <a:cubicBezTo>
                      <a:pt x="330" y="408"/>
                      <a:pt x="358" y="431"/>
                      <a:pt x="366" y="463"/>
                    </a:cubicBezTo>
                    <a:lnTo>
                      <a:pt x="374" y="495"/>
                    </a:lnTo>
                    <a:lnTo>
                      <a:pt x="304" y="440"/>
                    </a:lnTo>
                    <a:lnTo>
                      <a:pt x="320" y="440"/>
                    </a:lnTo>
                    <a:cubicBezTo>
                      <a:pt x="357" y="440"/>
                      <a:pt x="388" y="468"/>
                      <a:pt x="392" y="505"/>
                    </a:cubicBezTo>
                    <a:lnTo>
                      <a:pt x="400" y="577"/>
                    </a:lnTo>
                    <a:lnTo>
                      <a:pt x="388" y="545"/>
                    </a:lnTo>
                    <a:lnTo>
                      <a:pt x="404" y="569"/>
                    </a:lnTo>
                    <a:lnTo>
                      <a:pt x="276" y="586"/>
                    </a:lnTo>
                    <a:lnTo>
                      <a:pt x="284" y="562"/>
                    </a:lnTo>
                    <a:cubicBezTo>
                      <a:pt x="293" y="536"/>
                      <a:pt x="316" y="517"/>
                      <a:pt x="343" y="513"/>
                    </a:cubicBezTo>
                    <a:cubicBezTo>
                      <a:pt x="370" y="509"/>
                      <a:pt x="397" y="522"/>
                      <a:pt x="412" y="545"/>
                    </a:cubicBezTo>
                    <a:lnTo>
                      <a:pt x="428" y="569"/>
                    </a:lnTo>
                    <a:lnTo>
                      <a:pt x="368" y="536"/>
                    </a:lnTo>
                    <a:lnTo>
                      <a:pt x="376" y="536"/>
                    </a:lnTo>
                    <a:lnTo>
                      <a:pt x="392" y="536"/>
                    </a:lnTo>
                    <a:cubicBezTo>
                      <a:pt x="429" y="536"/>
                      <a:pt x="460" y="564"/>
                      <a:pt x="464" y="601"/>
                    </a:cubicBezTo>
                    <a:lnTo>
                      <a:pt x="472" y="681"/>
                    </a:lnTo>
                    <a:lnTo>
                      <a:pt x="400" y="616"/>
                    </a:lnTo>
                    <a:lnTo>
                      <a:pt x="416" y="616"/>
                    </a:lnTo>
                    <a:cubicBezTo>
                      <a:pt x="444" y="616"/>
                      <a:pt x="469" y="632"/>
                      <a:pt x="481" y="656"/>
                    </a:cubicBezTo>
                    <a:lnTo>
                      <a:pt x="489" y="672"/>
                    </a:lnTo>
                    <a:lnTo>
                      <a:pt x="374" y="654"/>
                    </a:lnTo>
                    <a:lnTo>
                      <a:pt x="390" y="638"/>
                    </a:lnTo>
                    <a:cubicBezTo>
                      <a:pt x="409" y="618"/>
                      <a:pt x="438" y="611"/>
                      <a:pt x="464" y="621"/>
                    </a:cubicBezTo>
                    <a:cubicBezTo>
                      <a:pt x="490" y="630"/>
                      <a:pt x="509" y="653"/>
                      <a:pt x="512" y="681"/>
                    </a:cubicBezTo>
                    <a:lnTo>
                      <a:pt x="520" y="753"/>
                    </a:lnTo>
                    <a:lnTo>
                      <a:pt x="448" y="688"/>
                    </a:lnTo>
                    <a:lnTo>
                      <a:pt x="464" y="688"/>
                    </a:lnTo>
                    <a:cubicBezTo>
                      <a:pt x="498" y="688"/>
                      <a:pt x="526" y="711"/>
                      <a:pt x="534" y="743"/>
                    </a:cubicBezTo>
                    <a:lnTo>
                      <a:pt x="542" y="775"/>
                    </a:lnTo>
                    <a:lnTo>
                      <a:pt x="472" y="720"/>
                    </a:lnTo>
                    <a:lnTo>
                      <a:pt x="488" y="720"/>
                    </a:lnTo>
                    <a:lnTo>
                      <a:pt x="504" y="720"/>
                    </a:lnTo>
                    <a:lnTo>
                      <a:pt x="512" y="720"/>
                    </a:lnTo>
                    <a:cubicBezTo>
                      <a:pt x="547" y="720"/>
                      <a:pt x="576" y="745"/>
                      <a:pt x="583" y="778"/>
                    </a:cubicBezTo>
                    <a:lnTo>
                      <a:pt x="599" y="858"/>
                    </a:lnTo>
                    <a:lnTo>
                      <a:pt x="528" y="800"/>
                    </a:lnTo>
                    <a:lnTo>
                      <a:pt x="536" y="800"/>
                    </a:lnTo>
                    <a:lnTo>
                      <a:pt x="552" y="800"/>
                    </a:lnTo>
                    <a:cubicBezTo>
                      <a:pt x="589" y="800"/>
                      <a:pt x="620" y="828"/>
                      <a:pt x="624" y="865"/>
                    </a:cubicBezTo>
                    <a:lnTo>
                      <a:pt x="632" y="945"/>
                    </a:lnTo>
                    <a:lnTo>
                      <a:pt x="629" y="930"/>
                    </a:lnTo>
                    <a:lnTo>
                      <a:pt x="645" y="978"/>
                    </a:lnTo>
                    <a:lnTo>
                      <a:pt x="576" y="928"/>
                    </a:lnTo>
                    <a:lnTo>
                      <a:pt x="584" y="928"/>
                    </a:lnTo>
                    <a:lnTo>
                      <a:pt x="518" y="974"/>
                    </a:lnTo>
                    <a:lnTo>
                      <a:pt x="534" y="934"/>
                    </a:lnTo>
                    <a:cubicBezTo>
                      <a:pt x="545" y="906"/>
                      <a:pt x="571" y="888"/>
                      <a:pt x="600" y="888"/>
                    </a:cubicBezTo>
                    <a:lnTo>
                      <a:pt x="608" y="888"/>
                    </a:lnTo>
                    <a:cubicBezTo>
                      <a:pt x="642" y="888"/>
                      <a:pt x="671" y="912"/>
                      <a:pt x="679" y="945"/>
                    </a:cubicBezTo>
                    <a:lnTo>
                      <a:pt x="695" y="1017"/>
                    </a:lnTo>
                    <a:lnTo>
                      <a:pt x="704" y="1105"/>
                    </a:lnTo>
                    <a:lnTo>
                      <a:pt x="683" y="1062"/>
                    </a:lnTo>
                    <a:lnTo>
                      <a:pt x="699" y="1078"/>
                    </a:lnTo>
                    <a:lnTo>
                      <a:pt x="648" y="1056"/>
                    </a:lnTo>
                    <a:lnTo>
                      <a:pt x="656" y="1056"/>
                    </a:lnTo>
                    <a:lnTo>
                      <a:pt x="585" y="1117"/>
                    </a:lnTo>
                    <a:lnTo>
                      <a:pt x="601" y="1021"/>
                    </a:lnTo>
                    <a:cubicBezTo>
                      <a:pt x="603" y="1014"/>
                      <a:pt x="605" y="1007"/>
                      <a:pt x="608" y="1000"/>
                    </a:cubicBezTo>
                    <a:lnTo>
                      <a:pt x="616" y="984"/>
                    </a:lnTo>
                    <a:cubicBezTo>
                      <a:pt x="626" y="964"/>
                      <a:pt x="646" y="949"/>
                      <a:pt x="669" y="945"/>
                    </a:cubicBezTo>
                    <a:cubicBezTo>
                      <a:pt x="692" y="942"/>
                      <a:pt x="715" y="949"/>
                      <a:pt x="731" y="966"/>
                    </a:cubicBezTo>
                    <a:lnTo>
                      <a:pt x="747" y="982"/>
                    </a:lnTo>
                    <a:cubicBezTo>
                      <a:pt x="759" y="993"/>
                      <a:pt x="766" y="1009"/>
                      <a:pt x="768" y="1025"/>
                    </a:cubicBezTo>
                    <a:lnTo>
                      <a:pt x="776" y="1105"/>
                    </a:lnTo>
                    <a:lnTo>
                      <a:pt x="704" y="1040"/>
                    </a:lnTo>
                    <a:lnTo>
                      <a:pt x="720" y="1040"/>
                    </a:lnTo>
                    <a:lnTo>
                      <a:pt x="728" y="1040"/>
                    </a:lnTo>
                    <a:lnTo>
                      <a:pt x="658" y="1098"/>
                    </a:lnTo>
                    <a:lnTo>
                      <a:pt x="674" y="1018"/>
                    </a:lnTo>
                    <a:cubicBezTo>
                      <a:pt x="680" y="985"/>
                      <a:pt x="709" y="961"/>
                      <a:pt x="743" y="960"/>
                    </a:cubicBezTo>
                    <a:cubicBezTo>
                      <a:pt x="776" y="960"/>
                      <a:pt x="806" y="982"/>
                      <a:pt x="814" y="1015"/>
                    </a:cubicBezTo>
                    <a:lnTo>
                      <a:pt x="822" y="1047"/>
                    </a:lnTo>
                    <a:lnTo>
                      <a:pt x="838" y="1111"/>
                    </a:lnTo>
                    <a:lnTo>
                      <a:pt x="768" y="1056"/>
                    </a:lnTo>
                    <a:lnTo>
                      <a:pt x="784" y="1056"/>
                    </a:lnTo>
                    <a:cubicBezTo>
                      <a:pt x="815" y="1056"/>
                      <a:pt x="843" y="1076"/>
                      <a:pt x="853" y="1106"/>
                    </a:cubicBezTo>
                    <a:lnTo>
                      <a:pt x="861" y="1130"/>
                    </a:lnTo>
                    <a:lnTo>
                      <a:pt x="879" y="1209"/>
                    </a:lnTo>
                    <a:lnTo>
                      <a:pt x="808" y="1152"/>
                    </a:lnTo>
                    <a:lnTo>
                      <a:pt x="816" y="1152"/>
                    </a:lnTo>
                    <a:lnTo>
                      <a:pt x="747" y="1207"/>
                    </a:lnTo>
                    <a:lnTo>
                      <a:pt x="763" y="1143"/>
                    </a:lnTo>
                    <a:lnTo>
                      <a:pt x="761" y="1156"/>
                    </a:lnTo>
                    <a:lnTo>
                      <a:pt x="769" y="1012"/>
                    </a:lnTo>
                    <a:cubicBezTo>
                      <a:pt x="771" y="974"/>
                      <a:pt x="802" y="944"/>
                      <a:pt x="840" y="944"/>
                    </a:cubicBezTo>
                    <a:lnTo>
                      <a:pt x="856" y="944"/>
                    </a:lnTo>
                    <a:lnTo>
                      <a:pt x="864" y="944"/>
                    </a:lnTo>
                    <a:cubicBezTo>
                      <a:pt x="892" y="944"/>
                      <a:pt x="917" y="960"/>
                      <a:pt x="929" y="984"/>
                    </a:cubicBezTo>
                    <a:lnTo>
                      <a:pt x="945" y="1016"/>
                    </a:lnTo>
                    <a:lnTo>
                      <a:pt x="880" y="976"/>
                    </a:lnTo>
                    <a:lnTo>
                      <a:pt x="888" y="976"/>
                    </a:lnTo>
                    <a:lnTo>
                      <a:pt x="904" y="976"/>
                    </a:lnTo>
                    <a:lnTo>
                      <a:pt x="833" y="1041"/>
                    </a:lnTo>
                    <a:lnTo>
                      <a:pt x="841" y="961"/>
                    </a:lnTo>
                    <a:lnTo>
                      <a:pt x="857" y="817"/>
                    </a:lnTo>
                    <a:lnTo>
                      <a:pt x="865" y="653"/>
                    </a:lnTo>
                    <a:cubicBezTo>
                      <a:pt x="866" y="615"/>
                      <a:pt x="898" y="584"/>
                      <a:pt x="936" y="584"/>
                    </a:cubicBezTo>
                    <a:lnTo>
                      <a:pt x="952" y="584"/>
                    </a:lnTo>
                    <a:cubicBezTo>
                      <a:pt x="991" y="584"/>
                      <a:pt x="1023" y="615"/>
                      <a:pt x="1024" y="653"/>
                    </a:cubicBezTo>
                    <a:lnTo>
                      <a:pt x="1032" y="821"/>
                    </a:lnTo>
                    <a:lnTo>
                      <a:pt x="1048" y="969"/>
                    </a:lnTo>
                    <a:lnTo>
                      <a:pt x="1054" y="991"/>
                    </a:lnTo>
                    <a:lnTo>
                      <a:pt x="1017" y="944"/>
                    </a:lnTo>
                    <a:lnTo>
                      <a:pt x="1033" y="952"/>
                    </a:lnTo>
                    <a:lnTo>
                      <a:pt x="929" y="1006"/>
                    </a:lnTo>
                    <a:lnTo>
                      <a:pt x="937" y="950"/>
                    </a:lnTo>
                    <a:cubicBezTo>
                      <a:pt x="942" y="915"/>
                      <a:pt x="972" y="889"/>
                      <a:pt x="1008" y="888"/>
                    </a:cubicBezTo>
                    <a:cubicBezTo>
                      <a:pt x="1043" y="888"/>
                      <a:pt x="1074" y="914"/>
                      <a:pt x="1079" y="949"/>
                    </a:cubicBezTo>
                    <a:lnTo>
                      <a:pt x="1095" y="1045"/>
                    </a:lnTo>
                    <a:lnTo>
                      <a:pt x="1110" y="1103"/>
                    </a:lnTo>
                    <a:cubicBezTo>
                      <a:pt x="1111" y="1107"/>
                      <a:pt x="1112" y="1111"/>
                      <a:pt x="1112" y="1115"/>
                    </a:cubicBezTo>
                    <a:lnTo>
                      <a:pt x="1120" y="1227"/>
                    </a:lnTo>
                    <a:lnTo>
                      <a:pt x="1016" y="1168"/>
                    </a:lnTo>
                    <a:lnTo>
                      <a:pt x="1032" y="1160"/>
                    </a:lnTo>
                    <a:cubicBezTo>
                      <a:pt x="1054" y="1149"/>
                      <a:pt x="1079" y="1150"/>
                      <a:pt x="1100" y="1162"/>
                    </a:cubicBezTo>
                    <a:cubicBezTo>
                      <a:pt x="1121" y="1174"/>
                      <a:pt x="1135" y="1196"/>
                      <a:pt x="1136" y="1220"/>
                    </a:cubicBezTo>
                    <a:lnTo>
                      <a:pt x="1144" y="1340"/>
                    </a:lnTo>
                    <a:lnTo>
                      <a:pt x="1142" y="1327"/>
                    </a:lnTo>
                    <a:lnTo>
                      <a:pt x="1158" y="1391"/>
                    </a:lnTo>
                    <a:lnTo>
                      <a:pt x="1167" y="1434"/>
                    </a:lnTo>
                    <a:lnTo>
                      <a:pt x="1147" y="1398"/>
                    </a:lnTo>
                    <a:lnTo>
                      <a:pt x="1163" y="1414"/>
                    </a:lnTo>
                    <a:lnTo>
                      <a:pt x="1041" y="1457"/>
                    </a:lnTo>
                    <a:lnTo>
                      <a:pt x="1049" y="1377"/>
                    </a:lnTo>
                    <a:cubicBezTo>
                      <a:pt x="1052" y="1344"/>
                      <a:pt x="1078" y="1318"/>
                      <a:pt x="1110" y="1313"/>
                    </a:cubicBezTo>
                    <a:cubicBezTo>
                      <a:pt x="1143" y="1309"/>
                      <a:pt x="1175" y="1327"/>
                      <a:pt x="1187" y="1358"/>
                    </a:cubicBezTo>
                    <a:lnTo>
                      <a:pt x="1203" y="1398"/>
                    </a:lnTo>
                    <a:lnTo>
                      <a:pt x="1209" y="1408"/>
                    </a:lnTo>
                    <a:lnTo>
                      <a:pt x="1076" y="1418"/>
                    </a:lnTo>
                    <a:lnTo>
                      <a:pt x="1092" y="1370"/>
                    </a:lnTo>
                    <a:lnTo>
                      <a:pt x="1089" y="1385"/>
                    </a:lnTo>
                    <a:lnTo>
                      <a:pt x="1097" y="1305"/>
                    </a:lnTo>
                    <a:cubicBezTo>
                      <a:pt x="1101" y="1268"/>
                      <a:pt x="1131" y="1240"/>
                      <a:pt x="1168" y="1240"/>
                    </a:cubicBezTo>
                    <a:lnTo>
                      <a:pt x="1184" y="1240"/>
                    </a:lnTo>
                    <a:lnTo>
                      <a:pt x="1113" y="1302"/>
                    </a:lnTo>
                    <a:lnTo>
                      <a:pt x="1121" y="1246"/>
                    </a:lnTo>
                    <a:lnTo>
                      <a:pt x="1138" y="1162"/>
                    </a:lnTo>
                    <a:lnTo>
                      <a:pt x="1145" y="1097"/>
                    </a:lnTo>
                    <a:lnTo>
                      <a:pt x="1162" y="1004"/>
                    </a:lnTo>
                    <a:cubicBezTo>
                      <a:pt x="1168" y="969"/>
                      <a:pt x="1198" y="944"/>
                      <a:pt x="1232" y="944"/>
                    </a:cubicBezTo>
                    <a:lnTo>
                      <a:pt x="1240" y="944"/>
                    </a:lnTo>
                    <a:lnTo>
                      <a:pt x="1256" y="944"/>
                    </a:lnTo>
                    <a:lnTo>
                      <a:pt x="1185" y="1009"/>
                    </a:lnTo>
                    <a:lnTo>
                      <a:pt x="1193" y="937"/>
                    </a:lnTo>
                    <a:cubicBezTo>
                      <a:pt x="1197" y="900"/>
                      <a:pt x="1228" y="872"/>
                      <a:pt x="1264" y="872"/>
                    </a:cubicBezTo>
                    <a:lnTo>
                      <a:pt x="1280" y="872"/>
                    </a:lnTo>
                    <a:lnTo>
                      <a:pt x="1248" y="880"/>
                    </a:lnTo>
                    <a:lnTo>
                      <a:pt x="1264" y="872"/>
                    </a:lnTo>
                    <a:cubicBezTo>
                      <a:pt x="1274" y="867"/>
                      <a:pt x="1285" y="864"/>
                      <a:pt x="1296" y="864"/>
                    </a:cubicBezTo>
                    <a:lnTo>
                      <a:pt x="1304" y="864"/>
                    </a:lnTo>
                    <a:lnTo>
                      <a:pt x="1234" y="921"/>
                    </a:lnTo>
                    <a:lnTo>
                      <a:pt x="1250" y="849"/>
                    </a:lnTo>
                    <a:lnTo>
                      <a:pt x="1257" y="777"/>
                    </a:lnTo>
                    <a:cubicBezTo>
                      <a:pt x="1261" y="740"/>
                      <a:pt x="1291" y="712"/>
                      <a:pt x="1328" y="712"/>
                    </a:cubicBezTo>
                    <a:lnTo>
                      <a:pt x="1344" y="712"/>
                    </a:lnTo>
                    <a:lnTo>
                      <a:pt x="1352" y="712"/>
                    </a:lnTo>
                    <a:lnTo>
                      <a:pt x="1320" y="720"/>
                    </a:lnTo>
                    <a:lnTo>
                      <a:pt x="1336" y="712"/>
                    </a:lnTo>
                    <a:cubicBezTo>
                      <a:pt x="1364" y="698"/>
                      <a:pt x="1397" y="704"/>
                      <a:pt x="1419" y="726"/>
                    </a:cubicBezTo>
                    <a:lnTo>
                      <a:pt x="1427" y="734"/>
                    </a:lnTo>
                    <a:lnTo>
                      <a:pt x="1306" y="772"/>
                    </a:lnTo>
                    <a:lnTo>
                      <a:pt x="1322" y="684"/>
                    </a:lnTo>
                    <a:cubicBezTo>
                      <a:pt x="1328" y="648"/>
                      <a:pt x="1360" y="623"/>
                      <a:pt x="1396" y="625"/>
                    </a:cubicBezTo>
                    <a:cubicBezTo>
                      <a:pt x="1432" y="626"/>
                      <a:pt x="1461" y="654"/>
                      <a:pt x="1464" y="690"/>
                    </a:cubicBezTo>
                    <a:lnTo>
                      <a:pt x="1472" y="778"/>
                    </a:lnTo>
                    <a:lnTo>
                      <a:pt x="1400" y="712"/>
                    </a:lnTo>
                    <a:lnTo>
                      <a:pt x="1416" y="712"/>
                    </a:lnTo>
                    <a:lnTo>
                      <a:pt x="1424" y="712"/>
                    </a:lnTo>
                    <a:lnTo>
                      <a:pt x="1440" y="712"/>
                    </a:lnTo>
                    <a:lnTo>
                      <a:pt x="1448" y="712"/>
                    </a:lnTo>
                    <a:cubicBezTo>
                      <a:pt x="1460" y="712"/>
                      <a:pt x="1471" y="715"/>
                      <a:pt x="1481" y="720"/>
                    </a:cubicBezTo>
                    <a:lnTo>
                      <a:pt x="1497" y="728"/>
                    </a:lnTo>
                    <a:lnTo>
                      <a:pt x="1464" y="720"/>
                    </a:lnTo>
                    <a:lnTo>
                      <a:pt x="1472" y="720"/>
                    </a:lnTo>
                    <a:lnTo>
                      <a:pt x="1488" y="720"/>
                    </a:lnTo>
                    <a:lnTo>
                      <a:pt x="1496" y="720"/>
                    </a:lnTo>
                    <a:lnTo>
                      <a:pt x="1512" y="720"/>
                    </a:lnTo>
                    <a:cubicBezTo>
                      <a:pt x="1549" y="720"/>
                      <a:pt x="1580" y="748"/>
                      <a:pt x="1584" y="785"/>
                    </a:cubicBezTo>
                    <a:lnTo>
                      <a:pt x="1592" y="865"/>
                    </a:lnTo>
                    <a:lnTo>
                      <a:pt x="1520" y="800"/>
                    </a:lnTo>
                    <a:lnTo>
                      <a:pt x="1536" y="800"/>
                    </a:lnTo>
                    <a:lnTo>
                      <a:pt x="1544" y="800"/>
                    </a:lnTo>
                    <a:lnTo>
                      <a:pt x="1560" y="800"/>
                    </a:lnTo>
                    <a:cubicBezTo>
                      <a:pt x="1594" y="800"/>
                      <a:pt x="1622" y="823"/>
                      <a:pt x="1630" y="855"/>
                    </a:cubicBezTo>
                    <a:lnTo>
                      <a:pt x="1646" y="919"/>
                    </a:lnTo>
                    <a:lnTo>
                      <a:pt x="1576" y="864"/>
                    </a:lnTo>
                    <a:lnTo>
                      <a:pt x="1584" y="864"/>
                    </a:lnTo>
                    <a:lnTo>
                      <a:pt x="1600" y="864"/>
                    </a:lnTo>
                    <a:lnTo>
                      <a:pt x="1608" y="864"/>
                    </a:lnTo>
                    <a:cubicBezTo>
                      <a:pt x="1643" y="864"/>
                      <a:pt x="1672" y="889"/>
                      <a:pt x="1679" y="922"/>
                    </a:cubicBezTo>
                    <a:lnTo>
                      <a:pt x="1695" y="1002"/>
                    </a:lnTo>
                    <a:lnTo>
                      <a:pt x="1624" y="944"/>
                    </a:lnTo>
                    <a:lnTo>
                      <a:pt x="1632" y="944"/>
                    </a:lnTo>
                    <a:lnTo>
                      <a:pt x="1648" y="944"/>
                    </a:lnTo>
                    <a:cubicBezTo>
                      <a:pt x="1668" y="944"/>
                      <a:pt x="1686" y="952"/>
                      <a:pt x="1699" y="966"/>
                    </a:cubicBezTo>
                    <a:lnTo>
                      <a:pt x="1707" y="974"/>
                    </a:lnTo>
                    <a:lnTo>
                      <a:pt x="1656" y="952"/>
                    </a:lnTo>
                    <a:lnTo>
                      <a:pt x="1672" y="952"/>
                    </a:lnTo>
                    <a:cubicBezTo>
                      <a:pt x="1709" y="952"/>
                      <a:pt x="1740" y="980"/>
                      <a:pt x="1744" y="1017"/>
                    </a:cubicBezTo>
                    <a:lnTo>
                      <a:pt x="1752" y="1097"/>
                    </a:lnTo>
                    <a:lnTo>
                      <a:pt x="1616" y="1072"/>
                    </a:lnTo>
                    <a:lnTo>
                      <a:pt x="1632" y="1040"/>
                    </a:lnTo>
                    <a:cubicBezTo>
                      <a:pt x="1646" y="1013"/>
                      <a:pt x="1674" y="998"/>
                      <a:pt x="1704" y="1001"/>
                    </a:cubicBezTo>
                    <a:cubicBezTo>
                      <a:pt x="1734" y="1004"/>
                      <a:pt x="1759" y="1026"/>
                      <a:pt x="1766" y="1055"/>
                    </a:cubicBezTo>
                    <a:lnTo>
                      <a:pt x="1774" y="1087"/>
                    </a:lnTo>
                    <a:lnTo>
                      <a:pt x="1704" y="1032"/>
                    </a:lnTo>
                    <a:lnTo>
                      <a:pt x="1720" y="1032"/>
                    </a:lnTo>
                    <a:lnTo>
                      <a:pt x="1651" y="1087"/>
                    </a:lnTo>
                    <a:lnTo>
                      <a:pt x="1659" y="1055"/>
                    </a:lnTo>
                    <a:cubicBezTo>
                      <a:pt x="1667" y="1023"/>
                      <a:pt x="1695" y="1000"/>
                      <a:pt x="1728" y="1000"/>
                    </a:cubicBezTo>
                    <a:lnTo>
                      <a:pt x="1744" y="1000"/>
                    </a:lnTo>
                    <a:cubicBezTo>
                      <a:pt x="1781" y="1000"/>
                      <a:pt x="1811" y="1028"/>
                      <a:pt x="1816" y="1064"/>
                    </a:cubicBezTo>
                    <a:lnTo>
                      <a:pt x="1824" y="1128"/>
                    </a:lnTo>
                    <a:lnTo>
                      <a:pt x="1785" y="1072"/>
                    </a:lnTo>
                    <a:lnTo>
                      <a:pt x="1801" y="1080"/>
                    </a:lnTo>
                    <a:lnTo>
                      <a:pt x="1768" y="1072"/>
                    </a:lnTo>
                    <a:lnTo>
                      <a:pt x="1776" y="1072"/>
                    </a:lnTo>
                    <a:lnTo>
                      <a:pt x="1792" y="1072"/>
                    </a:lnTo>
                    <a:lnTo>
                      <a:pt x="1800" y="1072"/>
                    </a:lnTo>
                    <a:lnTo>
                      <a:pt x="1816" y="1072"/>
                    </a:lnTo>
                    <a:lnTo>
                      <a:pt x="1832" y="1072"/>
                    </a:lnTo>
                    <a:cubicBezTo>
                      <a:pt x="1869" y="1072"/>
                      <a:pt x="1900" y="1100"/>
                      <a:pt x="1904" y="1137"/>
                    </a:cubicBezTo>
                    <a:lnTo>
                      <a:pt x="1912" y="1209"/>
                    </a:lnTo>
                    <a:lnTo>
                      <a:pt x="1840" y="1144"/>
                    </a:lnTo>
                    <a:lnTo>
                      <a:pt x="1856" y="1144"/>
                    </a:lnTo>
                    <a:lnTo>
                      <a:pt x="1864" y="1144"/>
                    </a:lnTo>
                    <a:lnTo>
                      <a:pt x="1880" y="1144"/>
                    </a:lnTo>
                    <a:lnTo>
                      <a:pt x="1888" y="1144"/>
                    </a:lnTo>
                    <a:lnTo>
                      <a:pt x="1904" y="1144"/>
                    </a:lnTo>
                    <a:lnTo>
                      <a:pt x="1912" y="1144"/>
                    </a:lnTo>
                    <a:cubicBezTo>
                      <a:pt x="1946" y="1144"/>
                      <a:pt x="1974" y="1167"/>
                      <a:pt x="1982" y="1199"/>
                    </a:cubicBezTo>
                    <a:lnTo>
                      <a:pt x="1998" y="1263"/>
                    </a:lnTo>
                    <a:lnTo>
                      <a:pt x="1864" y="1248"/>
                    </a:lnTo>
                    <a:lnTo>
                      <a:pt x="1872" y="1232"/>
                    </a:lnTo>
                    <a:cubicBezTo>
                      <a:pt x="1884" y="1208"/>
                      <a:pt x="1909" y="1192"/>
                      <a:pt x="1936" y="1192"/>
                    </a:cubicBezTo>
                    <a:lnTo>
                      <a:pt x="1952" y="1192"/>
                    </a:lnTo>
                    <a:lnTo>
                      <a:pt x="1960" y="1192"/>
                    </a:lnTo>
                    <a:lnTo>
                      <a:pt x="1976" y="1192"/>
                    </a:lnTo>
                    <a:lnTo>
                      <a:pt x="1984" y="1192"/>
                    </a:lnTo>
                    <a:lnTo>
                      <a:pt x="2000" y="1192"/>
                    </a:lnTo>
                    <a:cubicBezTo>
                      <a:pt x="2036" y="1192"/>
                      <a:pt x="2067" y="1219"/>
                      <a:pt x="2072" y="1254"/>
                    </a:cubicBezTo>
                    <a:lnTo>
                      <a:pt x="2080" y="1310"/>
                    </a:lnTo>
                    <a:lnTo>
                      <a:pt x="2008" y="1248"/>
                    </a:lnTo>
                    <a:lnTo>
                      <a:pt x="2024" y="1248"/>
                    </a:lnTo>
                    <a:lnTo>
                      <a:pt x="2032" y="1248"/>
                    </a:lnTo>
                    <a:lnTo>
                      <a:pt x="2048" y="1248"/>
                    </a:lnTo>
                    <a:lnTo>
                      <a:pt x="1977" y="1313"/>
                    </a:lnTo>
                    <a:lnTo>
                      <a:pt x="1985" y="1241"/>
                    </a:lnTo>
                    <a:cubicBezTo>
                      <a:pt x="1989" y="1205"/>
                      <a:pt x="2019" y="1177"/>
                      <a:pt x="2055" y="1176"/>
                    </a:cubicBezTo>
                    <a:cubicBezTo>
                      <a:pt x="2091" y="1176"/>
                      <a:pt x="2122" y="1202"/>
                      <a:pt x="2128" y="1238"/>
                    </a:cubicBezTo>
                    <a:lnTo>
                      <a:pt x="2144" y="1342"/>
                    </a:lnTo>
                    <a:lnTo>
                      <a:pt x="2072" y="1280"/>
                    </a:lnTo>
                    <a:lnTo>
                      <a:pt x="2088" y="1280"/>
                    </a:lnTo>
                    <a:cubicBezTo>
                      <a:pt x="2119" y="1280"/>
                      <a:pt x="2147" y="1300"/>
                      <a:pt x="2157" y="1330"/>
                    </a:cubicBezTo>
                    <a:lnTo>
                      <a:pt x="2165" y="1354"/>
                    </a:lnTo>
                    <a:cubicBezTo>
                      <a:pt x="2166" y="1357"/>
                      <a:pt x="2167" y="1361"/>
                      <a:pt x="2167" y="1365"/>
                    </a:cubicBezTo>
                    <a:lnTo>
                      <a:pt x="2183" y="1461"/>
                    </a:lnTo>
                    <a:lnTo>
                      <a:pt x="2048" y="1440"/>
                    </a:lnTo>
                    <a:lnTo>
                      <a:pt x="2056" y="1424"/>
                    </a:lnTo>
                    <a:lnTo>
                      <a:pt x="2050" y="1441"/>
                    </a:lnTo>
                    <a:lnTo>
                      <a:pt x="2066" y="1369"/>
                    </a:lnTo>
                    <a:cubicBezTo>
                      <a:pt x="2074" y="1336"/>
                      <a:pt x="2103" y="1312"/>
                      <a:pt x="2136" y="1312"/>
                    </a:cubicBezTo>
                    <a:lnTo>
                      <a:pt x="2144" y="1312"/>
                    </a:lnTo>
                    <a:lnTo>
                      <a:pt x="2160" y="1312"/>
                    </a:lnTo>
                    <a:lnTo>
                      <a:pt x="2090" y="1370"/>
                    </a:lnTo>
                    <a:lnTo>
                      <a:pt x="2098" y="1330"/>
                    </a:lnTo>
                    <a:cubicBezTo>
                      <a:pt x="2105" y="1297"/>
                      <a:pt x="2134" y="1272"/>
                      <a:pt x="2168" y="1272"/>
                    </a:cubicBezTo>
                    <a:lnTo>
                      <a:pt x="2184" y="1272"/>
                    </a:lnTo>
                    <a:lnTo>
                      <a:pt x="2192" y="1272"/>
                    </a:lnTo>
                    <a:lnTo>
                      <a:pt x="2208" y="1272"/>
                    </a:lnTo>
                    <a:lnTo>
                      <a:pt x="2216" y="1272"/>
                    </a:lnTo>
                    <a:cubicBezTo>
                      <a:pt x="2228" y="1272"/>
                      <a:pt x="2239" y="1275"/>
                      <a:pt x="2249" y="1280"/>
                    </a:cubicBezTo>
                    <a:lnTo>
                      <a:pt x="2265" y="1288"/>
                    </a:lnTo>
                    <a:lnTo>
                      <a:pt x="2232" y="1280"/>
                    </a:lnTo>
                    <a:lnTo>
                      <a:pt x="2240" y="1280"/>
                    </a:lnTo>
                    <a:lnTo>
                      <a:pt x="2256" y="1280"/>
                    </a:lnTo>
                    <a:lnTo>
                      <a:pt x="2185" y="1342"/>
                    </a:lnTo>
                    <a:lnTo>
                      <a:pt x="2193" y="1286"/>
                    </a:lnTo>
                    <a:lnTo>
                      <a:pt x="2211" y="1215"/>
                    </a:lnTo>
                    <a:cubicBezTo>
                      <a:pt x="2219" y="1182"/>
                      <a:pt x="2249" y="1159"/>
                      <a:pt x="2283" y="1161"/>
                    </a:cubicBezTo>
                    <a:cubicBezTo>
                      <a:pt x="2317" y="1162"/>
                      <a:pt x="2346" y="1187"/>
                      <a:pt x="2351" y="1221"/>
                    </a:cubicBezTo>
                    <a:lnTo>
                      <a:pt x="2359" y="1269"/>
                    </a:lnTo>
                    <a:lnTo>
                      <a:pt x="2288" y="1208"/>
                    </a:lnTo>
                    <a:lnTo>
                      <a:pt x="2304" y="1208"/>
                    </a:lnTo>
                    <a:cubicBezTo>
                      <a:pt x="2338" y="1208"/>
                      <a:pt x="2366" y="1231"/>
                      <a:pt x="2374" y="1263"/>
                    </a:cubicBezTo>
                    <a:lnTo>
                      <a:pt x="2382" y="1295"/>
                    </a:lnTo>
                    <a:lnTo>
                      <a:pt x="2248" y="1280"/>
                    </a:lnTo>
                    <a:lnTo>
                      <a:pt x="2264" y="1248"/>
                    </a:lnTo>
                    <a:cubicBezTo>
                      <a:pt x="2276" y="1224"/>
                      <a:pt x="2301" y="1208"/>
                      <a:pt x="2328" y="1208"/>
                    </a:cubicBezTo>
                    <a:lnTo>
                      <a:pt x="2344" y="1208"/>
                    </a:lnTo>
                    <a:lnTo>
                      <a:pt x="2352" y="1208"/>
                    </a:lnTo>
                    <a:cubicBezTo>
                      <a:pt x="2380" y="1208"/>
                      <a:pt x="2405" y="1224"/>
                      <a:pt x="2417" y="1248"/>
                    </a:cubicBezTo>
                    <a:lnTo>
                      <a:pt x="2433" y="1280"/>
                    </a:lnTo>
                    <a:lnTo>
                      <a:pt x="2297" y="1305"/>
                    </a:lnTo>
                    <a:lnTo>
                      <a:pt x="2305" y="1225"/>
                    </a:lnTo>
                    <a:cubicBezTo>
                      <a:pt x="2309" y="1188"/>
                      <a:pt x="2339" y="1160"/>
                      <a:pt x="2376" y="1160"/>
                    </a:cubicBezTo>
                    <a:lnTo>
                      <a:pt x="2392" y="1160"/>
                    </a:lnTo>
                    <a:lnTo>
                      <a:pt x="2400" y="1160"/>
                    </a:lnTo>
                    <a:lnTo>
                      <a:pt x="2416" y="1160"/>
                    </a:lnTo>
                    <a:cubicBezTo>
                      <a:pt x="2436" y="1160"/>
                      <a:pt x="2454" y="1168"/>
                      <a:pt x="2467" y="1182"/>
                    </a:cubicBezTo>
                    <a:lnTo>
                      <a:pt x="2475" y="1190"/>
                    </a:lnTo>
                    <a:lnTo>
                      <a:pt x="2424" y="1168"/>
                    </a:lnTo>
                    <a:lnTo>
                      <a:pt x="2440" y="1168"/>
                    </a:lnTo>
                    <a:lnTo>
                      <a:pt x="2390" y="1190"/>
                    </a:lnTo>
                    <a:lnTo>
                      <a:pt x="2398" y="1182"/>
                    </a:lnTo>
                    <a:cubicBezTo>
                      <a:pt x="2411" y="1168"/>
                      <a:pt x="2429" y="1160"/>
                      <a:pt x="2448" y="1160"/>
                    </a:cubicBezTo>
                    <a:lnTo>
                      <a:pt x="2464" y="1160"/>
                    </a:lnTo>
                    <a:cubicBezTo>
                      <a:pt x="2484" y="1160"/>
                      <a:pt x="2502" y="1168"/>
                      <a:pt x="2515" y="1182"/>
                    </a:cubicBezTo>
                    <a:lnTo>
                      <a:pt x="2523" y="1190"/>
                    </a:lnTo>
                    <a:lnTo>
                      <a:pt x="2472" y="1168"/>
                    </a:lnTo>
                    <a:lnTo>
                      <a:pt x="2488" y="1168"/>
                    </a:lnTo>
                    <a:lnTo>
                      <a:pt x="2496" y="1168"/>
                    </a:lnTo>
                    <a:lnTo>
                      <a:pt x="2512" y="1168"/>
                    </a:lnTo>
                    <a:cubicBezTo>
                      <a:pt x="2552" y="1168"/>
                      <a:pt x="2584" y="1201"/>
                      <a:pt x="2584" y="1240"/>
                    </a:cubicBezTo>
                    <a:cubicBezTo>
                      <a:pt x="2584" y="1280"/>
                      <a:pt x="2552" y="1312"/>
                      <a:pt x="2512" y="1312"/>
                    </a:cubicBezTo>
                    <a:lnTo>
                      <a:pt x="2496" y="1312"/>
                    </a:lnTo>
                    <a:lnTo>
                      <a:pt x="2488" y="1312"/>
                    </a:lnTo>
                    <a:lnTo>
                      <a:pt x="2472" y="1312"/>
                    </a:lnTo>
                    <a:cubicBezTo>
                      <a:pt x="2453" y="1312"/>
                      <a:pt x="2435" y="1305"/>
                      <a:pt x="2422" y="1291"/>
                    </a:cubicBezTo>
                    <a:lnTo>
                      <a:pt x="2414" y="1283"/>
                    </a:lnTo>
                    <a:lnTo>
                      <a:pt x="2464" y="1304"/>
                    </a:lnTo>
                    <a:lnTo>
                      <a:pt x="2448" y="1304"/>
                    </a:lnTo>
                    <a:lnTo>
                      <a:pt x="2499" y="1283"/>
                    </a:lnTo>
                    <a:lnTo>
                      <a:pt x="2491" y="1291"/>
                    </a:lnTo>
                    <a:cubicBezTo>
                      <a:pt x="2478" y="1305"/>
                      <a:pt x="2460" y="1312"/>
                      <a:pt x="2440" y="1312"/>
                    </a:cubicBezTo>
                    <a:lnTo>
                      <a:pt x="2424" y="1312"/>
                    </a:lnTo>
                    <a:cubicBezTo>
                      <a:pt x="2405" y="1312"/>
                      <a:pt x="2387" y="1305"/>
                      <a:pt x="2374" y="1291"/>
                    </a:cubicBezTo>
                    <a:lnTo>
                      <a:pt x="2366" y="1283"/>
                    </a:lnTo>
                    <a:lnTo>
                      <a:pt x="2416" y="1304"/>
                    </a:lnTo>
                    <a:lnTo>
                      <a:pt x="2400" y="1304"/>
                    </a:lnTo>
                    <a:lnTo>
                      <a:pt x="2392" y="1304"/>
                    </a:lnTo>
                    <a:lnTo>
                      <a:pt x="2376" y="1304"/>
                    </a:lnTo>
                    <a:lnTo>
                      <a:pt x="2448" y="1240"/>
                    </a:lnTo>
                    <a:lnTo>
                      <a:pt x="2440" y="1320"/>
                    </a:lnTo>
                    <a:cubicBezTo>
                      <a:pt x="2437" y="1352"/>
                      <a:pt x="2413" y="1377"/>
                      <a:pt x="2381" y="1383"/>
                    </a:cubicBezTo>
                    <a:cubicBezTo>
                      <a:pt x="2350" y="1389"/>
                      <a:pt x="2318" y="1373"/>
                      <a:pt x="2304" y="1345"/>
                    </a:cubicBezTo>
                    <a:lnTo>
                      <a:pt x="2288" y="1313"/>
                    </a:lnTo>
                    <a:lnTo>
                      <a:pt x="2352" y="1352"/>
                    </a:lnTo>
                    <a:lnTo>
                      <a:pt x="2344" y="1352"/>
                    </a:lnTo>
                    <a:lnTo>
                      <a:pt x="2328" y="1352"/>
                    </a:lnTo>
                    <a:lnTo>
                      <a:pt x="2393" y="1313"/>
                    </a:lnTo>
                    <a:lnTo>
                      <a:pt x="2377" y="1345"/>
                    </a:lnTo>
                    <a:cubicBezTo>
                      <a:pt x="2363" y="1372"/>
                      <a:pt x="2335" y="1387"/>
                      <a:pt x="2305" y="1384"/>
                    </a:cubicBezTo>
                    <a:cubicBezTo>
                      <a:pt x="2275" y="1381"/>
                      <a:pt x="2250" y="1359"/>
                      <a:pt x="2243" y="1330"/>
                    </a:cubicBezTo>
                    <a:lnTo>
                      <a:pt x="2235" y="1298"/>
                    </a:lnTo>
                    <a:lnTo>
                      <a:pt x="2304" y="1352"/>
                    </a:lnTo>
                    <a:lnTo>
                      <a:pt x="2288" y="1352"/>
                    </a:lnTo>
                    <a:cubicBezTo>
                      <a:pt x="2253" y="1352"/>
                      <a:pt x="2223" y="1327"/>
                      <a:pt x="2217" y="1292"/>
                    </a:cubicBezTo>
                    <a:lnTo>
                      <a:pt x="2209" y="1244"/>
                    </a:lnTo>
                    <a:lnTo>
                      <a:pt x="2350" y="1250"/>
                    </a:lnTo>
                    <a:lnTo>
                      <a:pt x="2336" y="1307"/>
                    </a:lnTo>
                    <a:lnTo>
                      <a:pt x="2328" y="1363"/>
                    </a:lnTo>
                    <a:cubicBezTo>
                      <a:pt x="2323" y="1398"/>
                      <a:pt x="2292" y="1424"/>
                      <a:pt x="2256" y="1424"/>
                    </a:cubicBezTo>
                    <a:lnTo>
                      <a:pt x="2240" y="1424"/>
                    </a:lnTo>
                    <a:lnTo>
                      <a:pt x="2232" y="1424"/>
                    </a:lnTo>
                    <a:cubicBezTo>
                      <a:pt x="2221" y="1424"/>
                      <a:pt x="2210" y="1422"/>
                      <a:pt x="2200" y="1417"/>
                    </a:cubicBezTo>
                    <a:lnTo>
                      <a:pt x="2184" y="1409"/>
                    </a:lnTo>
                    <a:lnTo>
                      <a:pt x="2216" y="1416"/>
                    </a:lnTo>
                    <a:lnTo>
                      <a:pt x="2208" y="1416"/>
                    </a:lnTo>
                    <a:lnTo>
                      <a:pt x="2192" y="1416"/>
                    </a:lnTo>
                    <a:lnTo>
                      <a:pt x="2184" y="1416"/>
                    </a:lnTo>
                    <a:lnTo>
                      <a:pt x="2168" y="1416"/>
                    </a:lnTo>
                    <a:lnTo>
                      <a:pt x="2239" y="1359"/>
                    </a:lnTo>
                    <a:lnTo>
                      <a:pt x="2231" y="1399"/>
                    </a:lnTo>
                    <a:cubicBezTo>
                      <a:pt x="2224" y="1432"/>
                      <a:pt x="2195" y="1456"/>
                      <a:pt x="2160" y="1456"/>
                    </a:cubicBezTo>
                    <a:lnTo>
                      <a:pt x="2144" y="1456"/>
                    </a:lnTo>
                    <a:lnTo>
                      <a:pt x="2136" y="1456"/>
                    </a:lnTo>
                    <a:lnTo>
                      <a:pt x="2207" y="1400"/>
                    </a:lnTo>
                    <a:lnTo>
                      <a:pt x="2191" y="1472"/>
                    </a:lnTo>
                    <a:cubicBezTo>
                      <a:pt x="2189" y="1478"/>
                      <a:pt x="2187" y="1483"/>
                      <a:pt x="2185" y="1489"/>
                    </a:cubicBezTo>
                    <a:lnTo>
                      <a:pt x="2177" y="1505"/>
                    </a:lnTo>
                    <a:cubicBezTo>
                      <a:pt x="2163" y="1533"/>
                      <a:pt x="2133" y="1548"/>
                      <a:pt x="2102" y="1544"/>
                    </a:cubicBezTo>
                    <a:cubicBezTo>
                      <a:pt x="2071" y="1539"/>
                      <a:pt x="2047" y="1515"/>
                      <a:pt x="2041" y="1484"/>
                    </a:cubicBezTo>
                    <a:lnTo>
                      <a:pt x="2025" y="1388"/>
                    </a:lnTo>
                    <a:lnTo>
                      <a:pt x="2028" y="1399"/>
                    </a:lnTo>
                    <a:lnTo>
                      <a:pt x="2020" y="1375"/>
                    </a:lnTo>
                    <a:lnTo>
                      <a:pt x="2088" y="1424"/>
                    </a:lnTo>
                    <a:lnTo>
                      <a:pt x="2072" y="1424"/>
                    </a:lnTo>
                    <a:cubicBezTo>
                      <a:pt x="2037" y="1424"/>
                      <a:pt x="2007" y="1399"/>
                      <a:pt x="2001" y="1363"/>
                    </a:cubicBezTo>
                    <a:lnTo>
                      <a:pt x="1985" y="1259"/>
                    </a:lnTo>
                    <a:lnTo>
                      <a:pt x="2128" y="1256"/>
                    </a:lnTo>
                    <a:lnTo>
                      <a:pt x="2120" y="1328"/>
                    </a:lnTo>
                    <a:cubicBezTo>
                      <a:pt x="2116" y="1365"/>
                      <a:pt x="2085" y="1392"/>
                      <a:pt x="2048" y="1392"/>
                    </a:cubicBezTo>
                    <a:lnTo>
                      <a:pt x="2032" y="1392"/>
                    </a:lnTo>
                    <a:lnTo>
                      <a:pt x="2024" y="1392"/>
                    </a:lnTo>
                    <a:lnTo>
                      <a:pt x="2008" y="1392"/>
                    </a:lnTo>
                    <a:cubicBezTo>
                      <a:pt x="1973" y="1392"/>
                      <a:pt x="1942" y="1366"/>
                      <a:pt x="1937" y="1331"/>
                    </a:cubicBezTo>
                    <a:lnTo>
                      <a:pt x="1929" y="1275"/>
                    </a:lnTo>
                    <a:lnTo>
                      <a:pt x="2000" y="1336"/>
                    </a:lnTo>
                    <a:lnTo>
                      <a:pt x="1984" y="1336"/>
                    </a:lnTo>
                    <a:lnTo>
                      <a:pt x="1976" y="1336"/>
                    </a:lnTo>
                    <a:lnTo>
                      <a:pt x="1960" y="1336"/>
                    </a:lnTo>
                    <a:lnTo>
                      <a:pt x="1952" y="1336"/>
                    </a:lnTo>
                    <a:lnTo>
                      <a:pt x="1936" y="1336"/>
                    </a:lnTo>
                    <a:lnTo>
                      <a:pt x="2001" y="1297"/>
                    </a:lnTo>
                    <a:lnTo>
                      <a:pt x="1993" y="1313"/>
                    </a:lnTo>
                    <a:cubicBezTo>
                      <a:pt x="1979" y="1340"/>
                      <a:pt x="1951" y="1355"/>
                      <a:pt x="1921" y="1352"/>
                    </a:cubicBezTo>
                    <a:cubicBezTo>
                      <a:pt x="1891" y="1349"/>
                      <a:pt x="1866" y="1327"/>
                      <a:pt x="1859" y="1298"/>
                    </a:cubicBezTo>
                    <a:lnTo>
                      <a:pt x="1843" y="1234"/>
                    </a:lnTo>
                    <a:lnTo>
                      <a:pt x="1912" y="1288"/>
                    </a:lnTo>
                    <a:lnTo>
                      <a:pt x="1904" y="1288"/>
                    </a:lnTo>
                    <a:lnTo>
                      <a:pt x="1888" y="1288"/>
                    </a:lnTo>
                    <a:lnTo>
                      <a:pt x="1880" y="1288"/>
                    </a:lnTo>
                    <a:lnTo>
                      <a:pt x="1864" y="1288"/>
                    </a:lnTo>
                    <a:lnTo>
                      <a:pt x="1856" y="1288"/>
                    </a:lnTo>
                    <a:lnTo>
                      <a:pt x="1840" y="1288"/>
                    </a:lnTo>
                    <a:cubicBezTo>
                      <a:pt x="1804" y="1288"/>
                      <a:pt x="1773" y="1261"/>
                      <a:pt x="1769" y="1224"/>
                    </a:cubicBezTo>
                    <a:lnTo>
                      <a:pt x="1761" y="1152"/>
                    </a:lnTo>
                    <a:lnTo>
                      <a:pt x="1832" y="1216"/>
                    </a:lnTo>
                    <a:lnTo>
                      <a:pt x="1816" y="1216"/>
                    </a:lnTo>
                    <a:lnTo>
                      <a:pt x="1800" y="1216"/>
                    </a:lnTo>
                    <a:lnTo>
                      <a:pt x="1792" y="1216"/>
                    </a:lnTo>
                    <a:lnTo>
                      <a:pt x="1776" y="1216"/>
                    </a:lnTo>
                    <a:lnTo>
                      <a:pt x="1768" y="1216"/>
                    </a:lnTo>
                    <a:cubicBezTo>
                      <a:pt x="1757" y="1216"/>
                      <a:pt x="1746" y="1214"/>
                      <a:pt x="1736" y="1209"/>
                    </a:cubicBezTo>
                    <a:lnTo>
                      <a:pt x="1720" y="1201"/>
                    </a:lnTo>
                    <a:cubicBezTo>
                      <a:pt x="1699" y="1190"/>
                      <a:pt x="1684" y="1169"/>
                      <a:pt x="1681" y="1145"/>
                    </a:cubicBezTo>
                    <a:lnTo>
                      <a:pt x="1673" y="1081"/>
                    </a:lnTo>
                    <a:lnTo>
                      <a:pt x="1744" y="1144"/>
                    </a:lnTo>
                    <a:lnTo>
                      <a:pt x="1728" y="1144"/>
                    </a:lnTo>
                    <a:lnTo>
                      <a:pt x="1798" y="1090"/>
                    </a:lnTo>
                    <a:lnTo>
                      <a:pt x="1790" y="1122"/>
                    </a:lnTo>
                    <a:cubicBezTo>
                      <a:pt x="1782" y="1154"/>
                      <a:pt x="1754" y="1176"/>
                      <a:pt x="1720" y="1176"/>
                    </a:cubicBezTo>
                    <a:lnTo>
                      <a:pt x="1704" y="1176"/>
                    </a:lnTo>
                    <a:cubicBezTo>
                      <a:pt x="1671" y="1176"/>
                      <a:pt x="1643" y="1154"/>
                      <a:pt x="1635" y="1122"/>
                    </a:cubicBezTo>
                    <a:lnTo>
                      <a:pt x="1627" y="1090"/>
                    </a:lnTo>
                    <a:lnTo>
                      <a:pt x="1761" y="1105"/>
                    </a:lnTo>
                    <a:lnTo>
                      <a:pt x="1745" y="1137"/>
                    </a:lnTo>
                    <a:cubicBezTo>
                      <a:pt x="1731" y="1165"/>
                      <a:pt x="1699" y="1181"/>
                      <a:pt x="1667" y="1175"/>
                    </a:cubicBezTo>
                    <a:cubicBezTo>
                      <a:pt x="1636" y="1169"/>
                      <a:pt x="1612" y="1144"/>
                      <a:pt x="1609" y="1112"/>
                    </a:cubicBezTo>
                    <a:lnTo>
                      <a:pt x="1601" y="1032"/>
                    </a:lnTo>
                    <a:lnTo>
                      <a:pt x="1672" y="1096"/>
                    </a:lnTo>
                    <a:lnTo>
                      <a:pt x="1656" y="1096"/>
                    </a:lnTo>
                    <a:cubicBezTo>
                      <a:pt x="1637" y="1096"/>
                      <a:pt x="1619" y="1089"/>
                      <a:pt x="1606" y="1075"/>
                    </a:cubicBezTo>
                    <a:lnTo>
                      <a:pt x="1598" y="1067"/>
                    </a:lnTo>
                    <a:lnTo>
                      <a:pt x="1648" y="1088"/>
                    </a:lnTo>
                    <a:lnTo>
                      <a:pt x="1632" y="1088"/>
                    </a:lnTo>
                    <a:lnTo>
                      <a:pt x="1624" y="1088"/>
                    </a:lnTo>
                    <a:cubicBezTo>
                      <a:pt x="1590" y="1088"/>
                      <a:pt x="1561" y="1064"/>
                      <a:pt x="1554" y="1031"/>
                    </a:cubicBezTo>
                    <a:lnTo>
                      <a:pt x="1538" y="951"/>
                    </a:lnTo>
                    <a:lnTo>
                      <a:pt x="1608" y="1008"/>
                    </a:lnTo>
                    <a:lnTo>
                      <a:pt x="1600" y="1008"/>
                    </a:lnTo>
                    <a:lnTo>
                      <a:pt x="1584" y="1008"/>
                    </a:lnTo>
                    <a:lnTo>
                      <a:pt x="1576" y="1008"/>
                    </a:lnTo>
                    <a:cubicBezTo>
                      <a:pt x="1543" y="1008"/>
                      <a:pt x="1515" y="986"/>
                      <a:pt x="1507" y="954"/>
                    </a:cubicBezTo>
                    <a:lnTo>
                      <a:pt x="1491" y="890"/>
                    </a:lnTo>
                    <a:lnTo>
                      <a:pt x="1560" y="944"/>
                    </a:lnTo>
                    <a:lnTo>
                      <a:pt x="1544" y="944"/>
                    </a:lnTo>
                    <a:lnTo>
                      <a:pt x="1536" y="944"/>
                    </a:lnTo>
                    <a:lnTo>
                      <a:pt x="1520" y="944"/>
                    </a:lnTo>
                    <a:cubicBezTo>
                      <a:pt x="1483" y="944"/>
                      <a:pt x="1453" y="916"/>
                      <a:pt x="1449" y="880"/>
                    </a:cubicBezTo>
                    <a:lnTo>
                      <a:pt x="1441" y="800"/>
                    </a:lnTo>
                    <a:lnTo>
                      <a:pt x="1512" y="864"/>
                    </a:lnTo>
                    <a:lnTo>
                      <a:pt x="1496" y="864"/>
                    </a:lnTo>
                    <a:lnTo>
                      <a:pt x="1488" y="864"/>
                    </a:lnTo>
                    <a:lnTo>
                      <a:pt x="1472" y="864"/>
                    </a:lnTo>
                    <a:lnTo>
                      <a:pt x="1464" y="864"/>
                    </a:lnTo>
                    <a:cubicBezTo>
                      <a:pt x="1453" y="864"/>
                      <a:pt x="1442" y="862"/>
                      <a:pt x="1432" y="857"/>
                    </a:cubicBezTo>
                    <a:lnTo>
                      <a:pt x="1416" y="849"/>
                    </a:lnTo>
                    <a:lnTo>
                      <a:pt x="1448" y="856"/>
                    </a:lnTo>
                    <a:lnTo>
                      <a:pt x="1440" y="856"/>
                    </a:lnTo>
                    <a:lnTo>
                      <a:pt x="1424" y="856"/>
                    </a:lnTo>
                    <a:lnTo>
                      <a:pt x="1416" y="856"/>
                    </a:lnTo>
                    <a:lnTo>
                      <a:pt x="1400" y="856"/>
                    </a:lnTo>
                    <a:cubicBezTo>
                      <a:pt x="1363" y="856"/>
                      <a:pt x="1332" y="828"/>
                      <a:pt x="1329" y="791"/>
                    </a:cubicBezTo>
                    <a:lnTo>
                      <a:pt x="1321" y="703"/>
                    </a:lnTo>
                    <a:lnTo>
                      <a:pt x="1463" y="709"/>
                    </a:lnTo>
                    <a:lnTo>
                      <a:pt x="1447" y="797"/>
                    </a:lnTo>
                    <a:cubicBezTo>
                      <a:pt x="1443" y="824"/>
                      <a:pt x="1423" y="845"/>
                      <a:pt x="1398" y="853"/>
                    </a:cubicBezTo>
                    <a:cubicBezTo>
                      <a:pt x="1372" y="861"/>
                      <a:pt x="1344" y="854"/>
                      <a:pt x="1326" y="835"/>
                    </a:cubicBezTo>
                    <a:lnTo>
                      <a:pt x="1318" y="827"/>
                    </a:lnTo>
                    <a:lnTo>
                      <a:pt x="1401" y="841"/>
                    </a:lnTo>
                    <a:lnTo>
                      <a:pt x="1385" y="849"/>
                    </a:lnTo>
                    <a:cubicBezTo>
                      <a:pt x="1375" y="854"/>
                      <a:pt x="1364" y="856"/>
                      <a:pt x="1352" y="856"/>
                    </a:cubicBezTo>
                    <a:lnTo>
                      <a:pt x="1344" y="856"/>
                    </a:lnTo>
                    <a:lnTo>
                      <a:pt x="1328" y="856"/>
                    </a:lnTo>
                    <a:lnTo>
                      <a:pt x="1400" y="792"/>
                    </a:lnTo>
                    <a:lnTo>
                      <a:pt x="1391" y="880"/>
                    </a:lnTo>
                    <a:lnTo>
                      <a:pt x="1375" y="952"/>
                    </a:lnTo>
                    <a:cubicBezTo>
                      <a:pt x="1367" y="985"/>
                      <a:pt x="1338" y="1008"/>
                      <a:pt x="1304" y="1008"/>
                    </a:cubicBezTo>
                    <a:lnTo>
                      <a:pt x="1296" y="1008"/>
                    </a:lnTo>
                    <a:lnTo>
                      <a:pt x="1329" y="1001"/>
                    </a:lnTo>
                    <a:lnTo>
                      <a:pt x="1313" y="1009"/>
                    </a:lnTo>
                    <a:cubicBezTo>
                      <a:pt x="1303" y="1014"/>
                      <a:pt x="1292" y="1016"/>
                      <a:pt x="1280" y="1016"/>
                    </a:cubicBezTo>
                    <a:lnTo>
                      <a:pt x="1264" y="1016"/>
                    </a:lnTo>
                    <a:lnTo>
                      <a:pt x="1336" y="952"/>
                    </a:lnTo>
                    <a:lnTo>
                      <a:pt x="1328" y="1024"/>
                    </a:lnTo>
                    <a:cubicBezTo>
                      <a:pt x="1324" y="1061"/>
                      <a:pt x="1293" y="1088"/>
                      <a:pt x="1256" y="1088"/>
                    </a:cubicBezTo>
                    <a:lnTo>
                      <a:pt x="1240" y="1088"/>
                    </a:lnTo>
                    <a:lnTo>
                      <a:pt x="1232" y="1088"/>
                    </a:lnTo>
                    <a:lnTo>
                      <a:pt x="1303" y="1029"/>
                    </a:lnTo>
                    <a:lnTo>
                      <a:pt x="1288" y="1112"/>
                    </a:lnTo>
                    <a:lnTo>
                      <a:pt x="1279" y="1191"/>
                    </a:lnTo>
                    <a:lnTo>
                      <a:pt x="1264" y="1267"/>
                    </a:lnTo>
                    <a:lnTo>
                      <a:pt x="1256" y="1323"/>
                    </a:lnTo>
                    <a:cubicBezTo>
                      <a:pt x="1251" y="1358"/>
                      <a:pt x="1220" y="1384"/>
                      <a:pt x="1184" y="1384"/>
                    </a:cubicBezTo>
                    <a:lnTo>
                      <a:pt x="1168" y="1384"/>
                    </a:lnTo>
                    <a:lnTo>
                      <a:pt x="1240" y="1320"/>
                    </a:lnTo>
                    <a:lnTo>
                      <a:pt x="1232" y="1400"/>
                    </a:lnTo>
                    <a:cubicBezTo>
                      <a:pt x="1232" y="1405"/>
                      <a:pt x="1230" y="1410"/>
                      <a:pt x="1229" y="1415"/>
                    </a:cubicBezTo>
                    <a:lnTo>
                      <a:pt x="1213" y="1463"/>
                    </a:lnTo>
                    <a:cubicBezTo>
                      <a:pt x="1204" y="1491"/>
                      <a:pt x="1179" y="1510"/>
                      <a:pt x="1150" y="1512"/>
                    </a:cubicBezTo>
                    <a:cubicBezTo>
                      <a:pt x="1121" y="1514"/>
                      <a:pt x="1093" y="1499"/>
                      <a:pt x="1080" y="1473"/>
                    </a:cubicBezTo>
                    <a:lnTo>
                      <a:pt x="1070" y="1451"/>
                    </a:lnTo>
                    <a:lnTo>
                      <a:pt x="1054" y="1411"/>
                    </a:lnTo>
                    <a:lnTo>
                      <a:pt x="1192" y="1392"/>
                    </a:lnTo>
                    <a:lnTo>
                      <a:pt x="1184" y="1472"/>
                    </a:lnTo>
                    <a:cubicBezTo>
                      <a:pt x="1181" y="1499"/>
                      <a:pt x="1163" y="1523"/>
                      <a:pt x="1137" y="1532"/>
                    </a:cubicBezTo>
                    <a:cubicBezTo>
                      <a:pt x="1110" y="1542"/>
                      <a:pt x="1081" y="1535"/>
                      <a:pt x="1062" y="1515"/>
                    </a:cubicBezTo>
                    <a:lnTo>
                      <a:pt x="1046" y="1499"/>
                    </a:lnTo>
                    <a:cubicBezTo>
                      <a:pt x="1036" y="1489"/>
                      <a:pt x="1029" y="1477"/>
                      <a:pt x="1026" y="1463"/>
                    </a:cubicBezTo>
                    <a:lnTo>
                      <a:pt x="1019" y="1426"/>
                    </a:lnTo>
                    <a:lnTo>
                      <a:pt x="1003" y="1362"/>
                    </a:lnTo>
                    <a:cubicBezTo>
                      <a:pt x="1002" y="1358"/>
                      <a:pt x="1001" y="1354"/>
                      <a:pt x="1001" y="1349"/>
                    </a:cubicBezTo>
                    <a:lnTo>
                      <a:pt x="993" y="1229"/>
                    </a:lnTo>
                    <a:lnTo>
                      <a:pt x="1097" y="1289"/>
                    </a:lnTo>
                    <a:lnTo>
                      <a:pt x="1081" y="1297"/>
                    </a:lnTo>
                    <a:cubicBezTo>
                      <a:pt x="1059" y="1308"/>
                      <a:pt x="1034" y="1307"/>
                      <a:pt x="1013" y="1295"/>
                    </a:cubicBezTo>
                    <a:cubicBezTo>
                      <a:pt x="992" y="1283"/>
                      <a:pt x="978" y="1262"/>
                      <a:pt x="977" y="1238"/>
                    </a:cubicBezTo>
                    <a:lnTo>
                      <a:pt x="969" y="1126"/>
                    </a:lnTo>
                    <a:lnTo>
                      <a:pt x="971" y="1138"/>
                    </a:lnTo>
                    <a:lnTo>
                      <a:pt x="953" y="1068"/>
                    </a:lnTo>
                    <a:lnTo>
                      <a:pt x="937" y="972"/>
                    </a:lnTo>
                    <a:lnTo>
                      <a:pt x="1080" y="971"/>
                    </a:lnTo>
                    <a:lnTo>
                      <a:pt x="1072" y="1027"/>
                    </a:lnTo>
                    <a:cubicBezTo>
                      <a:pt x="1068" y="1050"/>
                      <a:pt x="1054" y="1070"/>
                      <a:pt x="1034" y="1080"/>
                    </a:cubicBezTo>
                    <a:cubicBezTo>
                      <a:pt x="1013" y="1091"/>
                      <a:pt x="989" y="1091"/>
                      <a:pt x="968" y="1081"/>
                    </a:cubicBezTo>
                    <a:lnTo>
                      <a:pt x="952" y="1073"/>
                    </a:lnTo>
                    <a:cubicBezTo>
                      <a:pt x="933" y="1063"/>
                      <a:pt x="920" y="1046"/>
                      <a:pt x="915" y="1026"/>
                    </a:cubicBezTo>
                    <a:lnTo>
                      <a:pt x="905" y="984"/>
                    </a:lnTo>
                    <a:lnTo>
                      <a:pt x="889" y="828"/>
                    </a:lnTo>
                    <a:lnTo>
                      <a:pt x="881" y="660"/>
                    </a:lnTo>
                    <a:lnTo>
                      <a:pt x="952" y="728"/>
                    </a:lnTo>
                    <a:lnTo>
                      <a:pt x="936" y="728"/>
                    </a:lnTo>
                    <a:lnTo>
                      <a:pt x="1008" y="660"/>
                    </a:lnTo>
                    <a:lnTo>
                      <a:pt x="1000" y="832"/>
                    </a:lnTo>
                    <a:lnTo>
                      <a:pt x="984" y="976"/>
                    </a:lnTo>
                    <a:lnTo>
                      <a:pt x="976" y="1056"/>
                    </a:lnTo>
                    <a:cubicBezTo>
                      <a:pt x="972" y="1092"/>
                      <a:pt x="941" y="1120"/>
                      <a:pt x="904" y="1120"/>
                    </a:cubicBezTo>
                    <a:lnTo>
                      <a:pt x="888" y="1120"/>
                    </a:lnTo>
                    <a:lnTo>
                      <a:pt x="880" y="1120"/>
                    </a:lnTo>
                    <a:cubicBezTo>
                      <a:pt x="853" y="1120"/>
                      <a:pt x="828" y="1105"/>
                      <a:pt x="816" y="1081"/>
                    </a:cubicBezTo>
                    <a:lnTo>
                      <a:pt x="800" y="1049"/>
                    </a:lnTo>
                    <a:lnTo>
                      <a:pt x="864" y="1088"/>
                    </a:lnTo>
                    <a:lnTo>
                      <a:pt x="856" y="1088"/>
                    </a:lnTo>
                    <a:lnTo>
                      <a:pt x="840" y="1088"/>
                    </a:lnTo>
                    <a:lnTo>
                      <a:pt x="912" y="1020"/>
                    </a:lnTo>
                    <a:lnTo>
                      <a:pt x="904" y="1164"/>
                    </a:lnTo>
                    <a:cubicBezTo>
                      <a:pt x="904" y="1169"/>
                      <a:pt x="903" y="1174"/>
                      <a:pt x="902" y="1178"/>
                    </a:cubicBezTo>
                    <a:lnTo>
                      <a:pt x="886" y="1242"/>
                    </a:lnTo>
                    <a:cubicBezTo>
                      <a:pt x="878" y="1274"/>
                      <a:pt x="850" y="1296"/>
                      <a:pt x="816" y="1296"/>
                    </a:cubicBezTo>
                    <a:lnTo>
                      <a:pt x="808" y="1296"/>
                    </a:lnTo>
                    <a:cubicBezTo>
                      <a:pt x="775" y="1296"/>
                      <a:pt x="746" y="1273"/>
                      <a:pt x="738" y="1240"/>
                    </a:cubicBezTo>
                    <a:lnTo>
                      <a:pt x="724" y="1175"/>
                    </a:lnTo>
                    <a:lnTo>
                      <a:pt x="716" y="1151"/>
                    </a:lnTo>
                    <a:lnTo>
                      <a:pt x="784" y="1200"/>
                    </a:lnTo>
                    <a:lnTo>
                      <a:pt x="768" y="1200"/>
                    </a:lnTo>
                    <a:cubicBezTo>
                      <a:pt x="735" y="1200"/>
                      <a:pt x="707" y="1178"/>
                      <a:pt x="699" y="1146"/>
                    </a:cubicBezTo>
                    <a:lnTo>
                      <a:pt x="683" y="1082"/>
                    </a:lnTo>
                    <a:lnTo>
                      <a:pt x="675" y="1050"/>
                    </a:lnTo>
                    <a:lnTo>
                      <a:pt x="815" y="1047"/>
                    </a:lnTo>
                    <a:lnTo>
                      <a:pt x="799" y="1127"/>
                    </a:lnTo>
                    <a:cubicBezTo>
                      <a:pt x="792" y="1160"/>
                      <a:pt x="763" y="1184"/>
                      <a:pt x="728" y="1184"/>
                    </a:cubicBezTo>
                    <a:lnTo>
                      <a:pt x="720" y="1184"/>
                    </a:lnTo>
                    <a:lnTo>
                      <a:pt x="704" y="1184"/>
                    </a:lnTo>
                    <a:cubicBezTo>
                      <a:pt x="667" y="1184"/>
                      <a:pt x="637" y="1156"/>
                      <a:pt x="633" y="1120"/>
                    </a:cubicBezTo>
                    <a:lnTo>
                      <a:pt x="625" y="1040"/>
                    </a:lnTo>
                    <a:lnTo>
                      <a:pt x="646" y="1083"/>
                    </a:lnTo>
                    <a:lnTo>
                      <a:pt x="630" y="1067"/>
                    </a:lnTo>
                    <a:lnTo>
                      <a:pt x="745" y="1049"/>
                    </a:lnTo>
                    <a:lnTo>
                      <a:pt x="737" y="1065"/>
                    </a:lnTo>
                    <a:lnTo>
                      <a:pt x="743" y="1044"/>
                    </a:lnTo>
                    <a:lnTo>
                      <a:pt x="727" y="1140"/>
                    </a:lnTo>
                    <a:cubicBezTo>
                      <a:pt x="722" y="1175"/>
                      <a:pt x="692" y="1200"/>
                      <a:pt x="656" y="1200"/>
                    </a:cubicBezTo>
                    <a:lnTo>
                      <a:pt x="648" y="1200"/>
                    </a:lnTo>
                    <a:cubicBezTo>
                      <a:pt x="629" y="1200"/>
                      <a:pt x="611" y="1193"/>
                      <a:pt x="598" y="1179"/>
                    </a:cubicBezTo>
                    <a:lnTo>
                      <a:pt x="582" y="1163"/>
                    </a:lnTo>
                    <a:cubicBezTo>
                      <a:pt x="570" y="1152"/>
                      <a:pt x="562" y="1136"/>
                      <a:pt x="561" y="1120"/>
                    </a:cubicBezTo>
                    <a:lnTo>
                      <a:pt x="554" y="1048"/>
                    </a:lnTo>
                    <a:lnTo>
                      <a:pt x="538" y="976"/>
                    </a:lnTo>
                    <a:lnTo>
                      <a:pt x="608" y="1032"/>
                    </a:lnTo>
                    <a:lnTo>
                      <a:pt x="600" y="1032"/>
                    </a:lnTo>
                    <a:lnTo>
                      <a:pt x="667" y="987"/>
                    </a:lnTo>
                    <a:lnTo>
                      <a:pt x="651" y="1027"/>
                    </a:lnTo>
                    <a:cubicBezTo>
                      <a:pt x="640" y="1055"/>
                      <a:pt x="614" y="1072"/>
                      <a:pt x="584" y="1072"/>
                    </a:cubicBezTo>
                    <a:lnTo>
                      <a:pt x="576" y="1072"/>
                    </a:lnTo>
                    <a:cubicBezTo>
                      <a:pt x="545" y="1072"/>
                      <a:pt x="518" y="1053"/>
                      <a:pt x="508" y="1023"/>
                    </a:cubicBezTo>
                    <a:lnTo>
                      <a:pt x="492" y="975"/>
                    </a:lnTo>
                    <a:cubicBezTo>
                      <a:pt x="490" y="970"/>
                      <a:pt x="489" y="965"/>
                      <a:pt x="489" y="960"/>
                    </a:cubicBezTo>
                    <a:lnTo>
                      <a:pt x="481" y="880"/>
                    </a:lnTo>
                    <a:lnTo>
                      <a:pt x="552" y="944"/>
                    </a:lnTo>
                    <a:lnTo>
                      <a:pt x="536" y="944"/>
                    </a:lnTo>
                    <a:lnTo>
                      <a:pt x="528" y="944"/>
                    </a:lnTo>
                    <a:cubicBezTo>
                      <a:pt x="494" y="944"/>
                      <a:pt x="465" y="920"/>
                      <a:pt x="458" y="887"/>
                    </a:cubicBezTo>
                    <a:lnTo>
                      <a:pt x="442" y="807"/>
                    </a:lnTo>
                    <a:lnTo>
                      <a:pt x="512" y="864"/>
                    </a:lnTo>
                    <a:lnTo>
                      <a:pt x="504" y="864"/>
                    </a:lnTo>
                    <a:lnTo>
                      <a:pt x="488" y="864"/>
                    </a:lnTo>
                    <a:lnTo>
                      <a:pt x="472" y="864"/>
                    </a:lnTo>
                    <a:cubicBezTo>
                      <a:pt x="439" y="864"/>
                      <a:pt x="411" y="842"/>
                      <a:pt x="403" y="810"/>
                    </a:cubicBezTo>
                    <a:lnTo>
                      <a:pt x="395" y="778"/>
                    </a:lnTo>
                    <a:lnTo>
                      <a:pt x="464" y="832"/>
                    </a:lnTo>
                    <a:lnTo>
                      <a:pt x="448" y="832"/>
                    </a:lnTo>
                    <a:cubicBezTo>
                      <a:pt x="412" y="832"/>
                      <a:pt x="381" y="805"/>
                      <a:pt x="377" y="768"/>
                    </a:cubicBezTo>
                    <a:lnTo>
                      <a:pt x="369" y="696"/>
                    </a:lnTo>
                    <a:lnTo>
                      <a:pt x="491" y="739"/>
                    </a:lnTo>
                    <a:lnTo>
                      <a:pt x="475" y="755"/>
                    </a:lnTo>
                    <a:cubicBezTo>
                      <a:pt x="459" y="772"/>
                      <a:pt x="436" y="779"/>
                      <a:pt x="413" y="776"/>
                    </a:cubicBezTo>
                    <a:cubicBezTo>
                      <a:pt x="390" y="772"/>
                      <a:pt x="370" y="757"/>
                      <a:pt x="360" y="737"/>
                    </a:cubicBezTo>
                    <a:lnTo>
                      <a:pt x="352" y="721"/>
                    </a:lnTo>
                    <a:lnTo>
                      <a:pt x="416" y="760"/>
                    </a:lnTo>
                    <a:lnTo>
                      <a:pt x="400" y="760"/>
                    </a:lnTo>
                    <a:cubicBezTo>
                      <a:pt x="363" y="760"/>
                      <a:pt x="333" y="732"/>
                      <a:pt x="329" y="696"/>
                    </a:cubicBezTo>
                    <a:lnTo>
                      <a:pt x="321" y="616"/>
                    </a:lnTo>
                    <a:lnTo>
                      <a:pt x="392" y="680"/>
                    </a:lnTo>
                    <a:lnTo>
                      <a:pt x="376" y="680"/>
                    </a:lnTo>
                    <a:lnTo>
                      <a:pt x="368" y="680"/>
                    </a:lnTo>
                    <a:cubicBezTo>
                      <a:pt x="344" y="680"/>
                      <a:pt x="322" y="668"/>
                      <a:pt x="309" y="648"/>
                    </a:cubicBezTo>
                    <a:lnTo>
                      <a:pt x="293" y="624"/>
                    </a:lnTo>
                    <a:lnTo>
                      <a:pt x="421" y="607"/>
                    </a:lnTo>
                    <a:lnTo>
                      <a:pt x="413" y="631"/>
                    </a:lnTo>
                    <a:cubicBezTo>
                      <a:pt x="404" y="657"/>
                      <a:pt x="381" y="676"/>
                      <a:pt x="354" y="680"/>
                    </a:cubicBezTo>
                    <a:cubicBezTo>
                      <a:pt x="327" y="683"/>
                      <a:pt x="300" y="671"/>
                      <a:pt x="285" y="648"/>
                    </a:cubicBezTo>
                    <a:lnTo>
                      <a:pt x="269" y="624"/>
                    </a:lnTo>
                    <a:cubicBezTo>
                      <a:pt x="262" y="615"/>
                      <a:pt x="258" y="604"/>
                      <a:pt x="257" y="592"/>
                    </a:cubicBezTo>
                    <a:lnTo>
                      <a:pt x="249" y="520"/>
                    </a:lnTo>
                    <a:lnTo>
                      <a:pt x="320" y="584"/>
                    </a:lnTo>
                    <a:lnTo>
                      <a:pt x="304" y="584"/>
                    </a:lnTo>
                    <a:cubicBezTo>
                      <a:pt x="271" y="584"/>
                      <a:pt x="243" y="562"/>
                      <a:pt x="235" y="530"/>
                    </a:cubicBezTo>
                    <a:lnTo>
                      <a:pt x="227" y="498"/>
                    </a:lnTo>
                    <a:lnTo>
                      <a:pt x="296" y="552"/>
                    </a:lnTo>
                    <a:lnTo>
                      <a:pt x="280" y="552"/>
                    </a:lnTo>
                    <a:lnTo>
                      <a:pt x="272" y="552"/>
                    </a:lnTo>
                    <a:lnTo>
                      <a:pt x="256" y="552"/>
                    </a:lnTo>
                    <a:lnTo>
                      <a:pt x="248" y="552"/>
                    </a:lnTo>
                    <a:cubicBezTo>
                      <a:pt x="215" y="552"/>
                      <a:pt x="186" y="529"/>
                      <a:pt x="178" y="496"/>
                    </a:cubicBezTo>
                    <a:lnTo>
                      <a:pt x="162" y="424"/>
                    </a:lnTo>
                    <a:lnTo>
                      <a:pt x="147" y="354"/>
                    </a:lnTo>
                    <a:lnTo>
                      <a:pt x="139" y="322"/>
                    </a:lnTo>
                    <a:lnTo>
                      <a:pt x="208" y="376"/>
                    </a:lnTo>
                    <a:lnTo>
                      <a:pt x="192" y="376"/>
                    </a:lnTo>
                    <a:lnTo>
                      <a:pt x="184" y="376"/>
                    </a:lnTo>
                    <a:cubicBezTo>
                      <a:pt x="150" y="376"/>
                      <a:pt x="121" y="352"/>
                      <a:pt x="114" y="319"/>
                    </a:cubicBezTo>
                    <a:lnTo>
                      <a:pt x="98" y="239"/>
                    </a:lnTo>
                    <a:lnTo>
                      <a:pt x="168" y="296"/>
                    </a:lnTo>
                    <a:lnTo>
                      <a:pt x="160" y="296"/>
                    </a:lnTo>
                    <a:cubicBezTo>
                      <a:pt x="133" y="296"/>
                      <a:pt x="108" y="281"/>
                      <a:pt x="96" y="257"/>
                    </a:cubicBezTo>
                    <a:lnTo>
                      <a:pt x="80" y="225"/>
                    </a:lnTo>
                    <a:lnTo>
                      <a:pt x="144" y="264"/>
                    </a:lnTo>
                    <a:lnTo>
                      <a:pt x="136" y="264"/>
                    </a:lnTo>
                    <a:cubicBezTo>
                      <a:pt x="101" y="264"/>
                      <a:pt x="70" y="238"/>
                      <a:pt x="65" y="203"/>
                    </a:cubicBezTo>
                    <a:lnTo>
                      <a:pt x="49" y="91"/>
                    </a:lnTo>
                    <a:lnTo>
                      <a:pt x="70" y="131"/>
                    </a:lnTo>
                    <a:lnTo>
                      <a:pt x="62" y="123"/>
                    </a:lnTo>
                    <a:lnTo>
                      <a:pt x="112" y="144"/>
                    </a:lnTo>
                    <a:lnTo>
                      <a:pt x="96" y="144"/>
                    </a:lnTo>
                    <a:lnTo>
                      <a:pt x="88" y="144"/>
                    </a:lnTo>
                    <a:lnTo>
                      <a:pt x="72" y="144"/>
                    </a:lnTo>
                    <a:cubicBezTo>
                      <a:pt x="33" y="144"/>
                      <a:pt x="0" y="112"/>
                      <a:pt x="0" y="72"/>
                    </a:cubicBezTo>
                    <a:cubicBezTo>
                      <a:pt x="0" y="33"/>
                      <a:pt x="33" y="0"/>
                      <a:pt x="72" y="0"/>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174"/>
              <p:cNvSpPr>
                <a:spLocks/>
              </p:cNvSpPr>
              <p:nvPr/>
            </p:nvSpPr>
            <p:spPr bwMode="auto">
              <a:xfrm>
                <a:off x="8002588" y="5876925"/>
                <a:ext cx="490538" cy="87312"/>
              </a:xfrm>
              <a:custGeom>
                <a:avLst/>
                <a:gdLst>
                  <a:gd name="T0" fmla="*/ 128 w 2576"/>
                  <a:gd name="T1" fmla="*/ 88 h 462"/>
                  <a:gd name="T2" fmla="*/ 287 w 2576"/>
                  <a:gd name="T3" fmla="*/ 138 h 462"/>
                  <a:gd name="T4" fmla="*/ 358 w 2576"/>
                  <a:gd name="T5" fmla="*/ 191 h 462"/>
                  <a:gd name="T6" fmla="*/ 446 w 2576"/>
                  <a:gd name="T7" fmla="*/ 319 h 462"/>
                  <a:gd name="T8" fmla="*/ 524 w 2576"/>
                  <a:gd name="T9" fmla="*/ 345 h 462"/>
                  <a:gd name="T10" fmla="*/ 520 w 2576"/>
                  <a:gd name="T11" fmla="*/ 240 h 462"/>
                  <a:gd name="T12" fmla="*/ 592 w 2576"/>
                  <a:gd name="T13" fmla="*/ 224 h 462"/>
                  <a:gd name="T14" fmla="*/ 731 w 2576"/>
                  <a:gd name="T15" fmla="*/ 158 h 462"/>
                  <a:gd name="T16" fmla="*/ 776 w 2576"/>
                  <a:gd name="T17" fmla="*/ 136 h 462"/>
                  <a:gd name="T18" fmla="*/ 872 w 2576"/>
                  <a:gd name="T19" fmla="*/ 64 h 462"/>
                  <a:gd name="T20" fmla="*/ 1000 w 2576"/>
                  <a:gd name="T21" fmla="*/ 64 h 462"/>
                  <a:gd name="T22" fmla="*/ 1080 w 2576"/>
                  <a:gd name="T23" fmla="*/ 32 h 462"/>
                  <a:gd name="T24" fmla="*/ 1152 w 2576"/>
                  <a:gd name="T25" fmla="*/ 32 h 462"/>
                  <a:gd name="T26" fmla="*/ 1240 w 2576"/>
                  <a:gd name="T27" fmla="*/ 32 h 462"/>
                  <a:gd name="T28" fmla="*/ 1387 w 2576"/>
                  <a:gd name="T29" fmla="*/ 158 h 462"/>
                  <a:gd name="T30" fmla="*/ 1449 w 2576"/>
                  <a:gd name="T31" fmla="*/ 160 h 462"/>
                  <a:gd name="T32" fmla="*/ 1496 w 2576"/>
                  <a:gd name="T33" fmla="*/ 152 h 462"/>
                  <a:gd name="T34" fmla="*/ 1592 w 2576"/>
                  <a:gd name="T35" fmla="*/ 144 h 462"/>
                  <a:gd name="T36" fmla="*/ 1712 w 2576"/>
                  <a:gd name="T37" fmla="*/ 144 h 462"/>
                  <a:gd name="T38" fmla="*/ 1768 w 2576"/>
                  <a:gd name="T39" fmla="*/ 144 h 462"/>
                  <a:gd name="T40" fmla="*/ 1905 w 2576"/>
                  <a:gd name="T41" fmla="*/ 184 h 462"/>
                  <a:gd name="T42" fmla="*/ 1944 w 2576"/>
                  <a:gd name="T43" fmla="*/ 160 h 462"/>
                  <a:gd name="T44" fmla="*/ 2072 w 2576"/>
                  <a:gd name="T45" fmla="*/ 160 h 462"/>
                  <a:gd name="T46" fmla="*/ 2064 w 2576"/>
                  <a:gd name="T47" fmla="*/ 192 h 462"/>
                  <a:gd name="T48" fmla="*/ 2200 w 2576"/>
                  <a:gd name="T49" fmla="*/ 152 h 462"/>
                  <a:gd name="T50" fmla="*/ 2304 w 2576"/>
                  <a:gd name="T51" fmla="*/ 168 h 462"/>
                  <a:gd name="T52" fmla="*/ 2455 w 2576"/>
                  <a:gd name="T53" fmla="*/ 140 h 462"/>
                  <a:gd name="T54" fmla="*/ 2385 w 2576"/>
                  <a:gd name="T55" fmla="*/ 65 h 462"/>
                  <a:gd name="T56" fmla="*/ 2472 w 2576"/>
                  <a:gd name="T57" fmla="*/ 144 h 462"/>
                  <a:gd name="T58" fmla="*/ 2400 w 2576"/>
                  <a:gd name="T59" fmla="*/ 312 h 462"/>
                  <a:gd name="T60" fmla="*/ 2312 w 2576"/>
                  <a:gd name="T61" fmla="*/ 312 h 462"/>
                  <a:gd name="T62" fmla="*/ 2150 w 2576"/>
                  <a:gd name="T63" fmla="*/ 275 h 462"/>
                  <a:gd name="T64" fmla="*/ 2078 w 2576"/>
                  <a:gd name="T65" fmla="*/ 275 h 462"/>
                  <a:gd name="T66" fmla="*/ 2072 w 2576"/>
                  <a:gd name="T67" fmla="*/ 304 h 462"/>
                  <a:gd name="T68" fmla="*/ 1944 w 2576"/>
                  <a:gd name="T69" fmla="*/ 304 h 462"/>
                  <a:gd name="T70" fmla="*/ 1776 w 2576"/>
                  <a:gd name="T71" fmla="*/ 249 h 462"/>
                  <a:gd name="T72" fmla="*/ 1776 w 2576"/>
                  <a:gd name="T73" fmla="*/ 288 h 462"/>
                  <a:gd name="T74" fmla="*/ 1662 w 2576"/>
                  <a:gd name="T75" fmla="*/ 267 h 462"/>
                  <a:gd name="T76" fmla="*/ 1608 w 2576"/>
                  <a:gd name="T77" fmla="*/ 288 h 462"/>
                  <a:gd name="T78" fmla="*/ 1512 w 2576"/>
                  <a:gd name="T79" fmla="*/ 296 h 462"/>
                  <a:gd name="T80" fmla="*/ 1336 w 2576"/>
                  <a:gd name="T81" fmla="*/ 257 h 462"/>
                  <a:gd name="T82" fmla="*/ 1302 w 2576"/>
                  <a:gd name="T83" fmla="*/ 275 h 462"/>
                  <a:gd name="T84" fmla="*/ 1256 w 2576"/>
                  <a:gd name="T85" fmla="*/ 176 h 462"/>
                  <a:gd name="T86" fmla="*/ 1099 w 2576"/>
                  <a:gd name="T87" fmla="*/ 122 h 462"/>
                  <a:gd name="T88" fmla="*/ 1032 w 2576"/>
                  <a:gd name="T89" fmla="*/ 169 h 462"/>
                  <a:gd name="T90" fmla="*/ 954 w 2576"/>
                  <a:gd name="T91" fmla="*/ 151 h 462"/>
                  <a:gd name="T92" fmla="*/ 912 w 2576"/>
                  <a:gd name="T93" fmla="*/ 208 h 462"/>
                  <a:gd name="T94" fmla="*/ 816 w 2576"/>
                  <a:gd name="T95" fmla="*/ 280 h 462"/>
                  <a:gd name="T96" fmla="*/ 769 w 2576"/>
                  <a:gd name="T97" fmla="*/ 241 h 462"/>
                  <a:gd name="T98" fmla="*/ 640 w 2576"/>
                  <a:gd name="T99" fmla="*/ 368 h 462"/>
                  <a:gd name="T100" fmla="*/ 486 w 2576"/>
                  <a:gd name="T101" fmla="*/ 339 h 462"/>
                  <a:gd name="T102" fmla="*/ 488 w 2576"/>
                  <a:gd name="T103" fmla="*/ 384 h 462"/>
                  <a:gd name="T104" fmla="*/ 424 w 2576"/>
                  <a:gd name="T105" fmla="*/ 408 h 462"/>
                  <a:gd name="T106" fmla="*/ 328 w 2576"/>
                  <a:gd name="T107" fmla="*/ 344 h 462"/>
                  <a:gd name="T108" fmla="*/ 264 w 2576"/>
                  <a:gd name="T109" fmla="*/ 304 h 462"/>
                  <a:gd name="T110" fmla="*/ 168 w 2576"/>
                  <a:gd name="T111" fmla="*/ 224 h 462"/>
                  <a:gd name="T112" fmla="*/ 155 w 2576"/>
                  <a:gd name="T113" fmla="*/ 20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76" h="462">
                    <a:moveTo>
                      <a:pt x="72" y="88"/>
                    </a:moveTo>
                    <a:lnTo>
                      <a:pt x="80" y="88"/>
                    </a:lnTo>
                    <a:lnTo>
                      <a:pt x="96" y="88"/>
                    </a:lnTo>
                    <a:lnTo>
                      <a:pt x="46" y="110"/>
                    </a:lnTo>
                    <a:lnTo>
                      <a:pt x="54" y="102"/>
                    </a:lnTo>
                    <a:cubicBezTo>
                      <a:pt x="67" y="88"/>
                      <a:pt x="85" y="80"/>
                      <a:pt x="104" y="80"/>
                    </a:cubicBezTo>
                    <a:lnTo>
                      <a:pt x="120" y="80"/>
                    </a:lnTo>
                    <a:cubicBezTo>
                      <a:pt x="140" y="80"/>
                      <a:pt x="158" y="88"/>
                      <a:pt x="171" y="102"/>
                    </a:cubicBezTo>
                    <a:lnTo>
                      <a:pt x="179" y="110"/>
                    </a:lnTo>
                    <a:lnTo>
                      <a:pt x="128" y="88"/>
                    </a:lnTo>
                    <a:lnTo>
                      <a:pt x="144" y="88"/>
                    </a:lnTo>
                    <a:lnTo>
                      <a:pt x="94" y="110"/>
                    </a:lnTo>
                    <a:lnTo>
                      <a:pt x="102" y="102"/>
                    </a:lnTo>
                    <a:cubicBezTo>
                      <a:pt x="115" y="88"/>
                      <a:pt x="133" y="80"/>
                      <a:pt x="152" y="80"/>
                    </a:cubicBezTo>
                    <a:lnTo>
                      <a:pt x="168" y="80"/>
                    </a:lnTo>
                    <a:lnTo>
                      <a:pt x="184" y="80"/>
                    </a:lnTo>
                    <a:lnTo>
                      <a:pt x="192" y="80"/>
                    </a:lnTo>
                    <a:lnTo>
                      <a:pt x="208" y="80"/>
                    </a:lnTo>
                    <a:lnTo>
                      <a:pt x="216" y="80"/>
                    </a:lnTo>
                    <a:cubicBezTo>
                      <a:pt x="251" y="80"/>
                      <a:pt x="280" y="105"/>
                      <a:pt x="287" y="138"/>
                    </a:cubicBezTo>
                    <a:lnTo>
                      <a:pt x="303" y="218"/>
                    </a:lnTo>
                    <a:lnTo>
                      <a:pt x="232" y="160"/>
                    </a:lnTo>
                    <a:lnTo>
                      <a:pt x="240" y="160"/>
                    </a:lnTo>
                    <a:lnTo>
                      <a:pt x="256" y="160"/>
                    </a:lnTo>
                    <a:lnTo>
                      <a:pt x="264" y="160"/>
                    </a:lnTo>
                    <a:lnTo>
                      <a:pt x="280" y="160"/>
                    </a:lnTo>
                    <a:lnTo>
                      <a:pt x="212" y="210"/>
                    </a:lnTo>
                    <a:lnTo>
                      <a:pt x="220" y="186"/>
                    </a:lnTo>
                    <a:cubicBezTo>
                      <a:pt x="230" y="155"/>
                      <a:pt x="259" y="135"/>
                      <a:pt x="291" y="137"/>
                    </a:cubicBezTo>
                    <a:cubicBezTo>
                      <a:pt x="323" y="138"/>
                      <a:pt x="351" y="160"/>
                      <a:pt x="358" y="191"/>
                    </a:cubicBezTo>
                    <a:lnTo>
                      <a:pt x="374" y="255"/>
                    </a:lnTo>
                    <a:lnTo>
                      <a:pt x="383" y="298"/>
                    </a:lnTo>
                    <a:lnTo>
                      <a:pt x="246" y="286"/>
                    </a:lnTo>
                    <a:lnTo>
                      <a:pt x="262" y="246"/>
                    </a:lnTo>
                    <a:cubicBezTo>
                      <a:pt x="273" y="218"/>
                      <a:pt x="299" y="200"/>
                      <a:pt x="328" y="200"/>
                    </a:cubicBezTo>
                    <a:lnTo>
                      <a:pt x="336" y="200"/>
                    </a:lnTo>
                    <a:lnTo>
                      <a:pt x="352" y="200"/>
                    </a:lnTo>
                    <a:lnTo>
                      <a:pt x="360" y="200"/>
                    </a:lnTo>
                    <a:cubicBezTo>
                      <a:pt x="394" y="200"/>
                      <a:pt x="422" y="223"/>
                      <a:pt x="430" y="255"/>
                    </a:cubicBezTo>
                    <a:lnTo>
                      <a:pt x="446" y="319"/>
                    </a:lnTo>
                    <a:lnTo>
                      <a:pt x="376" y="264"/>
                    </a:lnTo>
                    <a:lnTo>
                      <a:pt x="384" y="264"/>
                    </a:lnTo>
                    <a:lnTo>
                      <a:pt x="400" y="264"/>
                    </a:lnTo>
                    <a:lnTo>
                      <a:pt x="408" y="264"/>
                    </a:lnTo>
                    <a:lnTo>
                      <a:pt x="424" y="264"/>
                    </a:lnTo>
                    <a:lnTo>
                      <a:pt x="440" y="264"/>
                    </a:lnTo>
                    <a:cubicBezTo>
                      <a:pt x="471" y="264"/>
                      <a:pt x="499" y="284"/>
                      <a:pt x="509" y="314"/>
                    </a:cubicBezTo>
                    <a:lnTo>
                      <a:pt x="517" y="338"/>
                    </a:lnTo>
                    <a:lnTo>
                      <a:pt x="508" y="321"/>
                    </a:lnTo>
                    <a:lnTo>
                      <a:pt x="524" y="345"/>
                    </a:lnTo>
                    <a:lnTo>
                      <a:pt x="393" y="377"/>
                    </a:lnTo>
                    <a:lnTo>
                      <a:pt x="401" y="305"/>
                    </a:lnTo>
                    <a:cubicBezTo>
                      <a:pt x="405" y="268"/>
                      <a:pt x="436" y="240"/>
                      <a:pt x="472" y="240"/>
                    </a:cubicBezTo>
                    <a:lnTo>
                      <a:pt x="488" y="240"/>
                    </a:lnTo>
                    <a:cubicBezTo>
                      <a:pt x="525" y="240"/>
                      <a:pt x="556" y="268"/>
                      <a:pt x="560" y="305"/>
                    </a:cubicBezTo>
                    <a:lnTo>
                      <a:pt x="568" y="377"/>
                    </a:lnTo>
                    <a:lnTo>
                      <a:pt x="426" y="369"/>
                    </a:lnTo>
                    <a:lnTo>
                      <a:pt x="442" y="297"/>
                    </a:lnTo>
                    <a:cubicBezTo>
                      <a:pt x="450" y="264"/>
                      <a:pt x="479" y="240"/>
                      <a:pt x="512" y="240"/>
                    </a:cubicBezTo>
                    <a:lnTo>
                      <a:pt x="520" y="240"/>
                    </a:lnTo>
                    <a:lnTo>
                      <a:pt x="461" y="273"/>
                    </a:lnTo>
                    <a:lnTo>
                      <a:pt x="477" y="249"/>
                    </a:lnTo>
                    <a:cubicBezTo>
                      <a:pt x="489" y="231"/>
                      <a:pt x="508" y="219"/>
                      <a:pt x="529" y="217"/>
                    </a:cubicBezTo>
                    <a:cubicBezTo>
                      <a:pt x="551" y="215"/>
                      <a:pt x="572" y="222"/>
                      <a:pt x="587" y="238"/>
                    </a:cubicBezTo>
                    <a:lnTo>
                      <a:pt x="595" y="246"/>
                    </a:lnTo>
                    <a:lnTo>
                      <a:pt x="544" y="224"/>
                    </a:lnTo>
                    <a:lnTo>
                      <a:pt x="560" y="224"/>
                    </a:lnTo>
                    <a:lnTo>
                      <a:pt x="568" y="224"/>
                    </a:lnTo>
                    <a:lnTo>
                      <a:pt x="584" y="224"/>
                    </a:lnTo>
                    <a:lnTo>
                      <a:pt x="592" y="224"/>
                    </a:lnTo>
                    <a:lnTo>
                      <a:pt x="608" y="224"/>
                    </a:lnTo>
                    <a:lnTo>
                      <a:pt x="616" y="224"/>
                    </a:lnTo>
                    <a:lnTo>
                      <a:pt x="632" y="224"/>
                    </a:lnTo>
                    <a:lnTo>
                      <a:pt x="640" y="224"/>
                    </a:lnTo>
                    <a:lnTo>
                      <a:pt x="656" y="224"/>
                    </a:lnTo>
                    <a:lnTo>
                      <a:pt x="585" y="289"/>
                    </a:lnTo>
                    <a:lnTo>
                      <a:pt x="593" y="217"/>
                    </a:lnTo>
                    <a:cubicBezTo>
                      <a:pt x="595" y="200"/>
                      <a:pt x="602" y="185"/>
                      <a:pt x="614" y="174"/>
                    </a:cubicBezTo>
                    <a:lnTo>
                      <a:pt x="630" y="158"/>
                    </a:lnTo>
                    <a:cubicBezTo>
                      <a:pt x="658" y="129"/>
                      <a:pt x="703" y="129"/>
                      <a:pt x="731" y="158"/>
                    </a:cubicBezTo>
                    <a:lnTo>
                      <a:pt x="747" y="174"/>
                    </a:lnTo>
                    <a:lnTo>
                      <a:pt x="632" y="192"/>
                    </a:lnTo>
                    <a:lnTo>
                      <a:pt x="640" y="176"/>
                    </a:lnTo>
                    <a:cubicBezTo>
                      <a:pt x="652" y="152"/>
                      <a:pt x="677" y="136"/>
                      <a:pt x="704" y="136"/>
                    </a:cubicBezTo>
                    <a:lnTo>
                      <a:pt x="720" y="136"/>
                    </a:lnTo>
                    <a:lnTo>
                      <a:pt x="728" y="136"/>
                    </a:lnTo>
                    <a:lnTo>
                      <a:pt x="744" y="136"/>
                    </a:lnTo>
                    <a:lnTo>
                      <a:pt x="752" y="136"/>
                    </a:lnTo>
                    <a:lnTo>
                      <a:pt x="768" y="136"/>
                    </a:lnTo>
                    <a:lnTo>
                      <a:pt x="776" y="136"/>
                    </a:lnTo>
                    <a:lnTo>
                      <a:pt x="792" y="136"/>
                    </a:lnTo>
                    <a:lnTo>
                      <a:pt x="800" y="136"/>
                    </a:lnTo>
                    <a:lnTo>
                      <a:pt x="816" y="136"/>
                    </a:lnTo>
                    <a:lnTo>
                      <a:pt x="824" y="136"/>
                    </a:lnTo>
                    <a:lnTo>
                      <a:pt x="840" y="136"/>
                    </a:lnTo>
                    <a:lnTo>
                      <a:pt x="848" y="136"/>
                    </a:lnTo>
                    <a:lnTo>
                      <a:pt x="864" y="136"/>
                    </a:lnTo>
                    <a:lnTo>
                      <a:pt x="793" y="201"/>
                    </a:lnTo>
                    <a:lnTo>
                      <a:pt x="801" y="129"/>
                    </a:lnTo>
                    <a:cubicBezTo>
                      <a:pt x="805" y="92"/>
                      <a:pt x="836" y="64"/>
                      <a:pt x="872" y="64"/>
                    </a:cubicBezTo>
                    <a:lnTo>
                      <a:pt x="888" y="64"/>
                    </a:lnTo>
                    <a:lnTo>
                      <a:pt x="896" y="64"/>
                    </a:lnTo>
                    <a:lnTo>
                      <a:pt x="912" y="64"/>
                    </a:lnTo>
                    <a:lnTo>
                      <a:pt x="920" y="64"/>
                    </a:lnTo>
                    <a:lnTo>
                      <a:pt x="936" y="64"/>
                    </a:lnTo>
                    <a:lnTo>
                      <a:pt x="944" y="64"/>
                    </a:lnTo>
                    <a:lnTo>
                      <a:pt x="960" y="64"/>
                    </a:lnTo>
                    <a:lnTo>
                      <a:pt x="976" y="64"/>
                    </a:lnTo>
                    <a:lnTo>
                      <a:pt x="984" y="64"/>
                    </a:lnTo>
                    <a:lnTo>
                      <a:pt x="1000" y="64"/>
                    </a:lnTo>
                    <a:lnTo>
                      <a:pt x="1008" y="64"/>
                    </a:lnTo>
                    <a:lnTo>
                      <a:pt x="1024" y="64"/>
                    </a:lnTo>
                    <a:cubicBezTo>
                      <a:pt x="1059" y="64"/>
                      <a:pt x="1088" y="89"/>
                      <a:pt x="1095" y="122"/>
                    </a:cubicBezTo>
                    <a:lnTo>
                      <a:pt x="1103" y="162"/>
                    </a:lnTo>
                    <a:lnTo>
                      <a:pt x="962" y="161"/>
                    </a:lnTo>
                    <a:lnTo>
                      <a:pt x="978" y="89"/>
                    </a:lnTo>
                    <a:cubicBezTo>
                      <a:pt x="986" y="56"/>
                      <a:pt x="1015" y="32"/>
                      <a:pt x="1048" y="32"/>
                    </a:cubicBezTo>
                    <a:lnTo>
                      <a:pt x="1056" y="32"/>
                    </a:lnTo>
                    <a:lnTo>
                      <a:pt x="1072" y="32"/>
                    </a:lnTo>
                    <a:lnTo>
                      <a:pt x="1080" y="32"/>
                    </a:lnTo>
                    <a:cubicBezTo>
                      <a:pt x="1108" y="32"/>
                      <a:pt x="1133" y="48"/>
                      <a:pt x="1145" y="72"/>
                    </a:cubicBezTo>
                    <a:lnTo>
                      <a:pt x="1161" y="104"/>
                    </a:lnTo>
                    <a:lnTo>
                      <a:pt x="1096" y="64"/>
                    </a:lnTo>
                    <a:lnTo>
                      <a:pt x="1104" y="64"/>
                    </a:lnTo>
                    <a:lnTo>
                      <a:pt x="1040" y="104"/>
                    </a:lnTo>
                    <a:lnTo>
                      <a:pt x="1056" y="72"/>
                    </a:lnTo>
                    <a:cubicBezTo>
                      <a:pt x="1068" y="48"/>
                      <a:pt x="1093" y="32"/>
                      <a:pt x="1120" y="32"/>
                    </a:cubicBezTo>
                    <a:lnTo>
                      <a:pt x="1128" y="32"/>
                    </a:lnTo>
                    <a:lnTo>
                      <a:pt x="1144" y="32"/>
                    </a:lnTo>
                    <a:lnTo>
                      <a:pt x="1152" y="32"/>
                    </a:lnTo>
                    <a:lnTo>
                      <a:pt x="1168" y="32"/>
                    </a:lnTo>
                    <a:cubicBezTo>
                      <a:pt x="1202" y="32"/>
                      <a:pt x="1230" y="55"/>
                      <a:pt x="1238" y="87"/>
                    </a:cubicBezTo>
                    <a:lnTo>
                      <a:pt x="1246" y="119"/>
                    </a:lnTo>
                    <a:lnTo>
                      <a:pt x="1112" y="104"/>
                    </a:lnTo>
                    <a:lnTo>
                      <a:pt x="1128" y="72"/>
                    </a:lnTo>
                    <a:cubicBezTo>
                      <a:pt x="1140" y="48"/>
                      <a:pt x="1165" y="32"/>
                      <a:pt x="1192" y="32"/>
                    </a:cubicBezTo>
                    <a:lnTo>
                      <a:pt x="1200" y="32"/>
                    </a:lnTo>
                    <a:lnTo>
                      <a:pt x="1216" y="32"/>
                    </a:lnTo>
                    <a:lnTo>
                      <a:pt x="1232" y="32"/>
                    </a:lnTo>
                    <a:lnTo>
                      <a:pt x="1240" y="32"/>
                    </a:lnTo>
                    <a:lnTo>
                      <a:pt x="1256" y="32"/>
                    </a:lnTo>
                    <a:lnTo>
                      <a:pt x="1264" y="32"/>
                    </a:lnTo>
                    <a:lnTo>
                      <a:pt x="1280" y="32"/>
                    </a:lnTo>
                    <a:lnTo>
                      <a:pt x="1288" y="32"/>
                    </a:lnTo>
                    <a:lnTo>
                      <a:pt x="1304" y="32"/>
                    </a:lnTo>
                    <a:lnTo>
                      <a:pt x="1312" y="32"/>
                    </a:lnTo>
                    <a:lnTo>
                      <a:pt x="1328" y="32"/>
                    </a:lnTo>
                    <a:cubicBezTo>
                      <a:pt x="1366" y="32"/>
                      <a:pt x="1397" y="61"/>
                      <a:pt x="1400" y="99"/>
                    </a:cubicBezTo>
                    <a:lnTo>
                      <a:pt x="1408" y="203"/>
                    </a:lnTo>
                    <a:lnTo>
                      <a:pt x="1387" y="158"/>
                    </a:lnTo>
                    <a:lnTo>
                      <a:pt x="1403" y="174"/>
                    </a:lnTo>
                    <a:lnTo>
                      <a:pt x="1288" y="192"/>
                    </a:lnTo>
                    <a:lnTo>
                      <a:pt x="1296" y="176"/>
                    </a:lnTo>
                    <a:cubicBezTo>
                      <a:pt x="1306" y="156"/>
                      <a:pt x="1326" y="141"/>
                      <a:pt x="1349" y="137"/>
                    </a:cubicBezTo>
                    <a:cubicBezTo>
                      <a:pt x="1372" y="134"/>
                      <a:pt x="1395" y="141"/>
                      <a:pt x="1411" y="158"/>
                    </a:cubicBezTo>
                    <a:lnTo>
                      <a:pt x="1427" y="174"/>
                    </a:lnTo>
                    <a:lnTo>
                      <a:pt x="1307" y="207"/>
                    </a:lnTo>
                    <a:lnTo>
                      <a:pt x="1315" y="175"/>
                    </a:lnTo>
                    <a:cubicBezTo>
                      <a:pt x="1322" y="146"/>
                      <a:pt x="1347" y="124"/>
                      <a:pt x="1377" y="121"/>
                    </a:cubicBezTo>
                    <a:cubicBezTo>
                      <a:pt x="1407" y="118"/>
                      <a:pt x="1435" y="133"/>
                      <a:pt x="1449" y="160"/>
                    </a:cubicBezTo>
                    <a:lnTo>
                      <a:pt x="1465" y="192"/>
                    </a:lnTo>
                    <a:lnTo>
                      <a:pt x="1400" y="152"/>
                    </a:lnTo>
                    <a:lnTo>
                      <a:pt x="1408" y="152"/>
                    </a:lnTo>
                    <a:lnTo>
                      <a:pt x="1424" y="152"/>
                    </a:lnTo>
                    <a:lnTo>
                      <a:pt x="1432" y="152"/>
                    </a:lnTo>
                    <a:lnTo>
                      <a:pt x="1448" y="152"/>
                    </a:lnTo>
                    <a:lnTo>
                      <a:pt x="1456" y="152"/>
                    </a:lnTo>
                    <a:lnTo>
                      <a:pt x="1472" y="152"/>
                    </a:lnTo>
                    <a:lnTo>
                      <a:pt x="1488" y="152"/>
                    </a:lnTo>
                    <a:lnTo>
                      <a:pt x="1496" y="152"/>
                    </a:lnTo>
                    <a:lnTo>
                      <a:pt x="1512" y="152"/>
                    </a:lnTo>
                    <a:lnTo>
                      <a:pt x="1520" y="152"/>
                    </a:lnTo>
                    <a:lnTo>
                      <a:pt x="1536" y="152"/>
                    </a:lnTo>
                    <a:lnTo>
                      <a:pt x="1544" y="152"/>
                    </a:lnTo>
                    <a:lnTo>
                      <a:pt x="1560" y="152"/>
                    </a:lnTo>
                    <a:lnTo>
                      <a:pt x="1510" y="174"/>
                    </a:lnTo>
                    <a:lnTo>
                      <a:pt x="1518" y="166"/>
                    </a:lnTo>
                    <a:cubicBezTo>
                      <a:pt x="1531" y="152"/>
                      <a:pt x="1549" y="144"/>
                      <a:pt x="1568" y="144"/>
                    </a:cubicBezTo>
                    <a:lnTo>
                      <a:pt x="1584" y="144"/>
                    </a:lnTo>
                    <a:lnTo>
                      <a:pt x="1592" y="144"/>
                    </a:lnTo>
                    <a:lnTo>
                      <a:pt x="1608" y="144"/>
                    </a:lnTo>
                    <a:lnTo>
                      <a:pt x="1616" y="144"/>
                    </a:lnTo>
                    <a:lnTo>
                      <a:pt x="1632" y="144"/>
                    </a:lnTo>
                    <a:lnTo>
                      <a:pt x="1640" y="144"/>
                    </a:lnTo>
                    <a:lnTo>
                      <a:pt x="1656" y="144"/>
                    </a:lnTo>
                    <a:lnTo>
                      <a:pt x="1664" y="144"/>
                    </a:lnTo>
                    <a:lnTo>
                      <a:pt x="1680" y="144"/>
                    </a:lnTo>
                    <a:lnTo>
                      <a:pt x="1688" y="144"/>
                    </a:lnTo>
                    <a:lnTo>
                      <a:pt x="1704" y="144"/>
                    </a:lnTo>
                    <a:lnTo>
                      <a:pt x="1712" y="144"/>
                    </a:lnTo>
                    <a:cubicBezTo>
                      <a:pt x="1732" y="144"/>
                      <a:pt x="1750" y="152"/>
                      <a:pt x="1763" y="166"/>
                    </a:cubicBezTo>
                    <a:lnTo>
                      <a:pt x="1779" y="182"/>
                    </a:lnTo>
                    <a:lnTo>
                      <a:pt x="1664" y="200"/>
                    </a:lnTo>
                    <a:lnTo>
                      <a:pt x="1672" y="184"/>
                    </a:lnTo>
                    <a:cubicBezTo>
                      <a:pt x="1682" y="164"/>
                      <a:pt x="1702" y="149"/>
                      <a:pt x="1725" y="145"/>
                    </a:cubicBezTo>
                    <a:cubicBezTo>
                      <a:pt x="1748" y="142"/>
                      <a:pt x="1771" y="149"/>
                      <a:pt x="1787" y="166"/>
                    </a:cubicBezTo>
                    <a:lnTo>
                      <a:pt x="1803" y="182"/>
                    </a:lnTo>
                    <a:lnTo>
                      <a:pt x="1702" y="182"/>
                    </a:lnTo>
                    <a:lnTo>
                      <a:pt x="1718" y="166"/>
                    </a:lnTo>
                    <a:cubicBezTo>
                      <a:pt x="1731" y="152"/>
                      <a:pt x="1749" y="144"/>
                      <a:pt x="1768" y="144"/>
                    </a:cubicBezTo>
                    <a:lnTo>
                      <a:pt x="1776" y="144"/>
                    </a:lnTo>
                    <a:lnTo>
                      <a:pt x="1792" y="144"/>
                    </a:lnTo>
                    <a:lnTo>
                      <a:pt x="1800" y="144"/>
                    </a:lnTo>
                    <a:cubicBezTo>
                      <a:pt x="1820" y="144"/>
                      <a:pt x="1838" y="152"/>
                      <a:pt x="1851" y="166"/>
                    </a:cubicBezTo>
                    <a:lnTo>
                      <a:pt x="1867" y="182"/>
                    </a:lnTo>
                    <a:lnTo>
                      <a:pt x="1752" y="200"/>
                    </a:lnTo>
                    <a:lnTo>
                      <a:pt x="1760" y="184"/>
                    </a:lnTo>
                    <a:cubicBezTo>
                      <a:pt x="1772" y="160"/>
                      <a:pt x="1797" y="144"/>
                      <a:pt x="1824" y="144"/>
                    </a:cubicBezTo>
                    <a:lnTo>
                      <a:pt x="1840" y="144"/>
                    </a:lnTo>
                    <a:cubicBezTo>
                      <a:pt x="1868" y="144"/>
                      <a:pt x="1893" y="160"/>
                      <a:pt x="1905" y="184"/>
                    </a:cubicBezTo>
                    <a:lnTo>
                      <a:pt x="1913" y="200"/>
                    </a:lnTo>
                    <a:lnTo>
                      <a:pt x="1848" y="160"/>
                    </a:lnTo>
                    <a:lnTo>
                      <a:pt x="1864" y="160"/>
                    </a:lnTo>
                    <a:lnTo>
                      <a:pt x="1872" y="160"/>
                    </a:lnTo>
                    <a:lnTo>
                      <a:pt x="1888" y="160"/>
                    </a:lnTo>
                    <a:lnTo>
                      <a:pt x="1896" y="160"/>
                    </a:lnTo>
                    <a:lnTo>
                      <a:pt x="1912" y="160"/>
                    </a:lnTo>
                    <a:lnTo>
                      <a:pt x="1920" y="160"/>
                    </a:lnTo>
                    <a:lnTo>
                      <a:pt x="1936" y="160"/>
                    </a:lnTo>
                    <a:lnTo>
                      <a:pt x="1944" y="160"/>
                    </a:lnTo>
                    <a:lnTo>
                      <a:pt x="1960" y="160"/>
                    </a:lnTo>
                    <a:lnTo>
                      <a:pt x="1968" y="160"/>
                    </a:lnTo>
                    <a:lnTo>
                      <a:pt x="1984" y="160"/>
                    </a:lnTo>
                    <a:lnTo>
                      <a:pt x="1992" y="160"/>
                    </a:lnTo>
                    <a:lnTo>
                      <a:pt x="2008" y="160"/>
                    </a:lnTo>
                    <a:lnTo>
                      <a:pt x="2024" y="160"/>
                    </a:lnTo>
                    <a:lnTo>
                      <a:pt x="2032" y="160"/>
                    </a:lnTo>
                    <a:lnTo>
                      <a:pt x="2048" y="160"/>
                    </a:lnTo>
                    <a:lnTo>
                      <a:pt x="2056" y="160"/>
                    </a:lnTo>
                    <a:lnTo>
                      <a:pt x="2072" y="160"/>
                    </a:lnTo>
                    <a:lnTo>
                      <a:pt x="2080" y="160"/>
                    </a:lnTo>
                    <a:lnTo>
                      <a:pt x="2030" y="182"/>
                    </a:lnTo>
                    <a:lnTo>
                      <a:pt x="2046" y="166"/>
                    </a:lnTo>
                    <a:cubicBezTo>
                      <a:pt x="2063" y="148"/>
                      <a:pt x="2089" y="141"/>
                      <a:pt x="2113" y="146"/>
                    </a:cubicBezTo>
                    <a:cubicBezTo>
                      <a:pt x="2137" y="152"/>
                      <a:pt x="2157" y="170"/>
                      <a:pt x="2165" y="194"/>
                    </a:cubicBezTo>
                    <a:lnTo>
                      <a:pt x="2173" y="218"/>
                    </a:lnTo>
                    <a:lnTo>
                      <a:pt x="2104" y="168"/>
                    </a:lnTo>
                    <a:lnTo>
                      <a:pt x="2120" y="168"/>
                    </a:lnTo>
                    <a:lnTo>
                      <a:pt x="2056" y="208"/>
                    </a:lnTo>
                    <a:lnTo>
                      <a:pt x="2064" y="192"/>
                    </a:lnTo>
                    <a:cubicBezTo>
                      <a:pt x="2074" y="172"/>
                      <a:pt x="2094" y="157"/>
                      <a:pt x="2117" y="153"/>
                    </a:cubicBezTo>
                    <a:cubicBezTo>
                      <a:pt x="2140" y="150"/>
                      <a:pt x="2163" y="157"/>
                      <a:pt x="2179" y="174"/>
                    </a:cubicBezTo>
                    <a:lnTo>
                      <a:pt x="2195" y="190"/>
                    </a:lnTo>
                    <a:lnTo>
                      <a:pt x="2080" y="208"/>
                    </a:lnTo>
                    <a:lnTo>
                      <a:pt x="2088" y="192"/>
                    </a:lnTo>
                    <a:cubicBezTo>
                      <a:pt x="2100" y="168"/>
                      <a:pt x="2125" y="152"/>
                      <a:pt x="2152" y="152"/>
                    </a:cubicBezTo>
                    <a:lnTo>
                      <a:pt x="2168" y="152"/>
                    </a:lnTo>
                    <a:lnTo>
                      <a:pt x="2176" y="152"/>
                    </a:lnTo>
                    <a:lnTo>
                      <a:pt x="2192" y="152"/>
                    </a:lnTo>
                    <a:lnTo>
                      <a:pt x="2200" y="152"/>
                    </a:lnTo>
                    <a:cubicBezTo>
                      <a:pt x="2220" y="152"/>
                      <a:pt x="2238" y="160"/>
                      <a:pt x="2251" y="174"/>
                    </a:cubicBezTo>
                    <a:lnTo>
                      <a:pt x="2267" y="190"/>
                    </a:lnTo>
                    <a:lnTo>
                      <a:pt x="2216" y="168"/>
                    </a:lnTo>
                    <a:lnTo>
                      <a:pt x="2224" y="168"/>
                    </a:lnTo>
                    <a:lnTo>
                      <a:pt x="2240" y="168"/>
                    </a:lnTo>
                    <a:lnTo>
                      <a:pt x="2248" y="168"/>
                    </a:lnTo>
                    <a:lnTo>
                      <a:pt x="2264" y="168"/>
                    </a:lnTo>
                    <a:lnTo>
                      <a:pt x="2280" y="168"/>
                    </a:lnTo>
                    <a:lnTo>
                      <a:pt x="2288" y="168"/>
                    </a:lnTo>
                    <a:lnTo>
                      <a:pt x="2304" y="168"/>
                    </a:lnTo>
                    <a:lnTo>
                      <a:pt x="2312" y="168"/>
                    </a:lnTo>
                    <a:lnTo>
                      <a:pt x="2328" y="168"/>
                    </a:lnTo>
                    <a:lnTo>
                      <a:pt x="2336" y="168"/>
                    </a:lnTo>
                    <a:lnTo>
                      <a:pt x="2352" y="168"/>
                    </a:lnTo>
                    <a:lnTo>
                      <a:pt x="2360" y="168"/>
                    </a:lnTo>
                    <a:lnTo>
                      <a:pt x="2376" y="168"/>
                    </a:lnTo>
                    <a:lnTo>
                      <a:pt x="2305" y="234"/>
                    </a:lnTo>
                    <a:lnTo>
                      <a:pt x="2313" y="146"/>
                    </a:lnTo>
                    <a:cubicBezTo>
                      <a:pt x="2316" y="110"/>
                      <a:pt x="2345" y="82"/>
                      <a:pt x="2381" y="81"/>
                    </a:cubicBezTo>
                    <a:cubicBezTo>
                      <a:pt x="2417" y="79"/>
                      <a:pt x="2449" y="104"/>
                      <a:pt x="2455" y="140"/>
                    </a:cubicBezTo>
                    <a:lnTo>
                      <a:pt x="2471" y="228"/>
                    </a:lnTo>
                    <a:lnTo>
                      <a:pt x="2400" y="168"/>
                    </a:lnTo>
                    <a:lnTo>
                      <a:pt x="2408" y="168"/>
                    </a:lnTo>
                    <a:lnTo>
                      <a:pt x="2424" y="168"/>
                    </a:lnTo>
                    <a:lnTo>
                      <a:pt x="2353" y="234"/>
                    </a:lnTo>
                    <a:lnTo>
                      <a:pt x="2361" y="146"/>
                    </a:lnTo>
                    <a:cubicBezTo>
                      <a:pt x="2364" y="109"/>
                      <a:pt x="2395" y="80"/>
                      <a:pt x="2432" y="80"/>
                    </a:cubicBezTo>
                    <a:lnTo>
                      <a:pt x="2448" y="80"/>
                    </a:lnTo>
                    <a:lnTo>
                      <a:pt x="2377" y="145"/>
                    </a:lnTo>
                    <a:lnTo>
                      <a:pt x="2385" y="65"/>
                    </a:lnTo>
                    <a:cubicBezTo>
                      <a:pt x="2389" y="28"/>
                      <a:pt x="2419" y="0"/>
                      <a:pt x="2456" y="0"/>
                    </a:cubicBezTo>
                    <a:lnTo>
                      <a:pt x="2472" y="0"/>
                    </a:lnTo>
                    <a:lnTo>
                      <a:pt x="2480" y="0"/>
                    </a:lnTo>
                    <a:lnTo>
                      <a:pt x="2496" y="0"/>
                    </a:lnTo>
                    <a:lnTo>
                      <a:pt x="2504" y="0"/>
                    </a:lnTo>
                    <a:cubicBezTo>
                      <a:pt x="2544" y="0"/>
                      <a:pt x="2576" y="33"/>
                      <a:pt x="2576" y="72"/>
                    </a:cubicBezTo>
                    <a:cubicBezTo>
                      <a:pt x="2576" y="112"/>
                      <a:pt x="2544" y="144"/>
                      <a:pt x="2504" y="144"/>
                    </a:cubicBezTo>
                    <a:lnTo>
                      <a:pt x="2496" y="144"/>
                    </a:lnTo>
                    <a:lnTo>
                      <a:pt x="2480" y="144"/>
                    </a:lnTo>
                    <a:lnTo>
                      <a:pt x="2472" y="144"/>
                    </a:lnTo>
                    <a:lnTo>
                      <a:pt x="2456" y="144"/>
                    </a:lnTo>
                    <a:lnTo>
                      <a:pt x="2528" y="80"/>
                    </a:lnTo>
                    <a:lnTo>
                      <a:pt x="2520" y="160"/>
                    </a:lnTo>
                    <a:cubicBezTo>
                      <a:pt x="2516" y="196"/>
                      <a:pt x="2485" y="224"/>
                      <a:pt x="2448" y="224"/>
                    </a:cubicBezTo>
                    <a:lnTo>
                      <a:pt x="2432" y="224"/>
                    </a:lnTo>
                    <a:lnTo>
                      <a:pt x="2504" y="159"/>
                    </a:lnTo>
                    <a:lnTo>
                      <a:pt x="2496" y="247"/>
                    </a:lnTo>
                    <a:cubicBezTo>
                      <a:pt x="2493" y="284"/>
                      <a:pt x="2462" y="312"/>
                      <a:pt x="2424" y="312"/>
                    </a:cubicBezTo>
                    <a:lnTo>
                      <a:pt x="2408" y="312"/>
                    </a:lnTo>
                    <a:lnTo>
                      <a:pt x="2400" y="312"/>
                    </a:lnTo>
                    <a:cubicBezTo>
                      <a:pt x="2366" y="312"/>
                      <a:pt x="2336" y="288"/>
                      <a:pt x="2330" y="253"/>
                    </a:cubicBezTo>
                    <a:lnTo>
                      <a:pt x="2314" y="165"/>
                    </a:lnTo>
                    <a:lnTo>
                      <a:pt x="2456" y="159"/>
                    </a:lnTo>
                    <a:lnTo>
                      <a:pt x="2448" y="247"/>
                    </a:lnTo>
                    <a:cubicBezTo>
                      <a:pt x="2445" y="284"/>
                      <a:pt x="2414" y="312"/>
                      <a:pt x="2376" y="312"/>
                    </a:cubicBezTo>
                    <a:lnTo>
                      <a:pt x="2360" y="312"/>
                    </a:lnTo>
                    <a:lnTo>
                      <a:pt x="2352" y="312"/>
                    </a:lnTo>
                    <a:lnTo>
                      <a:pt x="2336" y="312"/>
                    </a:lnTo>
                    <a:lnTo>
                      <a:pt x="2328" y="312"/>
                    </a:lnTo>
                    <a:lnTo>
                      <a:pt x="2312" y="312"/>
                    </a:lnTo>
                    <a:lnTo>
                      <a:pt x="2304" y="312"/>
                    </a:lnTo>
                    <a:lnTo>
                      <a:pt x="2288" y="312"/>
                    </a:lnTo>
                    <a:lnTo>
                      <a:pt x="2280" y="312"/>
                    </a:lnTo>
                    <a:lnTo>
                      <a:pt x="2264" y="312"/>
                    </a:lnTo>
                    <a:lnTo>
                      <a:pt x="2248" y="312"/>
                    </a:lnTo>
                    <a:lnTo>
                      <a:pt x="2240" y="312"/>
                    </a:lnTo>
                    <a:lnTo>
                      <a:pt x="2224" y="312"/>
                    </a:lnTo>
                    <a:lnTo>
                      <a:pt x="2216" y="312"/>
                    </a:lnTo>
                    <a:cubicBezTo>
                      <a:pt x="2197" y="312"/>
                      <a:pt x="2179" y="305"/>
                      <a:pt x="2166" y="291"/>
                    </a:cubicBezTo>
                    <a:lnTo>
                      <a:pt x="2150" y="275"/>
                    </a:lnTo>
                    <a:lnTo>
                      <a:pt x="2200" y="296"/>
                    </a:lnTo>
                    <a:lnTo>
                      <a:pt x="2192" y="296"/>
                    </a:lnTo>
                    <a:lnTo>
                      <a:pt x="2176" y="296"/>
                    </a:lnTo>
                    <a:lnTo>
                      <a:pt x="2168" y="296"/>
                    </a:lnTo>
                    <a:lnTo>
                      <a:pt x="2152" y="296"/>
                    </a:lnTo>
                    <a:lnTo>
                      <a:pt x="2217" y="257"/>
                    </a:lnTo>
                    <a:lnTo>
                      <a:pt x="2209" y="273"/>
                    </a:lnTo>
                    <a:cubicBezTo>
                      <a:pt x="2199" y="293"/>
                      <a:pt x="2179" y="308"/>
                      <a:pt x="2156" y="312"/>
                    </a:cubicBezTo>
                    <a:cubicBezTo>
                      <a:pt x="2133" y="315"/>
                      <a:pt x="2110" y="308"/>
                      <a:pt x="2094" y="291"/>
                    </a:cubicBezTo>
                    <a:lnTo>
                      <a:pt x="2078" y="275"/>
                    </a:lnTo>
                    <a:lnTo>
                      <a:pt x="2193" y="257"/>
                    </a:lnTo>
                    <a:lnTo>
                      <a:pt x="2185" y="273"/>
                    </a:lnTo>
                    <a:cubicBezTo>
                      <a:pt x="2173" y="297"/>
                      <a:pt x="2148" y="312"/>
                      <a:pt x="2120" y="312"/>
                    </a:cubicBezTo>
                    <a:lnTo>
                      <a:pt x="2104" y="312"/>
                    </a:lnTo>
                    <a:cubicBezTo>
                      <a:pt x="2073" y="312"/>
                      <a:pt x="2046" y="293"/>
                      <a:pt x="2036" y="263"/>
                    </a:cubicBezTo>
                    <a:lnTo>
                      <a:pt x="2028" y="239"/>
                    </a:lnTo>
                    <a:lnTo>
                      <a:pt x="2147" y="267"/>
                    </a:lnTo>
                    <a:lnTo>
                      <a:pt x="2131" y="283"/>
                    </a:lnTo>
                    <a:cubicBezTo>
                      <a:pt x="2118" y="297"/>
                      <a:pt x="2100" y="304"/>
                      <a:pt x="2080" y="304"/>
                    </a:cubicBezTo>
                    <a:lnTo>
                      <a:pt x="2072" y="304"/>
                    </a:lnTo>
                    <a:lnTo>
                      <a:pt x="2056" y="304"/>
                    </a:lnTo>
                    <a:lnTo>
                      <a:pt x="2048" y="304"/>
                    </a:lnTo>
                    <a:lnTo>
                      <a:pt x="2032" y="304"/>
                    </a:lnTo>
                    <a:lnTo>
                      <a:pt x="2024" y="304"/>
                    </a:lnTo>
                    <a:lnTo>
                      <a:pt x="2008" y="304"/>
                    </a:lnTo>
                    <a:lnTo>
                      <a:pt x="1992" y="304"/>
                    </a:lnTo>
                    <a:lnTo>
                      <a:pt x="1984" y="304"/>
                    </a:lnTo>
                    <a:lnTo>
                      <a:pt x="1968" y="304"/>
                    </a:lnTo>
                    <a:lnTo>
                      <a:pt x="1960" y="304"/>
                    </a:lnTo>
                    <a:lnTo>
                      <a:pt x="1944" y="304"/>
                    </a:lnTo>
                    <a:lnTo>
                      <a:pt x="1936" y="304"/>
                    </a:lnTo>
                    <a:lnTo>
                      <a:pt x="1920" y="304"/>
                    </a:lnTo>
                    <a:lnTo>
                      <a:pt x="1912" y="304"/>
                    </a:lnTo>
                    <a:lnTo>
                      <a:pt x="1896" y="304"/>
                    </a:lnTo>
                    <a:lnTo>
                      <a:pt x="1888" y="304"/>
                    </a:lnTo>
                    <a:lnTo>
                      <a:pt x="1872" y="304"/>
                    </a:lnTo>
                    <a:lnTo>
                      <a:pt x="1864" y="304"/>
                    </a:lnTo>
                    <a:lnTo>
                      <a:pt x="1848" y="304"/>
                    </a:lnTo>
                    <a:cubicBezTo>
                      <a:pt x="1821" y="304"/>
                      <a:pt x="1796" y="289"/>
                      <a:pt x="1784" y="265"/>
                    </a:cubicBezTo>
                    <a:lnTo>
                      <a:pt x="1776" y="249"/>
                    </a:lnTo>
                    <a:lnTo>
                      <a:pt x="1840" y="288"/>
                    </a:lnTo>
                    <a:lnTo>
                      <a:pt x="1824" y="288"/>
                    </a:lnTo>
                    <a:lnTo>
                      <a:pt x="1889" y="249"/>
                    </a:lnTo>
                    <a:lnTo>
                      <a:pt x="1881" y="265"/>
                    </a:lnTo>
                    <a:cubicBezTo>
                      <a:pt x="1871" y="285"/>
                      <a:pt x="1851" y="300"/>
                      <a:pt x="1828" y="304"/>
                    </a:cubicBezTo>
                    <a:cubicBezTo>
                      <a:pt x="1805" y="307"/>
                      <a:pt x="1782" y="300"/>
                      <a:pt x="1766" y="283"/>
                    </a:cubicBezTo>
                    <a:lnTo>
                      <a:pt x="1750" y="267"/>
                    </a:lnTo>
                    <a:lnTo>
                      <a:pt x="1800" y="288"/>
                    </a:lnTo>
                    <a:lnTo>
                      <a:pt x="1792" y="288"/>
                    </a:lnTo>
                    <a:lnTo>
                      <a:pt x="1776" y="288"/>
                    </a:lnTo>
                    <a:lnTo>
                      <a:pt x="1768" y="288"/>
                    </a:lnTo>
                    <a:lnTo>
                      <a:pt x="1819" y="267"/>
                    </a:lnTo>
                    <a:lnTo>
                      <a:pt x="1803" y="283"/>
                    </a:lnTo>
                    <a:cubicBezTo>
                      <a:pt x="1775" y="311"/>
                      <a:pt x="1730" y="311"/>
                      <a:pt x="1702" y="283"/>
                    </a:cubicBezTo>
                    <a:lnTo>
                      <a:pt x="1686" y="267"/>
                    </a:lnTo>
                    <a:lnTo>
                      <a:pt x="1801" y="249"/>
                    </a:lnTo>
                    <a:lnTo>
                      <a:pt x="1793" y="265"/>
                    </a:lnTo>
                    <a:cubicBezTo>
                      <a:pt x="1783" y="285"/>
                      <a:pt x="1763" y="300"/>
                      <a:pt x="1740" y="304"/>
                    </a:cubicBezTo>
                    <a:cubicBezTo>
                      <a:pt x="1717" y="307"/>
                      <a:pt x="1694" y="300"/>
                      <a:pt x="1678" y="283"/>
                    </a:cubicBezTo>
                    <a:lnTo>
                      <a:pt x="1662" y="267"/>
                    </a:lnTo>
                    <a:lnTo>
                      <a:pt x="1712" y="288"/>
                    </a:lnTo>
                    <a:lnTo>
                      <a:pt x="1704" y="288"/>
                    </a:lnTo>
                    <a:lnTo>
                      <a:pt x="1688" y="288"/>
                    </a:lnTo>
                    <a:lnTo>
                      <a:pt x="1680" y="288"/>
                    </a:lnTo>
                    <a:lnTo>
                      <a:pt x="1664" y="288"/>
                    </a:lnTo>
                    <a:lnTo>
                      <a:pt x="1656" y="288"/>
                    </a:lnTo>
                    <a:lnTo>
                      <a:pt x="1640" y="288"/>
                    </a:lnTo>
                    <a:lnTo>
                      <a:pt x="1632" y="288"/>
                    </a:lnTo>
                    <a:lnTo>
                      <a:pt x="1616" y="288"/>
                    </a:lnTo>
                    <a:lnTo>
                      <a:pt x="1608" y="288"/>
                    </a:lnTo>
                    <a:lnTo>
                      <a:pt x="1592" y="288"/>
                    </a:lnTo>
                    <a:lnTo>
                      <a:pt x="1584" y="288"/>
                    </a:lnTo>
                    <a:lnTo>
                      <a:pt x="1568" y="288"/>
                    </a:lnTo>
                    <a:lnTo>
                      <a:pt x="1619" y="267"/>
                    </a:lnTo>
                    <a:lnTo>
                      <a:pt x="1611" y="275"/>
                    </a:lnTo>
                    <a:cubicBezTo>
                      <a:pt x="1598" y="289"/>
                      <a:pt x="1580" y="296"/>
                      <a:pt x="1560" y="296"/>
                    </a:cubicBezTo>
                    <a:lnTo>
                      <a:pt x="1544" y="296"/>
                    </a:lnTo>
                    <a:lnTo>
                      <a:pt x="1536" y="296"/>
                    </a:lnTo>
                    <a:lnTo>
                      <a:pt x="1520" y="296"/>
                    </a:lnTo>
                    <a:lnTo>
                      <a:pt x="1512" y="296"/>
                    </a:lnTo>
                    <a:lnTo>
                      <a:pt x="1496" y="296"/>
                    </a:lnTo>
                    <a:lnTo>
                      <a:pt x="1488" y="296"/>
                    </a:lnTo>
                    <a:lnTo>
                      <a:pt x="1472" y="296"/>
                    </a:lnTo>
                    <a:lnTo>
                      <a:pt x="1456" y="296"/>
                    </a:lnTo>
                    <a:lnTo>
                      <a:pt x="1448" y="296"/>
                    </a:lnTo>
                    <a:lnTo>
                      <a:pt x="1432" y="296"/>
                    </a:lnTo>
                    <a:lnTo>
                      <a:pt x="1424" y="296"/>
                    </a:lnTo>
                    <a:lnTo>
                      <a:pt x="1408" y="296"/>
                    </a:lnTo>
                    <a:lnTo>
                      <a:pt x="1400" y="296"/>
                    </a:lnTo>
                    <a:cubicBezTo>
                      <a:pt x="1373" y="296"/>
                      <a:pt x="1348" y="281"/>
                      <a:pt x="1336" y="257"/>
                    </a:cubicBezTo>
                    <a:lnTo>
                      <a:pt x="1320" y="225"/>
                    </a:lnTo>
                    <a:lnTo>
                      <a:pt x="1454" y="210"/>
                    </a:lnTo>
                    <a:lnTo>
                      <a:pt x="1446" y="242"/>
                    </a:lnTo>
                    <a:cubicBezTo>
                      <a:pt x="1440" y="267"/>
                      <a:pt x="1421" y="287"/>
                      <a:pt x="1396" y="294"/>
                    </a:cubicBezTo>
                    <a:cubicBezTo>
                      <a:pt x="1371" y="301"/>
                      <a:pt x="1344" y="294"/>
                      <a:pt x="1326" y="275"/>
                    </a:cubicBezTo>
                    <a:lnTo>
                      <a:pt x="1310" y="259"/>
                    </a:lnTo>
                    <a:lnTo>
                      <a:pt x="1425" y="241"/>
                    </a:lnTo>
                    <a:lnTo>
                      <a:pt x="1417" y="257"/>
                    </a:lnTo>
                    <a:cubicBezTo>
                      <a:pt x="1407" y="277"/>
                      <a:pt x="1387" y="292"/>
                      <a:pt x="1364" y="296"/>
                    </a:cubicBezTo>
                    <a:cubicBezTo>
                      <a:pt x="1341" y="299"/>
                      <a:pt x="1318" y="292"/>
                      <a:pt x="1302" y="275"/>
                    </a:cubicBezTo>
                    <a:lnTo>
                      <a:pt x="1286" y="259"/>
                    </a:lnTo>
                    <a:cubicBezTo>
                      <a:pt x="1273" y="247"/>
                      <a:pt x="1266" y="231"/>
                      <a:pt x="1265" y="214"/>
                    </a:cubicBezTo>
                    <a:lnTo>
                      <a:pt x="1257" y="110"/>
                    </a:lnTo>
                    <a:lnTo>
                      <a:pt x="1328" y="176"/>
                    </a:lnTo>
                    <a:lnTo>
                      <a:pt x="1312" y="176"/>
                    </a:lnTo>
                    <a:lnTo>
                      <a:pt x="1304" y="176"/>
                    </a:lnTo>
                    <a:lnTo>
                      <a:pt x="1288" y="176"/>
                    </a:lnTo>
                    <a:lnTo>
                      <a:pt x="1280" y="176"/>
                    </a:lnTo>
                    <a:lnTo>
                      <a:pt x="1264" y="176"/>
                    </a:lnTo>
                    <a:lnTo>
                      <a:pt x="1256" y="176"/>
                    </a:lnTo>
                    <a:lnTo>
                      <a:pt x="1240" y="176"/>
                    </a:lnTo>
                    <a:lnTo>
                      <a:pt x="1232" y="176"/>
                    </a:lnTo>
                    <a:lnTo>
                      <a:pt x="1216" y="176"/>
                    </a:lnTo>
                    <a:lnTo>
                      <a:pt x="1200" y="176"/>
                    </a:lnTo>
                    <a:lnTo>
                      <a:pt x="1192" y="176"/>
                    </a:lnTo>
                    <a:lnTo>
                      <a:pt x="1257" y="137"/>
                    </a:lnTo>
                    <a:lnTo>
                      <a:pt x="1241" y="169"/>
                    </a:lnTo>
                    <a:cubicBezTo>
                      <a:pt x="1227" y="196"/>
                      <a:pt x="1199" y="211"/>
                      <a:pt x="1169" y="208"/>
                    </a:cubicBezTo>
                    <a:cubicBezTo>
                      <a:pt x="1139" y="205"/>
                      <a:pt x="1114" y="183"/>
                      <a:pt x="1107" y="154"/>
                    </a:cubicBezTo>
                    <a:lnTo>
                      <a:pt x="1099" y="122"/>
                    </a:lnTo>
                    <a:lnTo>
                      <a:pt x="1168" y="176"/>
                    </a:lnTo>
                    <a:lnTo>
                      <a:pt x="1152" y="176"/>
                    </a:lnTo>
                    <a:lnTo>
                      <a:pt x="1144" y="176"/>
                    </a:lnTo>
                    <a:lnTo>
                      <a:pt x="1128" y="176"/>
                    </a:lnTo>
                    <a:lnTo>
                      <a:pt x="1120" y="176"/>
                    </a:lnTo>
                    <a:lnTo>
                      <a:pt x="1185" y="137"/>
                    </a:lnTo>
                    <a:lnTo>
                      <a:pt x="1169" y="169"/>
                    </a:lnTo>
                    <a:cubicBezTo>
                      <a:pt x="1157" y="193"/>
                      <a:pt x="1132" y="208"/>
                      <a:pt x="1104" y="208"/>
                    </a:cubicBezTo>
                    <a:lnTo>
                      <a:pt x="1096" y="208"/>
                    </a:lnTo>
                    <a:cubicBezTo>
                      <a:pt x="1069" y="208"/>
                      <a:pt x="1044" y="193"/>
                      <a:pt x="1032" y="169"/>
                    </a:cubicBezTo>
                    <a:lnTo>
                      <a:pt x="1016" y="137"/>
                    </a:lnTo>
                    <a:lnTo>
                      <a:pt x="1080" y="176"/>
                    </a:lnTo>
                    <a:lnTo>
                      <a:pt x="1072" y="176"/>
                    </a:lnTo>
                    <a:lnTo>
                      <a:pt x="1056" y="176"/>
                    </a:lnTo>
                    <a:lnTo>
                      <a:pt x="1048" y="176"/>
                    </a:lnTo>
                    <a:lnTo>
                      <a:pt x="1119" y="120"/>
                    </a:lnTo>
                    <a:lnTo>
                      <a:pt x="1103" y="192"/>
                    </a:lnTo>
                    <a:cubicBezTo>
                      <a:pt x="1095" y="225"/>
                      <a:pt x="1066" y="249"/>
                      <a:pt x="1032" y="248"/>
                    </a:cubicBezTo>
                    <a:cubicBezTo>
                      <a:pt x="998" y="248"/>
                      <a:pt x="969" y="224"/>
                      <a:pt x="962" y="191"/>
                    </a:cubicBezTo>
                    <a:lnTo>
                      <a:pt x="954" y="151"/>
                    </a:lnTo>
                    <a:lnTo>
                      <a:pt x="1024" y="208"/>
                    </a:lnTo>
                    <a:lnTo>
                      <a:pt x="1008" y="208"/>
                    </a:lnTo>
                    <a:lnTo>
                      <a:pt x="1000" y="208"/>
                    </a:lnTo>
                    <a:lnTo>
                      <a:pt x="984" y="208"/>
                    </a:lnTo>
                    <a:lnTo>
                      <a:pt x="976" y="208"/>
                    </a:lnTo>
                    <a:lnTo>
                      <a:pt x="960" y="208"/>
                    </a:lnTo>
                    <a:lnTo>
                      <a:pt x="944" y="208"/>
                    </a:lnTo>
                    <a:lnTo>
                      <a:pt x="936" y="208"/>
                    </a:lnTo>
                    <a:lnTo>
                      <a:pt x="920" y="208"/>
                    </a:lnTo>
                    <a:lnTo>
                      <a:pt x="912" y="208"/>
                    </a:lnTo>
                    <a:lnTo>
                      <a:pt x="896" y="208"/>
                    </a:lnTo>
                    <a:lnTo>
                      <a:pt x="888" y="208"/>
                    </a:lnTo>
                    <a:lnTo>
                      <a:pt x="872" y="208"/>
                    </a:lnTo>
                    <a:lnTo>
                      <a:pt x="944" y="144"/>
                    </a:lnTo>
                    <a:lnTo>
                      <a:pt x="936" y="216"/>
                    </a:lnTo>
                    <a:cubicBezTo>
                      <a:pt x="932" y="253"/>
                      <a:pt x="901" y="280"/>
                      <a:pt x="864" y="280"/>
                    </a:cubicBezTo>
                    <a:lnTo>
                      <a:pt x="848" y="280"/>
                    </a:lnTo>
                    <a:lnTo>
                      <a:pt x="840" y="280"/>
                    </a:lnTo>
                    <a:lnTo>
                      <a:pt x="824" y="280"/>
                    </a:lnTo>
                    <a:lnTo>
                      <a:pt x="816" y="280"/>
                    </a:lnTo>
                    <a:lnTo>
                      <a:pt x="800" y="280"/>
                    </a:lnTo>
                    <a:lnTo>
                      <a:pt x="792" y="280"/>
                    </a:lnTo>
                    <a:lnTo>
                      <a:pt x="776" y="280"/>
                    </a:lnTo>
                    <a:lnTo>
                      <a:pt x="768" y="280"/>
                    </a:lnTo>
                    <a:lnTo>
                      <a:pt x="752" y="280"/>
                    </a:lnTo>
                    <a:lnTo>
                      <a:pt x="744" y="280"/>
                    </a:lnTo>
                    <a:lnTo>
                      <a:pt x="728" y="280"/>
                    </a:lnTo>
                    <a:lnTo>
                      <a:pt x="720" y="280"/>
                    </a:lnTo>
                    <a:lnTo>
                      <a:pt x="704" y="280"/>
                    </a:lnTo>
                    <a:lnTo>
                      <a:pt x="769" y="241"/>
                    </a:lnTo>
                    <a:lnTo>
                      <a:pt x="761" y="257"/>
                    </a:lnTo>
                    <a:cubicBezTo>
                      <a:pt x="751" y="277"/>
                      <a:pt x="731" y="292"/>
                      <a:pt x="708" y="296"/>
                    </a:cubicBezTo>
                    <a:cubicBezTo>
                      <a:pt x="685" y="299"/>
                      <a:pt x="662" y="292"/>
                      <a:pt x="646" y="275"/>
                    </a:cubicBezTo>
                    <a:lnTo>
                      <a:pt x="630" y="259"/>
                    </a:lnTo>
                    <a:lnTo>
                      <a:pt x="731" y="259"/>
                    </a:lnTo>
                    <a:lnTo>
                      <a:pt x="715" y="275"/>
                    </a:lnTo>
                    <a:lnTo>
                      <a:pt x="736" y="232"/>
                    </a:lnTo>
                    <a:lnTo>
                      <a:pt x="728" y="304"/>
                    </a:lnTo>
                    <a:cubicBezTo>
                      <a:pt x="724" y="341"/>
                      <a:pt x="693" y="368"/>
                      <a:pt x="656" y="368"/>
                    </a:cubicBezTo>
                    <a:lnTo>
                      <a:pt x="640" y="368"/>
                    </a:lnTo>
                    <a:lnTo>
                      <a:pt x="632" y="368"/>
                    </a:lnTo>
                    <a:lnTo>
                      <a:pt x="616" y="368"/>
                    </a:lnTo>
                    <a:lnTo>
                      <a:pt x="608" y="368"/>
                    </a:lnTo>
                    <a:lnTo>
                      <a:pt x="592" y="368"/>
                    </a:lnTo>
                    <a:lnTo>
                      <a:pt x="584" y="368"/>
                    </a:lnTo>
                    <a:lnTo>
                      <a:pt x="568" y="368"/>
                    </a:lnTo>
                    <a:lnTo>
                      <a:pt x="560" y="368"/>
                    </a:lnTo>
                    <a:lnTo>
                      <a:pt x="544" y="368"/>
                    </a:lnTo>
                    <a:cubicBezTo>
                      <a:pt x="525" y="368"/>
                      <a:pt x="507" y="361"/>
                      <a:pt x="494" y="347"/>
                    </a:cubicBezTo>
                    <a:lnTo>
                      <a:pt x="486" y="339"/>
                    </a:lnTo>
                    <a:lnTo>
                      <a:pt x="596" y="328"/>
                    </a:lnTo>
                    <a:lnTo>
                      <a:pt x="580" y="352"/>
                    </a:lnTo>
                    <a:cubicBezTo>
                      <a:pt x="567" y="372"/>
                      <a:pt x="545" y="384"/>
                      <a:pt x="520" y="384"/>
                    </a:cubicBezTo>
                    <a:lnTo>
                      <a:pt x="512" y="384"/>
                    </a:lnTo>
                    <a:lnTo>
                      <a:pt x="583" y="328"/>
                    </a:lnTo>
                    <a:lnTo>
                      <a:pt x="567" y="400"/>
                    </a:lnTo>
                    <a:cubicBezTo>
                      <a:pt x="559" y="434"/>
                      <a:pt x="528" y="458"/>
                      <a:pt x="493" y="456"/>
                    </a:cubicBezTo>
                    <a:cubicBezTo>
                      <a:pt x="457" y="454"/>
                      <a:pt x="429" y="427"/>
                      <a:pt x="425" y="392"/>
                    </a:cubicBezTo>
                    <a:lnTo>
                      <a:pt x="417" y="320"/>
                    </a:lnTo>
                    <a:lnTo>
                      <a:pt x="488" y="384"/>
                    </a:lnTo>
                    <a:lnTo>
                      <a:pt x="472" y="384"/>
                    </a:lnTo>
                    <a:lnTo>
                      <a:pt x="544" y="320"/>
                    </a:lnTo>
                    <a:lnTo>
                      <a:pt x="536" y="392"/>
                    </a:lnTo>
                    <a:cubicBezTo>
                      <a:pt x="533" y="422"/>
                      <a:pt x="511" y="447"/>
                      <a:pt x="481" y="454"/>
                    </a:cubicBezTo>
                    <a:cubicBezTo>
                      <a:pt x="452" y="462"/>
                      <a:pt x="421" y="450"/>
                      <a:pt x="405" y="424"/>
                    </a:cubicBezTo>
                    <a:lnTo>
                      <a:pt x="389" y="400"/>
                    </a:lnTo>
                    <a:cubicBezTo>
                      <a:pt x="385" y="395"/>
                      <a:pt x="382" y="389"/>
                      <a:pt x="380" y="383"/>
                    </a:cubicBezTo>
                    <a:lnTo>
                      <a:pt x="372" y="359"/>
                    </a:lnTo>
                    <a:lnTo>
                      <a:pt x="440" y="408"/>
                    </a:lnTo>
                    <a:lnTo>
                      <a:pt x="424" y="408"/>
                    </a:lnTo>
                    <a:lnTo>
                      <a:pt x="408" y="408"/>
                    </a:lnTo>
                    <a:lnTo>
                      <a:pt x="400" y="408"/>
                    </a:lnTo>
                    <a:lnTo>
                      <a:pt x="384" y="408"/>
                    </a:lnTo>
                    <a:lnTo>
                      <a:pt x="376" y="408"/>
                    </a:lnTo>
                    <a:cubicBezTo>
                      <a:pt x="343" y="408"/>
                      <a:pt x="315" y="386"/>
                      <a:pt x="307" y="354"/>
                    </a:cubicBezTo>
                    <a:lnTo>
                      <a:pt x="291" y="290"/>
                    </a:lnTo>
                    <a:lnTo>
                      <a:pt x="360" y="344"/>
                    </a:lnTo>
                    <a:lnTo>
                      <a:pt x="352" y="344"/>
                    </a:lnTo>
                    <a:lnTo>
                      <a:pt x="336" y="344"/>
                    </a:lnTo>
                    <a:lnTo>
                      <a:pt x="328" y="344"/>
                    </a:lnTo>
                    <a:lnTo>
                      <a:pt x="395" y="299"/>
                    </a:lnTo>
                    <a:lnTo>
                      <a:pt x="379" y="339"/>
                    </a:lnTo>
                    <a:cubicBezTo>
                      <a:pt x="367" y="369"/>
                      <a:pt x="338" y="387"/>
                      <a:pt x="306" y="384"/>
                    </a:cubicBezTo>
                    <a:cubicBezTo>
                      <a:pt x="274" y="381"/>
                      <a:pt x="248" y="358"/>
                      <a:pt x="242" y="327"/>
                    </a:cubicBezTo>
                    <a:lnTo>
                      <a:pt x="235" y="290"/>
                    </a:lnTo>
                    <a:lnTo>
                      <a:pt x="219" y="226"/>
                    </a:lnTo>
                    <a:lnTo>
                      <a:pt x="357" y="231"/>
                    </a:lnTo>
                    <a:lnTo>
                      <a:pt x="349" y="255"/>
                    </a:lnTo>
                    <a:cubicBezTo>
                      <a:pt x="339" y="285"/>
                      <a:pt x="311" y="304"/>
                      <a:pt x="280" y="304"/>
                    </a:cubicBezTo>
                    <a:lnTo>
                      <a:pt x="264" y="304"/>
                    </a:lnTo>
                    <a:lnTo>
                      <a:pt x="256" y="304"/>
                    </a:lnTo>
                    <a:lnTo>
                      <a:pt x="240" y="304"/>
                    </a:lnTo>
                    <a:lnTo>
                      <a:pt x="232" y="304"/>
                    </a:lnTo>
                    <a:cubicBezTo>
                      <a:pt x="198" y="304"/>
                      <a:pt x="169" y="280"/>
                      <a:pt x="162" y="247"/>
                    </a:cubicBezTo>
                    <a:lnTo>
                      <a:pt x="146" y="167"/>
                    </a:lnTo>
                    <a:lnTo>
                      <a:pt x="216" y="224"/>
                    </a:lnTo>
                    <a:lnTo>
                      <a:pt x="208" y="224"/>
                    </a:lnTo>
                    <a:lnTo>
                      <a:pt x="192" y="224"/>
                    </a:lnTo>
                    <a:lnTo>
                      <a:pt x="184" y="224"/>
                    </a:lnTo>
                    <a:lnTo>
                      <a:pt x="168" y="224"/>
                    </a:lnTo>
                    <a:lnTo>
                      <a:pt x="152" y="224"/>
                    </a:lnTo>
                    <a:lnTo>
                      <a:pt x="203" y="203"/>
                    </a:lnTo>
                    <a:lnTo>
                      <a:pt x="195" y="211"/>
                    </a:lnTo>
                    <a:cubicBezTo>
                      <a:pt x="182" y="225"/>
                      <a:pt x="164" y="232"/>
                      <a:pt x="144" y="232"/>
                    </a:cubicBezTo>
                    <a:lnTo>
                      <a:pt x="128" y="232"/>
                    </a:lnTo>
                    <a:cubicBezTo>
                      <a:pt x="109" y="232"/>
                      <a:pt x="91" y="225"/>
                      <a:pt x="78" y="211"/>
                    </a:cubicBezTo>
                    <a:lnTo>
                      <a:pt x="70" y="203"/>
                    </a:lnTo>
                    <a:lnTo>
                      <a:pt x="120" y="224"/>
                    </a:lnTo>
                    <a:lnTo>
                      <a:pt x="104" y="224"/>
                    </a:lnTo>
                    <a:lnTo>
                      <a:pt x="155" y="203"/>
                    </a:lnTo>
                    <a:lnTo>
                      <a:pt x="147" y="211"/>
                    </a:lnTo>
                    <a:cubicBezTo>
                      <a:pt x="134" y="225"/>
                      <a:pt x="116" y="232"/>
                      <a:pt x="96" y="232"/>
                    </a:cubicBezTo>
                    <a:lnTo>
                      <a:pt x="80" y="232"/>
                    </a:lnTo>
                    <a:lnTo>
                      <a:pt x="72" y="232"/>
                    </a:lnTo>
                    <a:cubicBezTo>
                      <a:pt x="33" y="232"/>
                      <a:pt x="0" y="200"/>
                      <a:pt x="0" y="160"/>
                    </a:cubicBezTo>
                    <a:cubicBezTo>
                      <a:pt x="0" y="121"/>
                      <a:pt x="33" y="88"/>
                      <a:pt x="72" y="88"/>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175"/>
              <p:cNvSpPr>
                <a:spLocks/>
              </p:cNvSpPr>
              <p:nvPr/>
            </p:nvSpPr>
            <p:spPr bwMode="auto">
              <a:xfrm>
                <a:off x="8462963" y="5829300"/>
                <a:ext cx="495300" cy="90487"/>
              </a:xfrm>
              <a:custGeom>
                <a:avLst/>
                <a:gdLst>
                  <a:gd name="T0" fmla="*/ 170 w 2594"/>
                  <a:gd name="T1" fmla="*/ 240 h 479"/>
                  <a:gd name="T2" fmla="*/ 282 w 2594"/>
                  <a:gd name="T3" fmla="*/ 240 h 479"/>
                  <a:gd name="T4" fmla="*/ 394 w 2594"/>
                  <a:gd name="T5" fmla="*/ 240 h 479"/>
                  <a:gd name="T6" fmla="*/ 561 w 2594"/>
                  <a:gd name="T7" fmla="*/ 378 h 479"/>
                  <a:gd name="T8" fmla="*/ 542 w 2594"/>
                  <a:gd name="T9" fmla="*/ 249 h 479"/>
                  <a:gd name="T10" fmla="*/ 618 w 2594"/>
                  <a:gd name="T11" fmla="*/ 328 h 479"/>
                  <a:gd name="T12" fmla="*/ 730 w 2594"/>
                  <a:gd name="T13" fmla="*/ 328 h 479"/>
                  <a:gd name="T14" fmla="*/ 842 w 2594"/>
                  <a:gd name="T15" fmla="*/ 328 h 479"/>
                  <a:gd name="T16" fmla="*/ 888 w 2594"/>
                  <a:gd name="T17" fmla="*/ 342 h 479"/>
                  <a:gd name="T18" fmla="*/ 986 w 2594"/>
                  <a:gd name="T19" fmla="*/ 328 h 479"/>
                  <a:gd name="T20" fmla="*/ 986 w 2594"/>
                  <a:gd name="T21" fmla="*/ 368 h 479"/>
                  <a:gd name="T22" fmla="*/ 1149 w 2594"/>
                  <a:gd name="T23" fmla="*/ 350 h 479"/>
                  <a:gd name="T24" fmla="*/ 1146 w 2594"/>
                  <a:gd name="T25" fmla="*/ 312 h 479"/>
                  <a:gd name="T26" fmla="*/ 1210 w 2594"/>
                  <a:gd name="T27" fmla="*/ 304 h 479"/>
                  <a:gd name="T28" fmla="*/ 1371 w 2594"/>
                  <a:gd name="T29" fmla="*/ 344 h 479"/>
                  <a:gd name="T30" fmla="*/ 1357 w 2594"/>
                  <a:gd name="T31" fmla="*/ 241 h 479"/>
                  <a:gd name="T32" fmla="*/ 1477 w 2594"/>
                  <a:gd name="T33" fmla="*/ 342 h 479"/>
                  <a:gd name="T34" fmla="*/ 1421 w 2594"/>
                  <a:gd name="T35" fmla="*/ 295 h 479"/>
                  <a:gd name="T36" fmla="*/ 1522 w 2594"/>
                  <a:gd name="T37" fmla="*/ 304 h 479"/>
                  <a:gd name="T38" fmla="*/ 1570 w 2594"/>
                  <a:gd name="T39" fmla="*/ 224 h 479"/>
                  <a:gd name="T40" fmla="*/ 1682 w 2594"/>
                  <a:gd name="T41" fmla="*/ 224 h 479"/>
                  <a:gd name="T42" fmla="*/ 1794 w 2594"/>
                  <a:gd name="T43" fmla="*/ 224 h 479"/>
                  <a:gd name="T44" fmla="*/ 1874 w 2594"/>
                  <a:gd name="T45" fmla="*/ 240 h 479"/>
                  <a:gd name="T46" fmla="*/ 1938 w 2594"/>
                  <a:gd name="T47" fmla="*/ 240 h 479"/>
                  <a:gd name="T48" fmla="*/ 1986 w 2594"/>
                  <a:gd name="T49" fmla="*/ 160 h 479"/>
                  <a:gd name="T50" fmla="*/ 2098 w 2594"/>
                  <a:gd name="T51" fmla="*/ 160 h 479"/>
                  <a:gd name="T52" fmla="*/ 2202 w 2594"/>
                  <a:gd name="T53" fmla="*/ 160 h 479"/>
                  <a:gd name="T54" fmla="*/ 2290 w 2594"/>
                  <a:gd name="T55" fmla="*/ 80 h 479"/>
                  <a:gd name="T56" fmla="*/ 2402 w 2594"/>
                  <a:gd name="T57" fmla="*/ 80 h 479"/>
                  <a:gd name="T58" fmla="*/ 2490 w 2594"/>
                  <a:gd name="T59" fmla="*/ 0 h 479"/>
                  <a:gd name="T60" fmla="*/ 2474 w 2594"/>
                  <a:gd name="T61" fmla="*/ 144 h 479"/>
                  <a:gd name="T62" fmla="*/ 2386 w 2594"/>
                  <a:gd name="T63" fmla="*/ 224 h 479"/>
                  <a:gd name="T64" fmla="*/ 2282 w 2594"/>
                  <a:gd name="T65" fmla="*/ 224 h 479"/>
                  <a:gd name="T66" fmla="*/ 2194 w 2594"/>
                  <a:gd name="T67" fmla="*/ 304 h 479"/>
                  <a:gd name="T68" fmla="*/ 2082 w 2594"/>
                  <a:gd name="T69" fmla="*/ 304 h 479"/>
                  <a:gd name="T70" fmla="*/ 2058 w 2594"/>
                  <a:gd name="T71" fmla="*/ 240 h 479"/>
                  <a:gd name="T72" fmla="*/ 1922 w 2594"/>
                  <a:gd name="T73" fmla="*/ 384 h 479"/>
                  <a:gd name="T74" fmla="*/ 1850 w 2594"/>
                  <a:gd name="T75" fmla="*/ 384 h 479"/>
                  <a:gd name="T76" fmla="*/ 1770 w 2594"/>
                  <a:gd name="T77" fmla="*/ 368 h 479"/>
                  <a:gd name="T78" fmla="*/ 1658 w 2594"/>
                  <a:gd name="T79" fmla="*/ 368 h 479"/>
                  <a:gd name="T80" fmla="*/ 1634 w 2594"/>
                  <a:gd name="T81" fmla="*/ 398 h 479"/>
                  <a:gd name="T82" fmla="*/ 1443 w 2594"/>
                  <a:gd name="T83" fmla="*/ 321 h 479"/>
                  <a:gd name="T84" fmla="*/ 1466 w 2594"/>
                  <a:gd name="T85" fmla="*/ 448 h 479"/>
                  <a:gd name="T86" fmla="*/ 1402 w 2594"/>
                  <a:gd name="T87" fmla="*/ 448 h 479"/>
                  <a:gd name="T88" fmla="*/ 1274 w 2594"/>
                  <a:gd name="T89" fmla="*/ 425 h 479"/>
                  <a:gd name="T90" fmla="*/ 1282 w 2594"/>
                  <a:gd name="T91" fmla="*/ 448 h 479"/>
                  <a:gd name="T92" fmla="*/ 1144 w 2594"/>
                  <a:gd name="T93" fmla="*/ 435 h 479"/>
                  <a:gd name="T94" fmla="*/ 1181 w 2594"/>
                  <a:gd name="T95" fmla="*/ 427 h 479"/>
                  <a:gd name="T96" fmla="*/ 1147 w 2594"/>
                  <a:gd name="T97" fmla="*/ 417 h 479"/>
                  <a:gd name="T98" fmla="*/ 984 w 2594"/>
                  <a:gd name="T99" fmla="*/ 451 h 479"/>
                  <a:gd name="T100" fmla="*/ 978 w 2594"/>
                  <a:gd name="T101" fmla="*/ 464 h 479"/>
                  <a:gd name="T102" fmla="*/ 914 w 2594"/>
                  <a:gd name="T103" fmla="*/ 472 h 479"/>
                  <a:gd name="T104" fmla="*/ 802 w 2594"/>
                  <a:gd name="T105" fmla="*/ 472 h 479"/>
                  <a:gd name="T106" fmla="*/ 698 w 2594"/>
                  <a:gd name="T107" fmla="*/ 472 h 479"/>
                  <a:gd name="T108" fmla="*/ 586 w 2594"/>
                  <a:gd name="T109" fmla="*/ 472 h 479"/>
                  <a:gd name="T110" fmla="*/ 514 w 2594"/>
                  <a:gd name="T111" fmla="*/ 472 h 479"/>
                  <a:gd name="T112" fmla="*/ 450 w 2594"/>
                  <a:gd name="T113" fmla="*/ 384 h 479"/>
                  <a:gd name="T114" fmla="*/ 338 w 2594"/>
                  <a:gd name="T115" fmla="*/ 384 h 479"/>
                  <a:gd name="T116" fmla="*/ 234 w 2594"/>
                  <a:gd name="T117" fmla="*/ 384 h 479"/>
                  <a:gd name="T118" fmla="*/ 122 w 2594"/>
                  <a:gd name="T119" fmla="*/ 38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94" h="479">
                    <a:moveTo>
                      <a:pt x="50" y="256"/>
                    </a:moveTo>
                    <a:lnTo>
                      <a:pt x="66" y="248"/>
                    </a:lnTo>
                    <a:cubicBezTo>
                      <a:pt x="76" y="243"/>
                      <a:pt x="87" y="240"/>
                      <a:pt x="98" y="240"/>
                    </a:cubicBezTo>
                    <a:lnTo>
                      <a:pt x="114" y="240"/>
                    </a:lnTo>
                    <a:lnTo>
                      <a:pt x="122" y="240"/>
                    </a:lnTo>
                    <a:lnTo>
                      <a:pt x="138" y="240"/>
                    </a:lnTo>
                    <a:lnTo>
                      <a:pt x="146" y="240"/>
                    </a:lnTo>
                    <a:lnTo>
                      <a:pt x="162" y="240"/>
                    </a:lnTo>
                    <a:lnTo>
                      <a:pt x="170" y="240"/>
                    </a:lnTo>
                    <a:lnTo>
                      <a:pt x="186" y="240"/>
                    </a:lnTo>
                    <a:lnTo>
                      <a:pt x="194" y="240"/>
                    </a:lnTo>
                    <a:lnTo>
                      <a:pt x="210" y="240"/>
                    </a:lnTo>
                    <a:lnTo>
                      <a:pt x="218" y="240"/>
                    </a:lnTo>
                    <a:lnTo>
                      <a:pt x="234" y="240"/>
                    </a:lnTo>
                    <a:lnTo>
                      <a:pt x="242" y="240"/>
                    </a:lnTo>
                    <a:lnTo>
                      <a:pt x="258" y="240"/>
                    </a:lnTo>
                    <a:lnTo>
                      <a:pt x="266" y="240"/>
                    </a:lnTo>
                    <a:lnTo>
                      <a:pt x="282" y="240"/>
                    </a:lnTo>
                    <a:lnTo>
                      <a:pt x="290" y="240"/>
                    </a:lnTo>
                    <a:lnTo>
                      <a:pt x="306" y="240"/>
                    </a:lnTo>
                    <a:lnTo>
                      <a:pt x="314" y="240"/>
                    </a:lnTo>
                    <a:lnTo>
                      <a:pt x="330" y="240"/>
                    </a:lnTo>
                    <a:lnTo>
                      <a:pt x="338" y="240"/>
                    </a:lnTo>
                    <a:lnTo>
                      <a:pt x="354" y="240"/>
                    </a:lnTo>
                    <a:lnTo>
                      <a:pt x="362" y="240"/>
                    </a:lnTo>
                    <a:lnTo>
                      <a:pt x="378" y="240"/>
                    </a:lnTo>
                    <a:lnTo>
                      <a:pt x="394" y="240"/>
                    </a:lnTo>
                    <a:lnTo>
                      <a:pt x="402" y="240"/>
                    </a:lnTo>
                    <a:lnTo>
                      <a:pt x="418" y="240"/>
                    </a:lnTo>
                    <a:lnTo>
                      <a:pt x="426" y="240"/>
                    </a:lnTo>
                    <a:lnTo>
                      <a:pt x="442" y="240"/>
                    </a:lnTo>
                    <a:lnTo>
                      <a:pt x="450" y="240"/>
                    </a:lnTo>
                    <a:lnTo>
                      <a:pt x="466" y="240"/>
                    </a:lnTo>
                    <a:lnTo>
                      <a:pt x="474" y="240"/>
                    </a:lnTo>
                    <a:cubicBezTo>
                      <a:pt x="509" y="240"/>
                      <a:pt x="538" y="265"/>
                      <a:pt x="545" y="298"/>
                    </a:cubicBezTo>
                    <a:lnTo>
                      <a:pt x="561" y="378"/>
                    </a:lnTo>
                    <a:lnTo>
                      <a:pt x="490" y="320"/>
                    </a:lnTo>
                    <a:lnTo>
                      <a:pt x="498" y="320"/>
                    </a:lnTo>
                    <a:cubicBezTo>
                      <a:pt x="510" y="320"/>
                      <a:pt x="521" y="323"/>
                      <a:pt x="531" y="328"/>
                    </a:cubicBezTo>
                    <a:lnTo>
                      <a:pt x="547" y="336"/>
                    </a:lnTo>
                    <a:lnTo>
                      <a:pt x="514" y="328"/>
                    </a:lnTo>
                    <a:lnTo>
                      <a:pt x="522" y="328"/>
                    </a:lnTo>
                    <a:lnTo>
                      <a:pt x="452" y="386"/>
                    </a:lnTo>
                    <a:lnTo>
                      <a:pt x="468" y="306"/>
                    </a:lnTo>
                    <a:cubicBezTo>
                      <a:pt x="475" y="271"/>
                      <a:pt x="506" y="247"/>
                      <a:pt x="542" y="249"/>
                    </a:cubicBezTo>
                    <a:cubicBezTo>
                      <a:pt x="578" y="250"/>
                      <a:pt x="607" y="278"/>
                      <a:pt x="610" y="313"/>
                    </a:cubicBezTo>
                    <a:lnTo>
                      <a:pt x="618" y="393"/>
                    </a:lnTo>
                    <a:lnTo>
                      <a:pt x="546" y="328"/>
                    </a:lnTo>
                    <a:lnTo>
                      <a:pt x="562" y="328"/>
                    </a:lnTo>
                    <a:lnTo>
                      <a:pt x="570" y="328"/>
                    </a:lnTo>
                    <a:lnTo>
                      <a:pt x="586" y="328"/>
                    </a:lnTo>
                    <a:lnTo>
                      <a:pt x="594" y="328"/>
                    </a:lnTo>
                    <a:lnTo>
                      <a:pt x="610" y="328"/>
                    </a:lnTo>
                    <a:lnTo>
                      <a:pt x="618" y="328"/>
                    </a:lnTo>
                    <a:lnTo>
                      <a:pt x="634" y="328"/>
                    </a:lnTo>
                    <a:lnTo>
                      <a:pt x="650" y="328"/>
                    </a:lnTo>
                    <a:lnTo>
                      <a:pt x="658" y="328"/>
                    </a:lnTo>
                    <a:lnTo>
                      <a:pt x="674" y="328"/>
                    </a:lnTo>
                    <a:lnTo>
                      <a:pt x="682" y="328"/>
                    </a:lnTo>
                    <a:lnTo>
                      <a:pt x="698" y="328"/>
                    </a:lnTo>
                    <a:lnTo>
                      <a:pt x="706" y="328"/>
                    </a:lnTo>
                    <a:lnTo>
                      <a:pt x="722" y="328"/>
                    </a:lnTo>
                    <a:lnTo>
                      <a:pt x="730" y="328"/>
                    </a:lnTo>
                    <a:lnTo>
                      <a:pt x="746" y="328"/>
                    </a:lnTo>
                    <a:lnTo>
                      <a:pt x="754" y="328"/>
                    </a:lnTo>
                    <a:lnTo>
                      <a:pt x="770" y="328"/>
                    </a:lnTo>
                    <a:lnTo>
                      <a:pt x="778" y="328"/>
                    </a:lnTo>
                    <a:lnTo>
                      <a:pt x="794" y="328"/>
                    </a:lnTo>
                    <a:lnTo>
                      <a:pt x="802" y="328"/>
                    </a:lnTo>
                    <a:lnTo>
                      <a:pt x="818" y="328"/>
                    </a:lnTo>
                    <a:lnTo>
                      <a:pt x="826" y="328"/>
                    </a:lnTo>
                    <a:lnTo>
                      <a:pt x="842" y="328"/>
                    </a:lnTo>
                    <a:lnTo>
                      <a:pt x="850" y="328"/>
                    </a:lnTo>
                    <a:lnTo>
                      <a:pt x="866" y="328"/>
                    </a:lnTo>
                    <a:lnTo>
                      <a:pt x="874" y="328"/>
                    </a:lnTo>
                    <a:lnTo>
                      <a:pt x="890" y="328"/>
                    </a:lnTo>
                    <a:lnTo>
                      <a:pt x="906" y="328"/>
                    </a:lnTo>
                    <a:lnTo>
                      <a:pt x="914" y="328"/>
                    </a:lnTo>
                    <a:lnTo>
                      <a:pt x="930" y="328"/>
                    </a:lnTo>
                    <a:lnTo>
                      <a:pt x="880" y="350"/>
                    </a:lnTo>
                    <a:lnTo>
                      <a:pt x="888" y="342"/>
                    </a:lnTo>
                    <a:cubicBezTo>
                      <a:pt x="909" y="320"/>
                      <a:pt x="943" y="314"/>
                      <a:pt x="971" y="328"/>
                    </a:cubicBezTo>
                    <a:lnTo>
                      <a:pt x="987" y="336"/>
                    </a:lnTo>
                    <a:lnTo>
                      <a:pt x="904" y="350"/>
                    </a:lnTo>
                    <a:lnTo>
                      <a:pt x="912" y="342"/>
                    </a:lnTo>
                    <a:cubicBezTo>
                      <a:pt x="925" y="328"/>
                      <a:pt x="943" y="320"/>
                      <a:pt x="962" y="320"/>
                    </a:cubicBezTo>
                    <a:lnTo>
                      <a:pt x="978" y="320"/>
                    </a:lnTo>
                    <a:cubicBezTo>
                      <a:pt x="998" y="320"/>
                      <a:pt x="1016" y="328"/>
                      <a:pt x="1029" y="342"/>
                    </a:cubicBezTo>
                    <a:lnTo>
                      <a:pt x="1037" y="350"/>
                    </a:lnTo>
                    <a:lnTo>
                      <a:pt x="986" y="328"/>
                    </a:lnTo>
                    <a:lnTo>
                      <a:pt x="1002" y="328"/>
                    </a:lnTo>
                    <a:lnTo>
                      <a:pt x="1010" y="328"/>
                    </a:lnTo>
                    <a:lnTo>
                      <a:pt x="978" y="336"/>
                    </a:lnTo>
                    <a:lnTo>
                      <a:pt x="994" y="328"/>
                    </a:lnTo>
                    <a:cubicBezTo>
                      <a:pt x="1022" y="314"/>
                      <a:pt x="1055" y="320"/>
                      <a:pt x="1077" y="342"/>
                    </a:cubicBezTo>
                    <a:lnTo>
                      <a:pt x="1085" y="350"/>
                    </a:lnTo>
                    <a:lnTo>
                      <a:pt x="1034" y="328"/>
                    </a:lnTo>
                    <a:lnTo>
                      <a:pt x="1050" y="328"/>
                    </a:lnTo>
                    <a:lnTo>
                      <a:pt x="986" y="368"/>
                    </a:lnTo>
                    <a:lnTo>
                      <a:pt x="994" y="352"/>
                    </a:lnTo>
                    <a:cubicBezTo>
                      <a:pt x="1004" y="332"/>
                      <a:pt x="1024" y="317"/>
                      <a:pt x="1047" y="313"/>
                    </a:cubicBezTo>
                    <a:cubicBezTo>
                      <a:pt x="1070" y="310"/>
                      <a:pt x="1093" y="317"/>
                      <a:pt x="1109" y="334"/>
                    </a:cubicBezTo>
                    <a:lnTo>
                      <a:pt x="1125" y="350"/>
                    </a:lnTo>
                    <a:lnTo>
                      <a:pt x="1010" y="368"/>
                    </a:lnTo>
                    <a:lnTo>
                      <a:pt x="1018" y="352"/>
                    </a:lnTo>
                    <a:cubicBezTo>
                      <a:pt x="1028" y="332"/>
                      <a:pt x="1048" y="317"/>
                      <a:pt x="1071" y="313"/>
                    </a:cubicBezTo>
                    <a:cubicBezTo>
                      <a:pt x="1094" y="310"/>
                      <a:pt x="1117" y="317"/>
                      <a:pt x="1133" y="334"/>
                    </a:cubicBezTo>
                    <a:lnTo>
                      <a:pt x="1149" y="350"/>
                    </a:lnTo>
                    <a:lnTo>
                      <a:pt x="1034" y="368"/>
                    </a:lnTo>
                    <a:lnTo>
                      <a:pt x="1042" y="352"/>
                    </a:lnTo>
                    <a:cubicBezTo>
                      <a:pt x="1054" y="328"/>
                      <a:pt x="1079" y="312"/>
                      <a:pt x="1106" y="312"/>
                    </a:cubicBezTo>
                    <a:lnTo>
                      <a:pt x="1122" y="312"/>
                    </a:lnTo>
                    <a:lnTo>
                      <a:pt x="1072" y="334"/>
                    </a:lnTo>
                    <a:lnTo>
                      <a:pt x="1080" y="326"/>
                    </a:lnTo>
                    <a:cubicBezTo>
                      <a:pt x="1101" y="304"/>
                      <a:pt x="1135" y="298"/>
                      <a:pt x="1163" y="312"/>
                    </a:cubicBezTo>
                    <a:lnTo>
                      <a:pt x="1179" y="320"/>
                    </a:lnTo>
                    <a:lnTo>
                      <a:pt x="1146" y="312"/>
                    </a:lnTo>
                    <a:lnTo>
                      <a:pt x="1154" y="312"/>
                    </a:lnTo>
                    <a:lnTo>
                      <a:pt x="1170" y="312"/>
                    </a:lnTo>
                    <a:lnTo>
                      <a:pt x="1138" y="320"/>
                    </a:lnTo>
                    <a:lnTo>
                      <a:pt x="1154" y="312"/>
                    </a:lnTo>
                    <a:cubicBezTo>
                      <a:pt x="1182" y="298"/>
                      <a:pt x="1215" y="304"/>
                      <a:pt x="1237" y="326"/>
                    </a:cubicBezTo>
                    <a:lnTo>
                      <a:pt x="1245" y="334"/>
                    </a:lnTo>
                    <a:lnTo>
                      <a:pt x="1162" y="320"/>
                    </a:lnTo>
                    <a:lnTo>
                      <a:pt x="1178" y="312"/>
                    </a:lnTo>
                    <a:cubicBezTo>
                      <a:pt x="1188" y="307"/>
                      <a:pt x="1199" y="304"/>
                      <a:pt x="1210" y="304"/>
                    </a:cubicBezTo>
                    <a:lnTo>
                      <a:pt x="1218" y="304"/>
                    </a:lnTo>
                    <a:lnTo>
                      <a:pt x="1234" y="304"/>
                    </a:lnTo>
                    <a:lnTo>
                      <a:pt x="1242" y="304"/>
                    </a:lnTo>
                    <a:lnTo>
                      <a:pt x="1258" y="304"/>
                    </a:lnTo>
                    <a:lnTo>
                      <a:pt x="1266" y="304"/>
                    </a:lnTo>
                    <a:lnTo>
                      <a:pt x="1282" y="304"/>
                    </a:lnTo>
                    <a:lnTo>
                      <a:pt x="1290" y="304"/>
                    </a:lnTo>
                    <a:lnTo>
                      <a:pt x="1306" y="304"/>
                    </a:lnTo>
                    <a:cubicBezTo>
                      <a:pt x="1334" y="304"/>
                      <a:pt x="1359" y="320"/>
                      <a:pt x="1371" y="344"/>
                    </a:cubicBezTo>
                    <a:lnTo>
                      <a:pt x="1379" y="360"/>
                    </a:lnTo>
                    <a:lnTo>
                      <a:pt x="1264" y="342"/>
                    </a:lnTo>
                    <a:lnTo>
                      <a:pt x="1280" y="326"/>
                    </a:lnTo>
                    <a:cubicBezTo>
                      <a:pt x="1296" y="309"/>
                      <a:pt x="1319" y="302"/>
                      <a:pt x="1342" y="305"/>
                    </a:cubicBezTo>
                    <a:cubicBezTo>
                      <a:pt x="1365" y="309"/>
                      <a:pt x="1385" y="324"/>
                      <a:pt x="1395" y="344"/>
                    </a:cubicBezTo>
                    <a:lnTo>
                      <a:pt x="1403" y="360"/>
                    </a:lnTo>
                    <a:lnTo>
                      <a:pt x="1268" y="378"/>
                    </a:lnTo>
                    <a:lnTo>
                      <a:pt x="1284" y="298"/>
                    </a:lnTo>
                    <a:cubicBezTo>
                      <a:pt x="1291" y="264"/>
                      <a:pt x="1322" y="239"/>
                      <a:pt x="1357" y="241"/>
                    </a:cubicBezTo>
                    <a:cubicBezTo>
                      <a:pt x="1392" y="242"/>
                      <a:pt x="1422" y="268"/>
                      <a:pt x="1426" y="304"/>
                    </a:cubicBezTo>
                    <a:lnTo>
                      <a:pt x="1434" y="368"/>
                    </a:lnTo>
                    <a:lnTo>
                      <a:pt x="1362" y="304"/>
                    </a:lnTo>
                    <a:lnTo>
                      <a:pt x="1378" y="304"/>
                    </a:lnTo>
                    <a:lnTo>
                      <a:pt x="1386" y="304"/>
                    </a:lnTo>
                    <a:lnTo>
                      <a:pt x="1402" y="304"/>
                    </a:lnTo>
                    <a:lnTo>
                      <a:pt x="1410" y="304"/>
                    </a:lnTo>
                    <a:cubicBezTo>
                      <a:pt x="1430" y="304"/>
                      <a:pt x="1448" y="312"/>
                      <a:pt x="1461" y="326"/>
                    </a:cubicBezTo>
                    <a:lnTo>
                      <a:pt x="1477" y="342"/>
                    </a:lnTo>
                    <a:lnTo>
                      <a:pt x="1426" y="320"/>
                    </a:lnTo>
                    <a:lnTo>
                      <a:pt x="1442" y="320"/>
                    </a:lnTo>
                    <a:lnTo>
                      <a:pt x="1378" y="360"/>
                    </a:lnTo>
                    <a:lnTo>
                      <a:pt x="1386" y="344"/>
                    </a:lnTo>
                    <a:cubicBezTo>
                      <a:pt x="1398" y="320"/>
                      <a:pt x="1423" y="304"/>
                      <a:pt x="1450" y="304"/>
                    </a:cubicBezTo>
                    <a:lnTo>
                      <a:pt x="1466" y="304"/>
                    </a:lnTo>
                    <a:lnTo>
                      <a:pt x="1474" y="304"/>
                    </a:lnTo>
                    <a:lnTo>
                      <a:pt x="1405" y="359"/>
                    </a:lnTo>
                    <a:lnTo>
                      <a:pt x="1421" y="295"/>
                    </a:lnTo>
                    <a:cubicBezTo>
                      <a:pt x="1429" y="261"/>
                      <a:pt x="1460" y="239"/>
                      <a:pt x="1495" y="241"/>
                    </a:cubicBezTo>
                    <a:cubicBezTo>
                      <a:pt x="1529" y="243"/>
                      <a:pt x="1558" y="269"/>
                      <a:pt x="1562" y="304"/>
                    </a:cubicBezTo>
                    <a:lnTo>
                      <a:pt x="1570" y="368"/>
                    </a:lnTo>
                    <a:lnTo>
                      <a:pt x="1429" y="359"/>
                    </a:lnTo>
                    <a:lnTo>
                      <a:pt x="1445" y="295"/>
                    </a:lnTo>
                    <a:cubicBezTo>
                      <a:pt x="1453" y="261"/>
                      <a:pt x="1484" y="239"/>
                      <a:pt x="1519" y="241"/>
                    </a:cubicBezTo>
                    <a:cubicBezTo>
                      <a:pt x="1553" y="243"/>
                      <a:pt x="1582" y="269"/>
                      <a:pt x="1586" y="304"/>
                    </a:cubicBezTo>
                    <a:lnTo>
                      <a:pt x="1594" y="368"/>
                    </a:lnTo>
                    <a:lnTo>
                      <a:pt x="1522" y="304"/>
                    </a:lnTo>
                    <a:lnTo>
                      <a:pt x="1538" y="304"/>
                    </a:lnTo>
                    <a:lnTo>
                      <a:pt x="1467" y="369"/>
                    </a:lnTo>
                    <a:lnTo>
                      <a:pt x="1475" y="289"/>
                    </a:lnTo>
                    <a:cubicBezTo>
                      <a:pt x="1478" y="253"/>
                      <a:pt x="1508" y="226"/>
                      <a:pt x="1544" y="225"/>
                    </a:cubicBezTo>
                    <a:cubicBezTo>
                      <a:pt x="1580" y="223"/>
                      <a:pt x="1612" y="249"/>
                      <a:pt x="1617" y="285"/>
                    </a:cubicBezTo>
                    <a:lnTo>
                      <a:pt x="1633" y="381"/>
                    </a:lnTo>
                    <a:lnTo>
                      <a:pt x="1491" y="386"/>
                    </a:lnTo>
                    <a:lnTo>
                      <a:pt x="1499" y="290"/>
                    </a:lnTo>
                    <a:cubicBezTo>
                      <a:pt x="1502" y="253"/>
                      <a:pt x="1533" y="224"/>
                      <a:pt x="1570" y="224"/>
                    </a:cubicBezTo>
                    <a:lnTo>
                      <a:pt x="1586" y="224"/>
                    </a:lnTo>
                    <a:lnTo>
                      <a:pt x="1594" y="224"/>
                    </a:lnTo>
                    <a:lnTo>
                      <a:pt x="1610" y="224"/>
                    </a:lnTo>
                    <a:lnTo>
                      <a:pt x="1618" y="224"/>
                    </a:lnTo>
                    <a:lnTo>
                      <a:pt x="1634" y="224"/>
                    </a:lnTo>
                    <a:lnTo>
                      <a:pt x="1642" y="224"/>
                    </a:lnTo>
                    <a:lnTo>
                      <a:pt x="1658" y="224"/>
                    </a:lnTo>
                    <a:lnTo>
                      <a:pt x="1666" y="224"/>
                    </a:lnTo>
                    <a:lnTo>
                      <a:pt x="1682" y="224"/>
                    </a:lnTo>
                    <a:lnTo>
                      <a:pt x="1698" y="224"/>
                    </a:lnTo>
                    <a:lnTo>
                      <a:pt x="1706" y="224"/>
                    </a:lnTo>
                    <a:lnTo>
                      <a:pt x="1722" y="224"/>
                    </a:lnTo>
                    <a:lnTo>
                      <a:pt x="1730" y="224"/>
                    </a:lnTo>
                    <a:lnTo>
                      <a:pt x="1746" y="224"/>
                    </a:lnTo>
                    <a:lnTo>
                      <a:pt x="1754" y="224"/>
                    </a:lnTo>
                    <a:lnTo>
                      <a:pt x="1770" y="224"/>
                    </a:lnTo>
                    <a:lnTo>
                      <a:pt x="1778" y="224"/>
                    </a:lnTo>
                    <a:lnTo>
                      <a:pt x="1794" y="224"/>
                    </a:lnTo>
                    <a:lnTo>
                      <a:pt x="1802" y="224"/>
                    </a:lnTo>
                    <a:lnTo>
                      <a:pt x="1818" y="224"/>
                    </a:lnTo>
                    <a:lnTo>
                      <a:pt x="1826" y="224"/>
                    </a:lnTo>
                    <a:lnTo>
                      <a:pt x="1842" y="224"/>
                    </a:lnTo>
                    <a:cubicBezTo>
                      <a:pt x="1870" y="224"/>
                      <a:pt x="1895" y="240"/>
                      <a:pt x="1907" y="264"/>
                    </a:cubicBezTo>
                    <a:lnTo>
                      <a:pt x="1915" y="280"/>
                    </a:lnTo>
                    <a:lnTo>
                      <a:pt x="1850" y="240"/>
                    </a:lnTo>
                    <a:lnTo>
                      <a:pt x="1866" y="240"/>
                    </a:lnTo>
                    <a:lnTo>
                      <a:pt x="1874" y="240"/>
                    </a:lnTo>
                    <a:lnTo>
                      <a:pt x="1890" y="240"/>
                    </a:lnTo>
                    <a:lnTo>
                      <a:pt x="1826" y="280"/>
                    </a:lnTo>
                    <a:lnTo>
                      <a:pt x="1834" y="264"/>
                    </a:lnTo>
                    <a:cubicBezTo>
                      <a:pt x="1844" y="244"/>
                      <a:pt x="1864" y="229"/>
                      <a:pt x="1887" y="225"/>
                    </a:cubicBezTo>
                    <a:cubicBezTo>
                      <a:pt x="1910" y="222"/>
                      <a:pt x="1933" y="229"/>
                      <a:pt x="1949" y="246"/>
                    </a:cubicBezTo>
                    <a:lnTo>
                      <a:pt x="1965" y="262"/>
                    </a:lnTo>
                    <a:lnTo>
                      <a:pt x="1914" y="240"/>
                    </a:lnTo>
                    <a:lnTo>
                      <a:pt x="1922" y="240"/>
                    </a:lnTo>
                    <a:lnTo>
                      <a:pt x="1938" y="240"/>
                    </a:lnTo>
                    <a:lnTo>
                      <a:pt x="1946" y="240"/>
                    </a:lnTo>
                    <a:lnTo>
                      <a:pt x="1876" y="298"/>
                    </a:lnTo>
                    <a:lnTo>
                      <a:pt x="1892" y="218"/>
                    </a:lnTo>
                    <a:cubicBezTo>
                      <a:pt x="1899" y="185"/>
                      <a:pt x="1928" y="160"/>
                      <a:pt x="1962" y="160"/>
                    </a:cubicBezTo>
                    <a:cubicBezTo>
                      <a:pt x="1997" y="160"/>
                      <a:pt x="2026" y="185"/>
                      <a:pt x="2033" y="218"/>
                    </a:cubicBezTo>
                    <a:lnTo>
                      <a:pt x="2049" y="298"/>
                    </a:lnTo>
                    <a:lnTo>
                      <a:pt x="1907" y="305"/>
                    </a:lnTo>
                    <a:lnTo>
                      <a:pt x="1915" y="225"/>
                    </a:lnTo>
                    <a:cubicBezTo>
                      <a:pt x="1919" y="188"/>
                      <a:pt x="1949" y="160"/>
                      <a:pt x="1986" y="160"/>
                    </a:cubicBezTo>
                    <a:lnTo>
                      <a:pt x="2002" y="160"/>
                    </a:lnTo>
                    <a:lnTo>
                      <a:pt x="2010" y="160"/>
                    </a:lnTo>
                    <a:lnTo>
                      <a:pt x="2026" y="160"/>
                    </a:lnTo>
                    <a:lnTo>
                      <a:pt x="2034" y="160"/>
                    </a:lnTo>
                    <a:lnTo>
                      <a:pt x="2050" y="160"/>
                    </a:lnTo>
                    <a:lnTo>
                      <a:pt x="2058" y="160"/>
                    </a:lnTo>
                    <a:lnTo>
                      <a:pt x="2074" y="160"/>
                    </a:lnTo>
                    <a:lnTo>
                      <a:pt x="2082" y="160"/>
                    </a:lnTo>
                    <a:lnTo>
                      <a:pt x="2098" y="160"/>
                    </a:lnTo>
                    <a:lnTo>
                      <a:pt x="2106" y="160"/>
                    </a:lnTo>
                    <a:lnTo>
                      <a:pt x="2122" y="160"/>
                    </a:lnTo>
                    <a:lnTo>
                      <a:pt x="2130" y="160"/>
                    </a:lnTo>
                    <a:lnTo>
                      <a:pt x="2146" y="160"/>
                    </a:lnTo>
                    <a:lnTo>
                      <a:pt x="2154" y="160"/>
                    </a:lnTo>
                    <a:lnTo>
                      <a:pt x="2170" y="160"/>
                    </a:lnTo>
                    <a:lnTo>
                      <a:pt x="2178" y="160"/>
                    </a:lnTo>
                    <a:lnTo>
                      <a:pt x="2194" y="160"/>
                    </a:lnTo>
                    <a:lnTo>
                      <a:pt x="2202" y="160"/>
                    </a:lnTo>
                    <a:lnTo>
                      <a:pt x="2218" y="160"/>
                    </a:lnTo>
                    <a:lnTo>
                      <a:pt x="2234" y="160"/>
                    </a:lnTo>
                    <a:lnTo>
                      <a:pt x="2242" y="160"/>
                    </a:lnTo>
                    <a:lnTo>
                      <a:pt x="2258" y="160"/>
                    </a:lnTo>
                    <a:lnTo>
                      <a:pt x="2187" y="225"/>
                    </a:lnTo>
                    <a:lnTo>
                      <a:pt x="2195" y="145"/>
                    </a:lnTo>
                    <a:cubicBezTo>
                      <a:pt x="2199" y="108"/>
                      <a:pt x="2229" y="80"/>
                      <a:pt x="2266" y="80"/>
                    </a:cubicBezTo>
                    <a:lnTo>
                      <a:pt x="2282" y="80"/>
                    </a:lnTo>
                    <a:lnTo>
                      <a:pt x="2290" y="80"/>
                    </a:lnTo>
                    <a:lnTo>
                      <a:pt x="2306" y="80"/>
                    </a:lnTo>
                    <a:lnTo>
                      <a:pt x="2314" y="80"/>
                    </a:lnTo>
                    <a:lnTo>
                      <a:pt x="2330" y="80"/>
                    </a:lnTo>
                    <a:lnTo>
                      <a:pt x="2338" y="80"/>
                    </a:lnTo>
                    <a:lnTo>
                      <a:pt x="2354" y="80"/>
                    </a:lnTo>
                    <a:lnTo>
                      <a:pt x="2362" y="80"/>
                    </a:lnTo>
                    <a:lnTo>
                      <a:pt x="2378" y="80"/>
                    </a:lnTo>
                    <a:lnTo>
                      <a:pt x="2386" y="80"/>
                    </a:lnTo>
                    <a:lnTo>
                      <a:pt x="2402" y="80"/>
                    </a:lnTo>
                    <a:lnTo>
                      <a:pt x="2410" y="80"/>
                    </a:lnTo>
                    <a:lnTo>
                      <a:pt x="2426" y="80"/>
                    </a:lnTo>
                    <a:lnTo>
                      <a:pt x="2434" y="80"/>
                    </a:lnTo>
                    <a:lnTo>
                      <a:pt x="2450" y="80"/>
                    </a:lnTo>
                    <a:lnTo>
                      <a:pt x="2379" y="145"/>
                    </a:lnTo>
                    <a:lnTo>
                      <a:pt x="2387" y="65"/>
                    </a:lnTo>
                    <a:cubicBezTo>
                      <a:pt x="2391" y="28"/>
                      <a:pt x="2421" y="0"/>
                      <a:pt x="2458" y="0"/>
                    </a:cubicBezTo>
                    <a:lnTo>
                      <a:pt x="2474" y="0"/>
                    </a:lnTo>
                    <a:lnTo>
                      <a:pt x="2490" y="0"/>
                    </a:lnTo>
                    <a:lnTo>
                      <a:pt x="2498" y="0"/>
                    </a:lnTo>
                    <a:lnTo>
                      <a:pt x="2514" y="0"/>
                    </a:lnTo>
                    <a:lnTo>
                      <a:pt x="2522" y="0"/>
                    </a:lnTo>
                    <a:cubicBezTo>
                      <a:pt x="2562" y="0"/>
                      <a:pt x="2594" y="33"/>
                      <a:pt x="2594" y="72"/>
                    </a:cubicBezTo>
                    <a:cubicBezTo>
                      <a:pt x="2594" y="112"/>
                      <a:pt x="2562" y="144"/>
                      <a:pt x="2522" y="144"/>
                    </a:cubicBezTo>
                    <a:lnTo>
                      <a:pt x="2514" y="144"/>
                    </a:lnTo>
                    <a:lnTo>
                      <a:pt x="2498" y="144"/>
                    </a:lnTo>
                    <a:lnTo>
                      <a:pt x="2490" y="144"/>
                    </a:lnTo>
                    <a:lnTo>
                      <a:pt x="2474" y="144"/>
                    </a:lnTo>
                    <a:lnTo>
                      <a:pt x="2458" y="144"/>
                    </a:lnTo>
                    <a:lnTo>
                      <a:pt x="2530" y="80"/>
                    </a:lnTo>
                    <a:lnTo>
                      <a:pt x="2522" y="160"/>
                    </a:lnTo>
                    <a:cubicBezTo>
                      <a:pt x="2518" y="196"/>
                      <a:pt x="2487" y="224"/>
                      <a:pt x="2450" y="224"/>
                    </a:cubicBezTo>
                    <a:lnTo>
                      <a:pt x="2434" y="224"/>
                    </a:lnTo>
                    <a:lnTo>
                      <a:pt x="2426" y="224"/>
                    </a:lnTo>
                    <a:lnTo>
                      <a:pt x="2410" y="224"/>
                    </a:lnTo>
                    <a:lnTo>
                      <a:pt x="2402" y="224"/>
                    </a:lnTo>
                    <a:lnTo>
                      <a:pt x="2386" y="224"/>
                    </a:lnTo>
                    <a:lnTo>
                      <a:pt x="2378" y="224"/>
                    </a:lnTo>
                    <a:lnTo>
                      <a:pt x="2362" y="224"/>
                    </a:lnTo>
                    <a:lnTo>
                      <a:pt x="2354" y="224"/>
                    </a:lnTo>
                    <a:lnTo>
                      <a:pt x="2338" y="224"/>
                    </a:lnTo>
                    <a:lnTo>
                      <a:pt x="2330" y="224"/>
                    </a:lnTo>
                    <a:lnTo>
                      <a:pt x="2314" y="224"/>
                    </a:lnTo>
                    <a:lnTo>
                      <a:pt x="2306" y="224"/>
                    </a:lnTo>
                    <a:lnTo>
                      <a:pt x="2290" y="224"/>
                    </a:lnTo>
                    <a:lnTo>
                      <a:pt x="2282" y="224"/>
                    </a:lnTo>
                    <a:lnTo>
                      <a:pt x="2266" y="224"/>
                    </a:lnTo>
                    <a:lnTo>
                      <a:pt x="2338" y="160"/>
                    </a:lnTo>
                    <a:lnTo>
                      <a:pt x="2330" y="240"/>
                    </a:lnTo>
                    <a:cubicBezTo>
                      <a:pt x="2326" y="276"/>
                      <a:pt x="2295" y="304"/>
                      <a:pt x="2258" y="304"/>
                    </a:cubicBezTo>
                    <a:lnTo>
                      <a:pt x="2242" y="304"/>
                    </a:lnTo>
                    <a:lnTo>
                      <a:pt x="2234" y="304"/>
                    </a:lnTo>
                    <a:lnTo>
                      <a:pt x="2218" y="304"/>
                    </a:lnTo>
                    <a:lnTo>
                      <a:pt x="2202" y="304"/>
                    </a:lnTo>
                    <a:lnTo>
                      <a:pt x="2194" y="304"/>
                    </a:lnTo>
                    <a:lnTo>
                      <a:pt x="2178" y="304"/>
                    </a:lnTo>
                    <a:lnTo>
                      <a:pt x="2170" y="304"/>
                    </a:lnTo>
                    <a:lnTo>
                      <a:pt x="2154" y="304"/>
                    </a:lnTo>
                    <a:lnTo>
                      <a:pt x="2146" y="304"/>
                    </a:lnTo>
                    <a:lnTo>
                      <a:pt x="2130" y="304"/>
                    </a:lnTo>
                    <a:lnTo>
                      <a:pt x="2122" y="304"/>
                    </a:lnTo>
                    <a:lnTo>
                      <a:pt x="2106" y="304"/>
                    </a:lnTo>
                    <a:lnTo>
                      <a:pt x="2098" y="304"/>
                    </a:lnTo>
                    <a:lnTo>
                      <a:pt x="2082" y="304"/>
                    </a:lnTo>
                    <a:lnTo>
                      <a:pt x="2074" y="304"/>
                    </a:lnTo>
                    <a:lnTo>
                      <a:pt x="2058" y="304"/>
                    </a:lnTo>
                    <a:lnTo>
                      <a:pt x="2050" y="304"/>
                    </a:lnTo>
                    <a:lnTo>
                      <a:pt x="2034" y="304"/>
                    </a:lnTo>
                    <a:lnTo>
                      <a:pt x="2026" y="304"/>
                    </a:lnTo>
                    <a:lnTo>
                      <a:pt x="2010" y="304"/>
                    </a:lnTo>
                    <a:lnTo>
                      <a:pt x="2002" y="304"/>
                    </a:lnTo>
                    <a:lnTo>
                      <a:pt x="1986" y="304"/>
                    </a:lnTo>
                    <a:lnTo>
                      <a:pt x="2058" y="240"/>
                    </a:lnTo>
                    <a:lnTo>
                      <a:pt x="2050" y="320"/>
                    </a:lnTo>
                    <a:cubicBezTo>
                      <a:pt x="2047" y="355"/>
                      <a:pt x="2018" y="383"/>
                      <a:pt x="1982" y="384"/>
                    </a:cubicBezTo>
                    <a:cubicBezTo>
                      <a:pt x="1946" y="386"/>
                      <a:pt x="1915" y="362"/>
                      <a:pt x="1908" y="327"/>
                    </a:cubicBezTo>
                    <a:lnTo>
                      <a:pt x="1892" y="247"/>
                    </a:lnTo>
                    <a:lnTo>
                      <a:pt x="2033" y="247"/>
                    </a:lnTo>
                    <a:lnTo>
                      <a:pt x="2017" y="327"/>
                    </a:lnTo>
                    <a:cubicBezTo>
                      <a:pt x="2010" y="360"/>
                      <a:pt x="1981" y="384"/>
                      <a:pt x="1946" y="384"/>
                    </a:cubicBezTo>
                    <a:lnTo>
                      <a:pt x="1938" y="384"/>
                    </a:lnTo>
                    <a:lnTo>
                      <a:pt x="1922" y="384"/>
                    </a:lnTo>
                    <a:lnTo>
                      <a:pt x="1914" y="384"/>
                    </a:lnTo>
                    <a:cubicBezTo>
                      <a:pt x="1895" y="384"/>
                      <a:pt x="1877" y="377"/>
                      <a:pt x="1864" y="363"/>
                    </a:cubicBezTo>
                    <a:lnTo>
                      <a:pt x="1848" y="347"/>
                    </a:lnTo>
                    <a:lnTo>
                      <a:pt x="1963" y="329"/>
                    </a:lnTo>
                    <a:lnTo>
                      <a:pt x="1955" y="345"/>
                    </a:lnTo>
                    <a:cubicBezTo>
                      <a:pt x="1943" y="369"/>
                      <a:pt x="1918" y="384"/>
                      <a:pt x="1890" y="384"/>
                    </a:cubicBezTo>
                    <a:lnTo>
                      <a:pt x="1874" y="384"/>
                    </a:lnTo>
                    <a:lnTo>
                      <a:pt x="1866" y="384"/>
                    </a:lnTo>
                    <a:lnTo>
                      <a:pt x="1850" y="384"/>
                    </a:lnTo>
                    <a:cubicBezTo>
                      <a:pt x="1823" y="384"/>
                      <a:pt x="1798" y="369"/>
                      <a:pt x="1786" y="345"/>
                    </a:cubicBezTo>
                    <a:lnTo>
                      <a:pt x="1778" y="329"/>
                    </a:lnTo>
                    <a:lnTo>
                      <a:pt x="1842" y="368"/>
                    </a:lnTo>
                    <a:lnTo>
                      <a:pt x="1826" y="368"/>
                    </a:lnTo>
                    <a:lnTo>
                      <a:pt x="1818" y="368"/>
                    </a:lnTo>
                    <a:lnTo>
                      <a:pt x="1802" y="368"/>
                    </a:lnTo>
                    <a:lnTo>
                      <a:pt x="1794" y="368"/>
                    </a:lnTo>
                    <a:lnTo>
                      <a:pt x="1778" y="368"/>
                    </a:lnTo>
                    <a:lnTo>
                      <a:pt x="1770" y="368"/>
                    </a:lnTo>
                    <a:lnTo>
                      <a:pt x="1754" y="368"/>
                    </a:lnTo>
                    <a:lnTo>
                      <a:pt x="1746" y="368"/>
                    </a:lnTo>
                    <a:lnTo>
                      <a:pt x="1730" y="368"/>
                    </a:lnTo>
                    <a:lnTo>
                      <a:pt x="1722" y="368"/>
                    </a:lnTo>
                    <a:lnTo>
                      <a:pt x="1706" y="368"/>
                    </a:lnTo>
                    <a:lnTo>
                      <a:pt x="1698" y="368"/>
                    </a:lnTo>
                    <a:lnTo>
                      <a:pt x="1682" y="368"/>
                    </a:lnTo>
                    <a:lnTo>
                      <a:pt x="1666" y="368"/>
                    </a:lnTo>
                    <a:lnTo>
                      <a:pt x="1658" y="368"/>
                    </a:lnTo>
                    <a:lnTo>
                      <a:pt x="1642" y="368"/>
                    </a:lnTo>
                    <a:lnTo>
                      <a:pt x="1634" y="368"/>
                    </a:lnTo>
                    <a:lnTo>
                      <a:pt x="1618" y="368"/>
                    </a:lnTo>
                    <a:lnTo>
                      <a:pt x="1610" y="368"/>
                    </a:lnTo>
                    <a:lnTo>
                      <a:pt x="1594" y="368"/>
                    </a:lnTo>
                    <a:lnTo>
                      <a:pt x="1586" y="368"/>
                    </a:lnTo>
                    <a:lnTo>
                      <a:pt x="1570" y="368"/>
                    </a:lnTo>
                    <a:lnTo>
                      <a:pt x="1642" y="302"/>
                    </a:lnTo>
                    <a:lnTo>
                      <a:pt x="1634" y="398"/>
                    </a:lnTo>
                    <a:cubicBezTo>
                      <a:pt x="1631" y="435"/>
                      <a:pt x="1602" y="463"/>
                      <a:pt x="1565" y="464"/>
                    </a:cubicBezTo>
                    <a:cubicBezTo>
                      <a:pt x="1529" y="466"/>
                      <a:pt x="1497" y="440"/>
                      <a:pt x="1491" y="404"/>
                    </a:cubicBezTo>
                    <a:lnTo>
                      <a:pt x="1475" y="308"/>
                    </a:lnTo>
                    <a:lnTo>
                      <a:pt x="1618" y="304"/>
                    </a:lnTo>
                    <a:lnTo>
                      <a:pt x="1610" y="384"/>
                    </a:lnTo>
                    <a:cubicBezTo>
                      <a:pt x="1606" y="420"/>
                      <a:pt x="1575" y="448"/>
                      <a:pt x="1538" y="448"/>
                    </a:cubicBezTo>
                    <a:lnTo>
                      <a:pt x="1522" y="448"/>
                    </a:lnTo>
                    <a:cubicBezTo>
                      <a:pt x="1486" y="448"/>
                      <a:pt x="1456" y="421"/>
                      <a:pt x="1451" y="385"/>
                    </a:cubicBezTo>
                    <a:lnTo>
                      <a:pt x="1443" y="321"/>
                    </a:lnTo>
                    <a:lnTo>
                      <a:pt x="1584" y="330"/>
                    </a:lnTo>
                    <a:lnTo>
                      <a:pt x="1568" y="394"/>
                    </a:lnTo>
                    <a:cubicBezTo>
                      <a:pt x="1560" y="428"/>
                      <a:pt x="1529" y="450"/>
                      <a:pt x="1494" y="448"/>
                    </a:cubicBezTo>
                    <a:cubicBezTo>
                      <a:pt x="1460" y="446"/>
                      <a:pt x="1431" y="420"/>
                      <a:pt x="1427" y="385"/>
                    </a:cubicBezTo>
                    <a:lnTo>
                      <a:pt x="1419" y="321"/>
                    </a:lnTo>
                    <a:lnTo>
                      <a:pt x="1560" y="330"/>
                    </a:lnTo>
                    <a:lnTo>
                      <a:pt x="1544" y="394"/>
                    </a:lnTo>
                    <a:cubicBezTo>
                      <a:pt x="1536" y="426"/>
                      <a:pt x="1508" y="448"/>
                      <a:pt x="1474" y="448"/>
                    </a:cubicBezTo>
                    <a:lnTo>
                      <a:pt x="1466" y="448"/>
                    </a:lnTo>
                    <a:lnTo>
                      <a:pt x="1450" y="448"/>
                    </a:lnTo>
                    <a:lnTo>
                      <a:pt x="1515" y="409"/>
                    </a:lnTo>
                    <a:lnTo>
                      <a:pt x="1507" y="425"/>
                    </a:lnTo>
                    <a:cubicBezTo>
                      <a:pt x="1495" y="449"/>
                      <a:pt x="1470" y="464"/>
                      <a:pt x="1442" y="464"/>
                    </a:cubicBezTo>
                    <a:lnTo>
                      <a:pt x="1426" y="464"/>
                    </a:lnTo>
                    <a:cubicBezTo>
                      <a:pt x="1407" y="464"/>
                      <a:pt x="1389" y="457"/>
                      <a:pt x="1376" y="443"/>
                    </a:cubicBezTo>
                    <a:lnTo>
                      <a:pt x="1360" y="427"/>
                    </a:lnTo>
                    <a:lnTo>
                      <a:pt x="1410" y="448"/>
                    </a:lnTo>
                    <a:lnTo>
                      <a:pt x="1402" y="448"/>
                    </a:lnTo>
                    <a:lnTo>
                      <a:pt x="1386" y="448"/>
                    </a:lnTo>
                    <a:lnTo>
                      <a:pt x="1378" y="448"/>
                    </a:lnTo>
                    <a:lnTo>
                      <a:pt x="1362" y="448"/>
                    </a:lnTo>
                    <a:cubicBezTo>
                      <a:pt x="1326" y="448"/>
                      <a:pt x="1296" y="421"/>
                      <a:pt x="1291" y="385"/>
                    </a:cubicBezTo>
                    <a:lnTo>
                      <a:pt x="1283" y="321"/>
                    </a:lnTo>
                    <a:lnTo>
                      <a:pt x="1425" y="327"/>
                    </a:lnTo>
                    <a:lnTo>
                      <a:pt x="1409" y="407"/>
                    </a:lnTo>
                    <a:cubicBezTo>
                      <a:pt x="1403" y="437"/>
                      <a:pt x="1379" y="460"/>
                      <a:pt x="1348" y="464"/>
                    </a:cubicBezTo>
                    <a:cubicBezTo>
                      <a:pt x="1318" y="468"/>
                      <a:pt x="1288" y="452"/>
                      <a:pt x="1274" y="425"/>
                    </a:cubicBezTo>
                    <a:lnTo>
                      <a:pt x="1266" y="409"/>
                    </a:lnTo>
                    <a:lnTo>
                      <a:pt x="1381" y="427"/>
                    </a:lnTo>
                    <a:lnTo>
                      <a:pt x="1365" y="443"/>
                    </a:lnTo>
                    <a:cubicBezTo>
                      <a:pt x="1349" y="460"/>
                      <a:pt x="1326" y="467"/>
                      <a:pt x="1303" y="464"/>
                    </a:cubicBezTo>
                    <a:cubicBezTo>
                      <a:pt x="1280" y="460"/>
                      <a:pt x="1260" y="445"/>
                      <a:pt x="1250" y="425"/>
                    </a:cubicBezTo>
                    <a:lnTo>
                      <a:pt x="1242" y="409"/>
                    </a:lnTo>
                    <a:lnTo>
                      <a:pt x="1306" y="448"/>
                    </a:lnTo>
                    <a:lnTo>
                      <a:pt x="1290" y="448"/>
                    </a:lnTo>
                    <a:lnTo>
                      <a:pt x="1282" y="448"/>
                    </a:lnTo>
                    <a:lnTo>
                      <a:pt x="1266" y="448"/>
                    </a:lnTo>
                    <a:lnTo>
                      <a:pt x="1258" y="448"/>
                    </a:lnTo>
                    <a:lnTo>
                      <a:pt x="1242" y="448"/>
                    </a:lnTo>
                    <a:lnTo>
                      <a:pt x="1234" y="448"/>
                    </a:lnTo>
                    <a:lnTo>
                      <a:pt x="1218" y="448"/>
                    </a:lnTo>
                    <a:lnTo>
                      <a:pt x="1210" y="448"/>
                    </a:lnTo>
                    <a:lnTo>
                      <a:pt x="1243" y="441"/>
                    </a:lnTo>
                    <a:lnTo>
                      <a:pt x="1227" y="449"/>
                    </a:lnTo>
                    <a:cubicBezTo>
                      <a:pt x="1199" y="463"/>
                      <a:pt x="1165" y="457"/>
                      <a:pt x="1144" y="435"/>
                    </a:cubicBezTo>
                    <a:lnTo>
                      <a:pt x="1136" y="427"/>
                    </a:lnTo>
                    <a:lnTo>
                      <a:pt x="1219" y="441"/>
                    </a:lnTo>
                    <a:lnTo>
                      <a:pt x="1203" y="449"/>
                    </a:lnTo>
                    <a:cubicBezTo>
                      <a:pt x="1193" y="454"/>
                      <a:pt x="1182" y="456"/>
                      <a:pt x="1170" y="456"/>
                    </a:cubicBezTo>
                    <a:lnTo>
                      <a:pt x="1154" y="456"/>
                    </a:lnTo>
                    <a:lnTo>
                      <a:pt x="1146" y="456"/>
                    </a:lnTo>
                    <a:cubicBezTo>
                      <a:pt x="1135" y="456"/>
                      <a:pt x="1124" y="454"/>
                      <a:pt x="1114" y="449"/>
                    </a:cubicBezTo>
                    <a:lnTo>
                      <a:pt x="1098" y="441"/>
                    </a:lnTo>
                    <a:lnTo>
                      <a:pt x="1181" y="427"/>
                    </a:lnTo>
                    <a:lnTo>
                      <a:pt x="1173" y="435"/>
                    </a:lnTo>
                    <a:cubicBezTo>
                      <a:pt x="1160" y="449"/>
                      <a:pt x="1142" y="456"/>
                      <a:pt x="1122" y="456"/>
                    </a:cubicBezTo>
                    <a:lnTo>
                      <a:pt x="1106" y="456"/>
                    </a:lnTo>
                    <a:lnTo>
                      <a:pt x="1171" y="417"/>
                    </a:lnTo>
                    <a:lnTo>
                      <a:pt x="1163" y="433"/>
                    </a:lnTo>
                    <a:cubicBezTo>
                      <a:pt x="1153" y="453"/>
                      <a:pt x="1133" y="468"/>
                      <a:pt x="1110" y="472"/>
                    </a:cubicBezTo>
                    <a:cubicBezTo>
                      <a:pt x="1087" y="475"/>
                      <a:pt x="1064" y="468"/>
                      <a:pt x="1048" y="451"/>
                    </a:cubicBezTo>
                    <a:lnTo>
                      <a:pt x="1032" y="435"/>
                    </a:lnTo>
                    <a:lnTo>
                      <a:pt x="1147" y="417"/>
                    </a:lnTo>
                    <a:lnTo>
                      <a:pt x="1139" y="433"/>
                    </a:lnTo>
                    <a:cubicBezTo>
                      <a:pt x="1129" y="453"/>
                      <a:pt x="1109" y="468"/>
                      <a:pt x="1086" y="472"/>
                    </a:cubicBezTo>
                    <a:cubicBezTo>
                      <a:pt x="1063" y="475"/>
                      <a:pt x="1040" y="468"/>
                      <a:pt x="1024" y="451"/>
                    </a:cubicBezTo>
                    <a:lnTo>
                      <a:pt x="1008" y="435"/>
                    </a:lnTo>
                    <a:lnTo>
                      <a:pt x="1123" y="417"/>
                    </a:lnTo>
                    <a:lnTo>
                      <a:pt x="1115" y="433"/>
                    </a:lnTo>
                    <a:cubicBezTo>
                      <a:pt x="1103" y="457"/>
                      <a:pt x="1078" y="472"/>
                      <a:pt x="1050" y="472"/>
                    </a:cubicBezTo>
                    <a:lnTo>
                      <a:pt x="1034" y="472"/>
                    </a:lnTo>
                    <a:cubicBezTo>
                      <a:pt x="1015" y="472"/>
                      <a:pt x="997" y="465"/>
                      <a:pt x="984" y="451"/>
                    </a:cubicBezTo>
                    <a:lnTo>
                      <a:pt x="976" y="443"/>
                    </a:lnTo>
                    <a:lnTo>
                      <a:pt x="1059" y="457"/>
                    </a:lnTo>
                    <a:lnTo>
                      <a:pt x="1043" y="465"/>
                    </a:lnTo>
                    <a:cubicBezTo>
                      <a:pt x="1033" y="470"/>
                      <a:pt x="1022" y="472"/>
                      <a:pt x="1010" y="472"/>
                    </a:cubicBezTo>
                    <a:lnTo>
                      <a:pt x="1002" y="472"/>
                    </a:lnTo>
                    <a:lnTo>
                      <a:pt x="986" y="472"/>
                    </a:lnTo>
                    <a:cubicBezTo>
                      <a:pt x="967" y="472"/>
                      <a:pt x="949" y="465"/>
                      <a:pt x="936" y="451"/>
                    </a:cubicBezTo>
                    <a:lnTo>
                      <a:pt x="928" y="443"/>
                    </a:lnTo>
                    <a:lnTo>
                      <a:pt x="978" y="464"/>
                    </a:lnTo>
                    <a:lnTo>
                      <a:pt x="962" y="464"/>
                    </a:lnTo>
                    <a:lnTo>
                      <a:pt x="1013" y="443"/>
                    </a:lnTo>
                    <a:lnTo>
                      <a:pt x="1005" y="451"/>
                    </a:lnTo>
                    <a:cubicBezTo>
                      <a:pt x="983" y="473"/>
                      <a:pt x="950" y="479"/>
                      <a:pt x="922" y="465"/>
                    </a:cubicBezTo>
                    <a:lnTo>
                      <a:pt x="906" y="457"/>
                    </a:lnTo>
                    <a:lnTo>
                      <a:pt x="989" y="443"/>
                    </a:lnTo>
                    <a:lnTo>
                      <a:pt x="981" y="451"/>
                    </a:lnTo>
                    <a:cubicBezTo>
                      <a:pt x="968" y="465"/>
                      <a:pt x="950" y="472"/>
                      <a:pt x="930" y="472"/>
                    </a:cubicBezTo>
                    <a:lnTo>
                      <a:pt x="914" y="472"/>
                    </a:lnTo>
                    <a:lnTo>
                      <a:pt x="906" y="472"/>
                    </a:lnTo>
                    <a:lnTo>
                      <a:pt x="890" y="472"/>
                    </a:lnTo>
                    <a:lnTo>
                      <a:pt x="874" y="472"/>
                    </a:lnTo>
                    <a:lnTo>
                      <a:pt x="866" y="472"/>
                    </a:lnTo>
                    <a:lnTo>
                      <a:pt x="850" y="472"/>
                    </a:lnTo>
                    <a:lnTo>
                      <a:pt x="842" y="472"/>
                    </a:lnTo>
                    <a:lnTo>
                      <a:pt x="826" y="472"/>
                    </a:lnTo>
                    <a:lnTo>
                      <a:pt x="818" y="472"/>
                    </a:lnTo>
                    <a:lnTo>
                      <a:pt x="802" y="472"/>
                    </a:lnTo>
                    <a:lnTo>
                      <a:pt x="794" y="472"/>
                    </a:lnTo>
                    <a:lnTo>
                      <a:pt x="778" y="472"/>
                    </a:lnTo>
                    <a:lnTo>
                      <a:pt x="770" y="472"/>
                    </a:lnTo>
                    <a:lnTo>
                      <a:pt x="754" y="472"/>
                    </a:lnTo>
                    <a:lnTo>
                      <a:pt x="746" y="472"/>
                    </a:lnTo>
                    <a:lnTo>
                      <a:pt x="730" y="472"/>
                    </a:lnTo>
                    <a:lnTo>
                      <a:pt x="722" y="472"/>
                    </a:lnTo>
                    <a:lnTo>
                      <a:pt x="706" y="472"/>
                    </a:lnTo>
                    <a:lnTo>
                      <a:pt x="698" y="472"/>
                    </a:lnTo>
                    <a:lnTo>
                      <a:pt x="682" y="472"/>
                    </a:lnTo>
                    <a:lnTo>
                      <a:pt x="674" y="472"/>
                    </a:lnTo>
                    <a:lnTo>
                      <a:pt x="658" y="472"/>
                    </a:lnTo>
                    <a:lnTo>
                      <a:pt x="650" y="472"/>
                    </a:lnTo>
                    <a:lnTo>
                      <a:pt x="634" y="472"/>
                    </a:lnTo>
                    <a:lnTo>
                      <a:pt x="618" y="472"/>
                    </a:lnTo>
                    <a:lnTo>
                      <a:pt x="610" y="472"/>
                    </a:lnTo>
                    <a:lnTo>
                      <a:pt x="594" y="472"/>
                    </a:lnTo>
                    <a:lnTo>
                      <a:pt x="586" y="472"/>
                    </a:lnTo>
                    <a:lnTo>
                      <a:pt x="570" y="472"/>
                    </a:lnTo>
                    <a:lnTo>
                      <a:pt x="562" y="472"/>
                    </a:lnTo>
                    <a:lnTo>
                      <a:pt x="546" y="472"/>
                    </a:lnTo>
                    <a:cubicBezTo>
                      <a:pt x="509" y="472"/>
                      <a:pt x="479" y="444"/>
                      <a:pt x="475" y="408"/>
                    </a:cubicBezTo>
                    <a:lnTo>
                      <a:pt x="467" y="328"/>
                    </a:lnTo>
                    <a:lnTo>
                      <a:pt x="609" y="335"/>
                    </a:lnTo>
                    <a:lnTo>
                      <a:pt x="593" y="415"/>
                    </a:lnTo>
                    <a:cubicBezTo>
                      <a:pt x="586" y="448"/>
                      <a:pt x="557" y="472"/>
                      <a:pt x="522" y="472"/>
                    </a:cubicBezTo>
                    <a:lnTo>
                      <a:pt x="514" y="472"/>
                    </a:lnTo>
                    <a:cubicBezTo>
                      <a:pt x="503" y="472"/>
                      <a:pt x="492" y="470"/>
                      <a:pt x="482" y="465"/>
                    </a:cubicBezTo>
                    <a:lnTo>
                      <a:pt x="466" y="457"/>
                    </a:lnTo>
                    <a:lnTo>
                      <a:pt x="498" y="464"/>
                    </a:lnTo>
                    <a:lnTo>
                      <a:pt x="490" y="464"/>
                    </a:lnTo>
                    <a:cubicBezTo>
                      <a:pt x="456" y="464"/>
                      <a:pt x="427" y="440"/>
                      <a:pt x="420" y="407"/>
                    </a:cubicBezTo>
                    <a:lnTo>
                      <a:pt x="404" y="327"/>
                    </a:lnTo>
                    <a:lnTo>
                      <a:pt x="474" y="384"/>
                    </a:lnTo>
                    <a:lnTo>
                      <a:pt x="466" y="384"/>
                    </a:lnTo>
                    <a:lnTo>
                      <a:pt x="450" y="384"/>
                    </a:lnTo>
                    <a:lnTo>
                      <a:pt x="442" y="384"/>
                    </a:lnTo>
                    <a:lnTo>
                      <a:pt x="426" y="384"/>
                    </a:lnTo>
                    <a:lnTo>
                      <a:pt x="418" y="384"/>
                    </a:lnTo>
                    <a:lnTo>
                      <a:pt x="402" y="384"/>
                    </a:lnTo>
                    <a:lnTo>
                      <a:pt x="394" y="384"/>
                    </a:lnTo>
                    <a:lnTo>
                      <a:pt x="378" y="384"/>
                    </a:lnTo>
                    <a:lnTo>
                      <a:pt x="362" y="384"/>
                    </a:lnTo>
                    <a:lnTo>
                      <a:pt x="354" y="384"/>
                    </a:lnTo>
                    <a:lnTo>
                      <a:pt x="338" y="384"/>
                    </a:lnTo>
                    <a:lnTo>
                      <a:pt x="330" y="384"/>
                    </a:lnTo>
                    <a:lnTo>
                      <a:pt x="314" y="384"/>
                    </a:lnTo>
                    <a:lnTo>
                      <a:pt x="306" y="384"/>
                    </a:lnTo>
                    <a:lnTo>
                      <a:pt x="290" y="384"/>
                    </a:lnTo>
                    <a:lnTo>
                      <a:pt x="282" y="384"/>
                    </a:lnTo>
                    <a:lnTo>
                      <a:pt x="266" y="384"/>
                    </a:lnTo>
                    <a:lnTo>
                      <a:pt x="258" y="384"/>
                    </a:lnTo>
                    <a:lnTo>
                      <a:pt x="242" y="384"/>
                    </a:lnTo>
                    <a:lnTo>
                      <a:pt x="234" y="384"/>
                    </a:lnTo>
                    <a:lnTo>
                      <a:pt x="218" y="384"/>
                    </a:lnTo>
                    <a:lnTo>
                      <a:pt x="210" y="384"/>
                    </a:lnTo>
                    <a:lnTo>
                      <a:pt x="194" y="384"/>
                    </a:lnTo>
                    <a:lnTo>
                      <a:pt x="186" y="384"/>
                    </a:lnTo>
                    <a:lnTo>
                      <a:pt x="170" y="384"/>
                    </a:lnTo>
                    <a:lnTo>
                      <a:pt x="162" y="384"/>
                    </a:lnTo>
                    <a:lnTo>
                      <a:pt x="146" y="384"/>
                    </a:lnTo>
                    <a:lnTo>
                      <a:pt x="138" y="384"/>
                    </a:lnTo>
                    <a:lnTo>
                      <a:pt x="122" y="384"/>
                    </a:lnTo>
                    <a:lnTo>
                      <a:pt x="114" y="384"/>
                    </a:lnTo>
                    <a:lnTo>
                      <a:pt x="98" y="384"/>
                    </a:lnTo>
                    <a:lnTo>
                      <a:pt x="131" y="377"/>
                    </a:lnTo>
                    <a:lnTo>
                      <a:pt x="115" y="385"/>
                    </a:lnTo>
                    <a:cubicBezTo>
                      <a:pt x="79" y="403"/>
                      <a:pt x="36" y="388"/>
                      <a:pt x="18" y="353"/>
                    </a:cubicBezTo>
                    <a:cubicBezTo>
                      <a:pt x="0" y="317"/>
                      <a:pt x="15" y="274"/>
                      <a:pt x="50" y="256"/>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9" name="Rectangle 176"/>
              <p:cNvSpPr>
                <a:spLocks noChangeArrowheads="1"/>
              </p:cNvSpPr>
              <p:nvPr/>
            </p:nvSpPr>
            <p:spPr bwMode="auto">
              <a:xfrm>
                <a:off x="5048250" y="5899150"/>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0" name="Rectangle 177"/>
              <p:cNvSpPr>
                <a:spLocks noChangeArrowheads="1"/>
              </p:cNvSpPr>
              <p:nvPr/>
            </p:nvSpPr>
            <p:spPr bwMode="auto">
              <a:xfrm>
                <a:off x="4983163" y="5743575"/>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10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1" name="Rectangle 178"/>
              <p:cNvSpPr>
                <a:spLocks noChangeArrowheads="1"/>
              </p:cNvSpPr>
              <p:nvPr/>
            </p:nvSpPr>
            <p:spPr bwMode="auto">
              <a:xfrm>
                <a:off x="4983163" y="558800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20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2" name="Rectangle 179"/>
              <p:cNvSpPr>
                <a:spLocks noChangeArrowheads="1"/>
              </p:cNvSpPr>
              <p:nvPr/>
            </p:nvSpPr>
            <p:spPr bwMode="auto">
              <a:xfrm>
                <a:off x="4983163" y="5430838"/>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30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3" name="Rectangle 180"/>
              <p:cNvSpPr>
                <a:spLocks noChangeArrowheads="1"/>
              </p:cNvSpPr>
              <p:nvPr/>
            </p:nvSpPr>
            <p:spPr bwMode="auto">
              <a:xfrm>
                <a:off x="4983163" y="5275263"/>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40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4" name="Rectangle 181"/>
              <p:cNvSpPr>
                <a:spLocks noChangeArrowheads="1"/>
              </p:cNvSpPr>
              <p:nvPr/>
            </p:nvSpPr>
            <p:spPr bwMode="auto">
              <a:xfrm>
                <a:off x="4983163" y="511810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50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5" name="Rectangle 182"/>
              <p:cNvSpPr>
                <a:spLocks noChangeArrowheads="1"/>
              </p:cNvSpPr>
              <p:nvPr/>
            </p:nvSpPr>
            <p:spPr bwMode="auto">
              <a:xfrm>
                <a:off x="4983163" y="4962525"/>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60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6" name="Rectangle 183"/>
              <p:cNvSpPr>
                <a:spLocks noChangeArrowheads="1"/>
              </p:cNvSpPr>
              <p:nvPr/>
            </p:nvSpPr>
            <p:spPr bwMode="auto">
              <a:xfrm>
                <a:off x="4983163" y="480695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70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7" name="Rectangle 184"/>
              <p:cNvSpPr>
                <a:spLocks noChangeArrowheads="1"/>
              </p:cNvSpPr>
              <p:nvPr/>
            </p:nvSpPr>
            <p:spPr bwMode="auto">
              <a:xfrm>
                <a:off x="4983163" y="4649788"/>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80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8" name="Rectangle 185"/>
              <p:cNvSpPr>
                <a:spLocks noChangeArrowheads="1"/>
              </p:cNvSpPr>
              <p:nvPr/>
            </p:nvSpPr>
            <p:spPr bwMode="auto">
              <a:xfrm>
                <a:off x="4983163" y="4494213"/>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90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9" name="Rectangle 186"/>
              <p:cNvSpPr>
                <a:spLocks noChangeArrowheads="1"/>
              </p:cNvSpPr>
              <p:nvPr/>
            </p:nvSpPr>
            <p:spPr bwMode="auto">
              <a:xfrm>
                <a:off x="4919663" y="4338638"/>
                <a:ext cx="2356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100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0" name="Rectangle 187"/>
              <p:cNvSpPr>
                <a:spLocks noChangeArrowheads="1"/>
              </p:cNvSpPr>
              <p:nvPr/>
            </p:nvSpPr>
            <p:spPr bwMode="auto">
              <a:xfrm>
                <a:off x="4919663" y="4181475"/>
                <a:ext cx="2356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110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1" name="Rectangle 188"/>
              <p:cNvSpPr>
                <a:spLocks noChangeArrowheads="1"/>
              </p:cNvSpPr>
              <p:nvPr/>
            </p:nvSpPr>
            <p:spPr bwMode="auto">
              <a:xfrm>
                <a:off x="5199063" y="6064250"/>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2" name="Rectangle 189"/>
              <p:cNvSpPr>
                <a:spLocks noChangeArrowheads="1"/>
              </p:cNvSpPr>
              <p:nvPr/>
            </p:nvSpPr>
            <p:spPr bwMode="auto">
              <a:xfrm>
                <a:off x="5630863" y="606425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10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3" name="Rectangle 190"/>
              <p:cNvSpPr>
                <a:spLocks noChangeArrowheads="1"/>
              </p:cNvSpPr>
              <p:nvPr/>
            </p:nvSpPr>
            <p:spPr bwMode="auto">
              <a:xfrm>
                <a:off x="6094413" y="606425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20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4" name="Rectangle 191"/>
              <p:cNvSpPr>
                <a:spLocks noChangeArrowheads="1"/>
              </p:cNvSpPr>
              <p:nvPr/>
            </p:nvSpPr>
            <p:spPr bwMode="auto">
              <a:xfrm>
                <a:off x="6559550" y="606425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30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5" name="Rectangle 192"/>
              <p:cNvSpPr>
                <a:spLocks noChangeArrowheads="1"/>
              </p:cNvSpPr>
              <p:nvPr/>
            </p:nvSpPr>
            <p:spPr bwMode="auto">
              <a:xfrm>
                <a:off x="7023100" y="606425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40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6" name="Rectangle 193"/>
              <p:cNvSpPr>
                <a:spLocks noChangeArrowheads="1"/>
              </p:cNvSpPr>
              <p:nvPr/>
            </p:nvSpPr>
            <p:spPr bwMode="auto">
              <a:xfrm>
                <a:off x="7488238" y="606425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50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7" name="Rectangle 194"/>
              <p:cNvSpPr>
                <a:spLocks noChangeArrowheads="1"/>
              </p:cNvSpPr>
              <p:nvPr/>
            </p:nvSpPr>
            <p:spPr bwMode="auto">
              <a:xfrm>
                <a:off x="7951788" y="606425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60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8" name="Rectangle 195"/>
              <p:cNvSpPr>
                <a:spLocks noChangeArrowheads="1"/>
              </p:cNvSpPr>
              <p:nvPr/>
            </p:nvSpPr>
            <p:spPr bwMode="auto">
              <a:xfrm>
                <a:off x="8416925" y="606425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70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9" name="Rectangle 196"/>
              <p:cNvSpPr>
                <a:spLocks noChangeArrowheads="1"/>
              </p:cNvSpPr>
              <p:nvPr/>
            </p:nvSpPr>
            <p:spPr bwMode="auto">
              <a:xfrm>
                <a:off x="8880475" y="606425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80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0" name="Rectangle 198"/>
              <p:cNvSpPr>
                <a:spLocks noChangeArrowheads="1"/>
              </p:cNvSpPr>
              <p:nvPr/>
            </p:nvSpPr>
            <p:spPr bwMode="auto">
              <a:xfrm>
                <a:off x="6799263" y="6262688"/>
                <a:ext cx="6867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Arial" pitchFamily="34" charset="0"/>
                    <a:ea typeface="ＭＳ Ｐゴシック" pitchFamily="50" charset="-128"/>
                    <a:cs typeface="ＭＳ Ｐゴシック" pitchFamily="50" charset="-128"/>
                  </a:rPr>
                  <a:t>Time (ms)</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1" name="Rectangle 98"/>
              <p:cNvSpPr>
                <a:spLocks noChangeArrowheads="1"/>
              </p:cNvSpPr>
              <p:nvPr/>
            </p:nvSpPr>
            <p:spPr bwMode="auto">
              <a:xfrm rot="16200000">
                <a:off x="4181702" y="4827411"/>
                <a:ext cx="11092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smtClean="0">
                    <a:ln>
                      <a:noFill/>
                    </a:ln>
                    <a:solidFill>
                      <a:srgbClr val="000000"/>
                    </a:solidFill>
                    <a:effectLst/>
                    <a:latin typeface="Arial" pitchFamily="34" charset="0"/>
                    <a:ea typeface="ＭＳ Ｐゴシック" pitchFamily="50" charset="-128"/>
                    <a:cs typeface="ＭＳ Ｐゴシック" pitchFamily="50" charset="-128"/>
                  </a:rPr>
                  <a:t>Acceleration (G)</a:t>
                </a:r>
                <a:endParaRPr kumimoji="1" lang="ja-JP" altLang="ja-JP"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nvGrpSpPr>
            <p:cNvPr id="56" name="グループ化 55"/>
            <p:cNvGrpSpPr/>
            <p:nvPr/>
          </p:nvGrpSpPr>
          <p:grpSpPr>
            <a:xfrm>
              <a:off x="6392416" y="4005064"/>
              <a:ext cx="1563960" cy="187325"/>
              <a:chOff x="1639888" y="3827463"/>
              <a:chExt cx="1563960" cy="187325"/>
            </a:xfrm>
          </p:grpSpPr>
          <p:sp>
            <p:nvSpPr>
              <p:cNvPr id="57" name="Freeform 100"/>
              <p:cNvSpPr>
                <a:spLocks/>
              </p:cNvSpPr>
              <p:nvPr/>
            </p:nvSpPr>
            <p:spPr bwMode="auto">
              <a:xfrm>
                <a:off x="1639888" y="3897313"/>
                <a:ext cx="271463" cy="26987"/>
              </a:xfrm>
              <a:custGeom>
                <a:avLst/>
                <a:gdLst>
                  <a:gd name="T0" fmla="*/ 144 w 2848"/>
                  <a:gd name="T1" fmla="*/ 0 h 288"/>
                  <a:gd name="T2" fmla="*/ 2704 w 2848"/>
                  <a:gd name="T3" fmla="*/ 0 h 288"/>
                  <a:gd name="T4" fmla="*/ 2848 w 2848"/>
                  <a:gd name="T5" fmla="*/ 144 h 288"/>
                  <a:gd name="T6" fmla="*/ 2704 w 2848"/>
                  <a:gd name="T7" fmla="*/ 288 h 288"/>
                  <a:gd name="T8" fmla="*/ 144 w 2848"/>
                  <a:gd name="T9" fmla="*/ 288 h 288"/>
                  <a:gd name="T10" fmla="*/ 0 w 2848"/>
                  <a:gd name="T11" fmla="*/ 144 h 288"/>
                  <a:gd name="T12" fmla="*/ 144 w 2848"/>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2848" h="288">
                    <a:moveTo>
                      <a:pt x="144" y="0"/>
                    </a:moveTo>
                    <a:lnTo>
                      <a:pt x="2704" y="0"/>
                    </a:lnTo>
                    <a:cubicBezTo>
                      <a:pt x="2784" y="0"/>
                      <a:pt x="2848" y="65"/>
                      <a:pt x="2848" y="144"/>
                    </a:cubicBezTo>
                    <a:cubicBezTo>
                      <a:pt x="2848" y="224"/>
                      <a:pt x="2784" y="288"/>
                      <a:pt x="2704" y="288"/>
                    </a:cubicBezTo>
                    <a:lnTo>
                      <a:pt x="144" y="288"/>
                    </a:lnTo>
                    <a:cubicBezTo>
                      <a:pt x="65" y="288"/>
                      <a:pt x="0" y="224"/>
                      <a:pt x="0" y="144"/>
                    </a:cubicBezTo>
                    <a:cubicBezTo>
                      <a:pt x="0" y="65"/>
                      <a:pt x="65" y="0"/>
                      <a:pt x="144" y="0"/>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 name="Rectangle 101"/>
              <p:cNvSpPr>
                <a:spLocks noChangeArrowheads="1"/>
              </p:cNvSpPr>
              <p:nvPr/>
            </p:nvSpPr>
            <p:spPr bwMode="auto">
              <a:xfrm>
                <a:off x="1996058" y="3827463"/>
                <a:ext cx="3841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smtClean="0">
                    <a:ln>
                      <a:noFill/>
                    </a:ln>
                    <a:solidFill>
                      <a:srgbClr val="000000"/>
                    </a:solidFill>
                    <a:effectLst/>
                    <a:latin typeface="Calibri" pitchFamily="34" charset="0"/>
                    <a:ea typeface="ＭＳ Ｐゴシック" pitchFamily="50" charset="-128"/>
                    <a:cs typeface="ＭＳ Ｐゴシック" pitchFamily="50" charset="-128"/>
                  </a:rPr>
                  <a:t>NTSEL</a:t>
                </a:r>
                <a:endParaRPr kumimoji="1" lang="ja-JP" altLang="ja-JP"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 name="Freeform 102"/>
              <p:cNvSpPr>
                <a:spLocks/>
              </p:cNvSpPr>
              <p:nvPr/>
            </p:nvSpPr>
            <p:spPr bwMode="auto">
              <a:xfrm>
                <a:off x="2501602" y="3897313"/>
                <a:ext cx="271463" cy="26987"/>
              </a:xfrm>
              <a:custGeom>
                <a:avLst/>
                <a:gdLst>
                  <a:gd name="T0" fmla="*/ 144 w 2848"/>
                  <a:gd name="T1" fmla="*/ 0 h 288"/>
                  <a:gd name="T2" fmla="*/ 2704 w 2848"/>
                  <a:gd name="T3" fmla="*/ 0 h 288"/>
                  <a:gd name="T4" fmla="*/ 2848 w 2848"/>
                  <a:gd name="T5" fmla="*/ 144 h 288"/>
                  <a:gd name="T6" fmla="*/ 2704 w 2848"/>
                  <a:gd name="T7" fmla="*/ 288 h 288"/>
                  <a:gd name="T8" fmla="*/ 144 w 2848"/>
                  <a:gd name="T9" fmla="*/ 288 h 288"/>
                  <a:gd name="T10" fmla="*/ 0 w 2848"/>
                  <a:gd name="T11" fmla="*/ 144 h 288"/>
                  <a:gd name="T12" fmla="*/ 144 w 2848"/>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2848" h="288">
                    <a:moveTo>
                      <a:pt x="144" y="0"/>
                    </a:moveTo>
                    <a:lnTo>
                      <a:pt x="2704" y="0"/>
                    </a:lnTo>
                    <a:cubicBezTo>
                      <a:pt x="2784" y="0"/>
                      <a:pt x="2848" y="65"/>
                      <a:pt x="2848" y="144"/>
                    </a:cubicBezTo>
                    <a:cubicBezTo>
                      <a:pt x="2848" y="224"/>
                      <a:pt x="2784" y="288"/>
                      <a:pt x="2704" y="288"/>
                    </a:cubicBezTo>
                    <a:lnTo>
                      <a:pt x="144" y="288"/>
                    </a:lnTo>
                    <a:cubicBezTo>
                      <a:pt x="65" y="288"/>
                      <a:pt x="0" y="224"/>
                      <a:pt x="0" y="144"/>
                    </a:cubicBezTo>
                    <a:cubicBezTo>
                      <a:pt x="0" y="65"/>
                      <a:pt x="65" y="0"/>
                      <a:pt x="144" y="0"/>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0" name="Rectangle 103"/>
              <p:cNvSpPr>
                <a:spLocks noChangeArrowheads="1"/>
              </p:cNvSpPr>
              <p:nvPr/>
            </p:nvSpPr>
            <p:spPr bwMode="auto">
              <a:xfrm>
                <a:off x="2857773" y="3827463"/>
                <a:ext cx="3460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smtClean="0">
                    <a:ln>
                      <a:noFill/>
                    </a:ln>
                    <a:solidFill>
                      <a:srgbClr val="000000"/>
                    </a:solidFill>
                    <a:effectLst/>
                    <a:latin typeface="Calibri" pitchFamily="34" charset="0"/>
                    <a:ea typeface="ＭＳ Ｐゴシック" pitchFamily="50" charset="-128"/>
                    <a:cs typeface="ＭＳ Ｐゴシック" pitchFamily="50" charset="-128"/>
                  </a:rPr>
                  <a:t>Dorel</a:t>
                </a:r>
                <a:endParaRPr kumimoji="1" lang="ja-JP" altLang="ja-JP"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grpSp>
        <p:nvGrpSpPr>
          <p:cNvPr id="102" name="グループ化 101"/>
          <p:cNvGrpSpPr/>
          <p:nvPr/>
        </p:nvGrpSpPr>
        <p:grpSpPr>
          <a:xfrm>
            <a:off x="35496" y="4110215"/>
            <a:ext cx="4421743" cy="2415129"/>
            <a:chOff x="43826" y="620688"/>
            <a:chExt cx="4421743" cy="2415129"/>
          </a:xfrm>
        </p:grpSpPr>
        <p:grpSp>
          <p:nvGrpSpPr>
            <p:cNvPr id="103" name="グループ化 102"/>
            <p:cNvGrpSpPr/>
            <p:nvPr/>
          </p:nvGrpSpPr>
          <p:grpSpPr>
            <a:xfrm>
              <a:off x="43826" y="771526"/>
              <a:ext cx="4421743" cy="2264291"/>
              <a:chOff x="43826" y="771526"/>
              <a:chExt cx="4421743" cy="2264291"/>
            </a:xfrm>
          </p:grpSpPr>
          <p:sp>
            <p:nvSpPr>
              <p:cNvPr id="109" name="Rectangle 7"/>
              <p:cNvSpPr>
                <a:spLocks noChangeArrowheads="1"/>
              </p:cNvSpPr>
              <p:nvPr/>
            </p:nvSpPr>
            <p:spPr bwMode="auto">
              <a:xfrm>
                <a:off x="722313" y="855663"/>
                <a:ext cx="3649663" cy="1717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Freeform 8"/>
              <p:cNvSpPr>
                <a:spLocks noEditPoints="1"/>
              </p:cNvSpPr>
              <p:nvPr/>
            </p:nvSpPr>
            <p:spPr bwMode="auto">
              <a:xfrm>
                <a:off x="717550" y="850901"/>
                <a:ext cx="3659188" cy="1727200"/>
              </a:xfrm>
              <a:custGeom>
                <a:avLst/>
                <a:gdLst>
                  <a:gd name="T0" fmla="*/ 0 w 19208"/>
                  <a:gd name="T1" fmla="*/ 24 h 9064"/>
                  <a:gd name="T2" fmla="*/ 24 w 19208"/>
                  <a:gd name="T3" fmla="*/ 0 h 9064"/>
                  <a:gd name="T4" fmla="*/ 19184 w 19208"/>
                  <a:gd name="T5" fmla="*/ 0 h 9064"/>
                  <a:gd name="T6" fmla="*/ 19208 w 19208"/>
                  <a:gd name="T7" fmla="*/ 24 h 9064"/>
                  <a:gd name="T8" fmla="*/ 19208 w 19208"/>
                  <a:gd name="T9" fmla="*/ 9040 h 9064"/>
                  <a:gd name="T10" fmla="*/ 19184 w 19208"/>
                  <a:gd name="T11" fmla="*/ 9064 h 9064"/>
                  <a:gd name="T12" fmla="*/ 24 w 19208"/>
                  <a:gd name="T13" fmla="*/ 9064 h 9064"/>
                  <a:gd name="T14" fmla="*/ 0 w 19208"/>
                  <a:gd name="T15" fmla="*/ 9040 h 9064"/>
                  <a:gd name="T16" fmla="*/ 0 w 19208"/>
                  <a:gd name="T17" fmla="*/ 24 h 9064"/>
                  <a:gd name="T18" fmla="*/ 48 w 19208"/>
                  <a:gd name="T19" fmla="*/ 9040 h 9064"/>
                  <a:gd name="T20" fmla="*/ 24 w 19208"/>
                  <a:gd name="T21" fmla="*/ 9016 h 9064"/>
                  <a:gd name="T22" fmla="*/ 19184 w 19208"/>
                  <a:gd name="T23" fmla="*/ 9016 h 9064"/>
                  <a:gd name="T24" fmla="*/ 19160 w 19208"/>
                  <a:gd name="T25" fmla="*/ 9040 h 9064"/>
                  <a:gd name="T26" fmla="*/ 19160 w 19208"/>
                  <a:gd name="T27" fmla="*/ 24 h 9064"/>
                  <a:gd name="T28" fmla="*/ 19184 w 19208"/>
                  <a:gd name="T29" fmla="*/ 48 h 9064"/>
                  <a:gd name="T30" fmla="*/ 24 w 19208"/>
                  <a:gd name="T31" fmla="*/ 48 h 9064"/>
                  <a:gd name="T32" fmla="*/ 48 w 19208"/>
                  <a:gd name="T33" fmla="*/ 24 h 9064"/>
                  <a:gd name="T34" fmla="*/ 48 w 19208"/>
                  <a:gd name="T35" fmla="*/ 9040 h 9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08" h="9064">
                    <a:moveTo>
                      <a:pt x="0" y="24"/>
                    </a:moveTo>
                    <a:cubicBezTo>
                      <a:pt x="0" y="11"/>
                      <a:pt x="11" y="0"/>
                      <a:pt x="24" y="0"/>
                    </a:cubicBezTo>
                    <a:lnTo>
                      <a:pt x="19184" y="0"/>
                    </a:lnTo>
                    <a:cubicBezTo>
                      <a:pt x="19198" y="0"/>
                      <a:pt x="19208" y="11"/>
                      <a:pt x="19208" y="24"/>
                    </a:cubicBezTo>
                    <a:lnTo>
                      <a:pt x="19208" y="9040"/>
                    </a:lnTo>
                    <a:cubicBezTo>
                      <a:pt x="19208" y="9054"/>
                      <a:pt x="19198" y="9064"/>
                      <a:pt x="19184" y="9064"/>
                    </a:cubicBezTo>
                    <a:lnTo>
                      <a:pt x="24" y="9064"/>
                    </a:lnTo>
                    <a:cubicBezTo>
                      <a:pt x="11" y="9064"/>
                      <a:pt x="0" y="9054"/>
                      <a:pt x="0" y="9040"/>
                    </a:cubicBezTo>
                    <a:lnTo>
                      <a:pt x="0" y="24"/>
                    </a:lnTo>
                    <a:close/>
                    <a:moveTo>
                      <a:pt x="48" y="9040"/>
                    </a:moveTo>
                    <a:lnTo>
                      <a:pt x="24" y="9016"/>
                    </a:lnTo>
                    <a:lnTo>
                      <a:pt x="19184" y="9016"/>
                    </a:lnTo>
                    <a:lnTo>
                      <a:pt x="19160" y="9040"/>
                    </a:lnTo>
                    <a:lnTo>
                      <a:pt x="19160" y="24"/>
                    </a:lnTo>
                    <a:lnTo>
                      <a:pt x="19184" y="48"/>
                    </a:lnTo>
                    <a:lnTo>
                      <a:pt x="24" y="48"/>
                    </a:lnTo>
                    <a:lnTo>
                      <a:pt x="48" y="24"/>
                    </a:lnTo>
                    <a:lnTo>
                      <a:pt x="48" y="9040"/>
                    </a:lnTo>
                    <a:close/>
                  </a:path>
                </a:pathLst>
              </a:custGeom>
              <a:solidFill>
                <a:srgbClr val="000000"/>
              </a:solidFill>
              <a:ln w="1"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1" name="Rectangle 9"/>
              <p:cNvSpPr>
                <a:spLocks noChangeArrowheads="1"/>
              </p:cNvSpPr>
              <p:nvPr/>
            </p:nvSpPr>
            <p:spPr bwMode="auto">
              <a:xfrm>
                <a:off x="717550" y="855663"/>
                <a:ext cx="7938" cy="1717675"/>
              </a:xfrm>
              <a:prstGeom prst="rect">
                <a:avLst/>
              </a:pr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 name="Freeform 10"/>
              <p:cNvSpPr>
                <a:spLocks noEditPoints="1"/>
              </p:cNvSpPr>
              <p:nvPr/>
            </p:nvSpPr>
            <p:spPr bwMode="auto">
              <a:xfrm>
                <a:off x="682625" y="850901"/>
                <a:ext cx="39688" cy="1727200"/>
              </a:xfrm>
              <a:custGeom>
                <a:avLst/>
                <a:gdLst>
                  <a:gd name="T0" fmla="*/ 0 w 25"/>
                  <a:gd name="T1" fmla="*/ 1082 h 1088"/>
                  <a:gd name="T2" fmla="*/ 25 w 25"/>
                  <a:gd name="T3" fmla="*/ 1082 h 1088"/>
                  <a:gd name="T4" fmla="*/ 25 w 25"/>
                  <a:gd name="T5" fmla="*/ 1088 h 1088"/>
                  <a:gd name="T6" fmla="*/ 0 w 25"/>
                  <a:gd name="T7" fmla="*/ 1088 h 1088"/>
                  <a:gd name="T8" fmla="*/ 0 w 25"/>
                  <a:gd name="T9" fmla="*/ 1082 h 1088"/>
                  <a:gd name="T10" fmla="*/ 0 w 25"/>
                  <a:gd name="T11" fmla="*/ 974 h 1088"/>
                  <a:gd name="T12" fmla="*/ 25 w 25"/>
                  <a:gd name="T13" fmla="*/ 974 h 1088"/>
                  <a:gd name="T14" fmla="*/ 25 w 25"/>
                  <a:gd name="T15" fmla="*/ 980 h 1088"/>
                  <a:gd name="T16" fmla="*/ 0 w 25"/>
                  <a:gd name="T17" fmla="*/ 980 h 1088"/>
                  <a:gd name="T18" fmla="*/ 0 w 25"/>
                  <a:gd name="T19" fmla="*/ 974 h 1088"/>
                  <a:gd name="T20" fmla="*/ 0 w 25"/>
                  <a:gd name="T21" fmla="*/ 866 h 1088"/>
                  <a:gd name="T22" fmla="*/ 25 w 25"/>
                  <a:gd name="T23" fmla="*/ 866 h 1088"/>
                  <a:gd name="T24" fmla="*/ 25 w 25"/>
                  <a:gd name="T25" fmla="*/ 872 h 1088"/>
                  <a:gd name="T26" fmla="*/ 0 w 25"/>
                  <a:gd name="T27" fmla="*/ 872 h 1088"/>
                  <a:gd name="T28" fmla="*/ 0 w 25"/>
                  <a:gd name="T29" fmla="*/ 866 h 1088"/>
                  <a:gd name="T30" fmla="*/ 0 w 25"/>
                  <a:gd name="T31" fmla="*/ 757 h 1088"/>
                  <a:gd name="T32" fmla="*/ 25 w 25"/>
                  <a:gd name="T33" fmla="*/ 757 h 1088"/>
                  <a:gd name="T34" fmla="*/ 25 w 25"/>
                  <a:gd name="T35" fmla="*/ 763 h 1088"/>
                  <a:gd name="T36" fmla="*/ 0 w 25"/>
                  <a:gd name="T37" fmla="*/ 763 h 1088"/>
                  <a:gd name="T38" fmla="*/ 0 w 25"/>
                  <a:gd name="T39" fmla="*/ 757 h 1088"/>
                  <a:gd name="T40" fmla="*/ 0 w 25"/>
                  <a:gd name="T41" fmla="*/ 650 h 1088"/>
                  <a:gd name="T42" fmla="*/ 25 w 25"/>
                  <a:gd name="T43" fmla="*/ 650 h 1088"/>
                  <a:gd name="T44" fmla="*/ 25 w 25"/>
                  <a:gd name="T45" fmla="*/ 656 h 1088"/>
                  <a:gd name="T46" fmla="*/ 0 w 25"/>
                  <a:gd name="T47" fmla="*/ 656 h 1088"/>
                  <a:gd name="T48" fmla="*/ 0 w 25"/>
                  <a:gd name="T49" fmla="*/ 650 h 1088"/>
                  <a:gd name="T50" fmla="*/ 0 w 25"/>
                  <a:gd name="T51" fmla="*/ 541 h 1088"/>
                  <a:gd name="T52" fmla="*/ 25 w 25"/>
                  <a:gd name="T53" fmla="*/ 541 h 1088"/>
                  <a:gd name="T54" fmla="*/ 25 w 25"/>
                  <a:gd name="T55" fmla="*/ 547 h 1088"/>
                  <a:gd name="T56" fmla="*/ 0 w 25"/>
                  <a:gd name="T57" fmla="*/ 547 h 1088"/>
                  <a:gd name="T58" fmla="*/ 0 w 25"/>
                  <a:gd name="T59" fmla="*/ 541 h 1088"/>
                  <a:gd name="T60" fmla="*/ 0 w 25"/>
                  <a:gd name="T61" fmla="*/ 433 h 1088"/>
                  <a:gd name="T62" fmla="*/ 25 w 25"/>
                  <a:gd name="T63" fmla="*/ 433 h 1088"/>
                  <a:gd name="T64" fmla="*/ 25 w 25"/>
                  <a:gd name="T65" fmla="*/ 439 h 1088"/>
                  <a:gd name="T66" fmla="*/ 0 w 25"/>
                  <a:gd name="T67" fmla="*/ 439 h 1088"/>
                  <a:gd name="T68" fmla="*/ 0 w 25"/>
                  <a:gd name="T69" fmla="*/ 433 h 1088"/>
                  <a:gd name="T70" fmla="*/ 0 w 25"/>
                  <a:gd name="T71" fmla="*/ 324 h 1088"/>
                  <a:gd name="T72" fmla="*/ 25 w 25"/>
                  <a:gd name="T73" fmla="*/ 324 h 1088"/>
                  <a:gd name="T74" fmla="*/ 25 w 25"/>
                  <a:gd name="T75" fmla="*/ 330 h 1088"/>
                  <a:gd name="T76" fmla="*/ 0 w 25"/>
                  <a:gd name="T77" fmla="*/ 330 h 1088"/>
                  <a:gd name="T78" fmla="*/ 0 w 25"/>
                  <a:gd name="T79" fmla="*/ 324 h 1088"/>
                  <a:gd name="T80" fmla="*/ 0 w 25"/>
                  <a:gd name="T81" fmla="*/ 217 h 1088"/>
                  <a:gd name="T82" fmla="*/ 25 w 25"/>
                  <a:gd name="T83" fmla="*/ 217 h 1088"/>
                  <a:gd name="T84" fmla="*/ 25 w 25"/>
                  <a:gd name="T85" fmla="*/ 223 h 1088"/>
                  <a:gd name="T86" fmla="*/ 0 w 25"/>
                  <a:gd name="T87" fmla="*/ 223 h 1088"/>
                  <a:gd name="T88" fmla="*/ 0 w 25"/>
                  <a:gd name="T89" fmla="*/ 217 h 1088"/>
                  <a:gd name="T90" fmla="*/ 0 w 25"/>
                  <a:gd name="T91" fmla="*/ 108 h 1088"/>
                  <a:gd name="T92" fmla="*/ 25 w 25"/>
                  <a:gd name="T93" fmla="*/ 108 h 1088"/>
                  <a:gd name="T94" fmla="*/ 25 w 25"/>
                  <a:gd name="T95" fmla="*/ 114 h 1088"/>
                  <a:gd name="T96" fmla="*/ 0 w 25"/>
                  <a:gd name="T97" fmla="*/ 114 h 1088"/>
                  <a:gd name="T98" fmla="*/ 0 w 25"/>
                  <a:gd name="T99" fmla="*/ 108 h 1088"/>
                  <a:gd name="T100" fmla="*/ 0 w 25"/>
                  <a:gd name="T101" fmla="*/ 0 h 1088"/>
                  <a:gd name="T102" fmla="*/ 25 w 25"/>
                  <a:gd name="T103" fmla="*/ 0 h 1088"/>
                  <a:gd name="T104" fmla="*/ 25 w 25"/>
                  <a:gd name="T105" fmla="*/ 6 h 1088"/>
                  <a:gd name="T106" fmla="*/ 0 w 25"/>
                  <a:gd name="T107" fmla="*/ 6 h 1088"/>
                  <a:gd name="T108" fmla="*/ 0 w 25"/>
                  <a:gd name="T109" fmla="*/ 0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 h="1088">
                    <a:moveTo>
                      <a:pt x="0" y="1082"/>
                    </a:moveTo>
                    <a:lnTo>
                      <a:pt x="25" y="1082"/>
                    </a:lnTo>
                    <a:lnTo>
                      <a:pt x="25" y="1088"/>
                    </a:lnTo>
                    <a:lnTo>
                      <a:pt x="0" y="1088"/>
                    </a:lnTo>
                    <a:lnTo>
                      <a:pt x="0" y="1082"/>
                    </a:lnTo>
                    <a:close/>
                    <a:moveTo>
                      <a:pt x="0" y="974"/>
                    </a:moveTo>
                    <a:lnTo>
                      <a:pt x="25" y="974"/>
                    </a:lnTo>
                    <a:lnTo>
                      <a:pt x="25" y="980"/>
                    </a:lnTo>
                    <a:lnTo>
                      <a:pt x="0" y="980"/>
                    </a:lnTo>
                    <a:lnTo>
                      <a:pt x="0" y="974"/>
                    </a:lnTo>
                    <a:close/>
                    <a:moveTo>
                      <a:pt x="0" y="866"/>
                    </a:moveTo>
                    <a:lnTo>
                      <a:pt x="25" y="866"/>
                    </a:lnTo>
                    <a:lnTo>
                      <a:pt x="25" y="872"/>
                    </a:lnTo>
                    <a:lnTo>
                      <a:pt x="0" y="872"/>
                    </a:lnTo>
                    <a:lnTo>
                      <a:pt x="0" y="866"/>
                    </a:lnTo>
                    <a:close/>
                    <a:moveTo>
                      <a:pt x="0" y="757"/>
                    </a:moveTo>
                    <a:lnTo>
                      <a:pt x="25" y="757"/>
                    </a:lnTo>
                    <a:lnTo>
                      <a:pt x="25" y="763"/>
                    </a:lnTo>
                    <a:lnTo>
                      <a:pt x="0" y="763"/>
                    </a:lnTo>
                    <a:lnTo>
                      <a:pt x="0" y="757"/>
                    </a:lnTo>
                    <a:close/>
                    <a:moveTo>
                      <a:pt x="0" y="650"/>
                    </a:moveTo>
                    <a:lnTo>
                      <a:pt x="25" y="650"/>
                    </a:lnTo>
                    <a:lnTo>
                      <a:pt x="25" y="656"/>
                    </a:lnTo>
                    <a:lnTo>
                      <a:pt x="0" y="656"/>
                    </a:lnTo>
                    <a:lnTo>
                      <a:pt x="0" y="650"/>
                    </a:lnTo>
                    <a:close/>
                    <a:moveTo>
                      <a:pt x="0" y="541"/>
                    </a:moveTo>
                    <a:lnTo>
                      <a:pt x="25" y="541"/>
                    </a:lnTo>
                    <a:lnTo>
                      <a:pt x="25" y="547"/>
                    </a:lnTo>
                    <a:lnTo>
                      <a:pt x="0" y="547"/>
                    </a:lnTo>
                    <a:lnTo>
                      <a:pt x="0" y="541"/>
                    </a:lnTo>
                    <a:close/>
                    <a:moveTo>
                      <a:pt x="0" y="433"/>
                    </a:moveTo>
                    <a:lnTo>
                      <a:pt x="25" y="433"/>
                    </a:lnTo>
                    <a:lnTo>
                      <a:pt x="25" y="439"/>
                    </a:lnTo>
                    <a:lnTo>
                      <a:pt x="0" y="439"/>
                    </a:lnTo>
                    <a:lnTo>
                      <a:pt x="0" y="433"/>
                    </a:lnTo>
                    <a:close/>
                    <a:moveTo>
                      <a:pt x="0" y="324"/>
                    </a:moveTo>
                    <a:lnTo>
                      <a:pt x="25" y="324"/>
                    </a:lnTo>
                    <a:lnTo>
                      <a:pt x="25" y="330"/>
                    </a:lnTo>
                    <a:lnTo>
                      <a:pt x="0" y="330"/>
                    </a:lnTo>
                    <a:lnTo>
                      <a:pt x="0" y="324"/>
                    </a:lnTo>
                    <a:close/>
                    <a:moveTo>
                      <a:pt x="0" y="217"/>
                    </a:moveTo>
                    <a:lnTo>
                      <a:pt x="25" y="217"/>
                    </a:lnTo>
                    <a:lnTo>
                      <a:pt x="25" y="223"/>
                    </a:lnTo>
                    <a:lnTo>
                      <a:pt x="0" y="223"/>
                    </a:lnTo>
                    <a:lnTo>
                      <a:pt x="0" y="217"/>
                    </a:lnTo>
                    <a:close/>
                    <a:moveTo>
                      <a:pt x="0" y="108"/>
                    </a:moveTo>
                    <a:lnTo>
                      <a:pt x="25" y="108"/>
                    </a:lnTo>
                    <a:lnTo>
                      <a:pt x="25" y="114"/>
                    </a:lnTo>
                    <a:lnTo>
                      <a:pt x="0" y="114"/>
                    </a:lnTo>
                    <a:lnTo>
                      <a:pt x="0" y="108"/>
                    </a:lnTo>
                    <a:close/>
                    <a:moveTo>
                      <a:pt x="0" y="0"/>
                    </a:moveTo>
                    <a:lnTo>
                      <a:pt x="25" y="0"/>
                    </a:lnTo>
                    <a:lnTo>
                      <a:pt x="25" y="6"/>
                    </a:lnTo>
                    <a:lnTo>
                      <a:pt x="0" y="6"/>
                    </a:lnTo>
                    <a:lnTo>
                      <a:pt x="0" y="0"/>
                    </a:lnTo>
                    <a:close/>
                  </a:path>
                </a:pathLst>
              </a:cu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 name="Rectangle 11"/>
              <p:cNvSpPr>
                <a:spLocks noChangeArrowheads="1"/>
              </p:cNvSpPr>
              <p:nvPr/>
            </p:nvSpPr>
            <p:spPr bwMode="auto">
              <a:xfrm>
                <a:off x="722313" y="2568576"/>
                <a:ext cx="3649663" cy="9525"/>
              </a:xfrm>
              <a:prstGeom prst="rect">
                <a:avLst/>
              </a:pr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 name="Freeform 12"/>
              <p:cNvSpPr>
                <a:spLocks noEditPoints="1"/>
              </p:cNvSpPr>
              <p:nvPr/>
            </p:nvSpPr>
            <p:spPr bwMode="auto">
              <a:xfrm>
                <a:off x="717550" y="2573338"/>
                <a:ext cx="3659188" cy="41275"/>
              </a:xfrm>
              <a:custGeom>
                <a:avLst/>
                <a:gdLst>
                  <a:gd name="T0" fmla="*/ 5 w 2305"/>
                  <a:gd name="T1" fmla="*/ 0 h 26"/>
                  <a:gd name="T2" fmla="*/ 5 w 2305"/>
                  <a:gd name="T3" fmla="*/ 26 h 26"/>
                  <a:gd name="T4" fmla="*/ 0 w 2305"/>
                  <a:gd name="T5" fmla="*/ 26 h 26"/>
                  <a:gd name="T6" fmla="*/ 0 w 2305"/>
                  <a:gd name="T7" fmla="*/ 0 h 26"/>
                  <a:gd name="T8" fmla="*/ 5 w 2305"/>
                  <a:gd name="T9" fmla="*/ 0 h 26"/>
                  <a:gd name="T10" fmla="*/ 294 w 2305"/>
                  <a:gd name="T11" fmla="*/ 0 h 26"/>
                  <a:gd name="T12" fmla="*/ 294 w 2305"/>
                  <a:gd name="T13" fmla="*/ 26 h 26"/>
                  <a:gd name="T14" fmla="*/ 288 w 2305"/>
                  <a:gd name="T15" fmla="*/ 26 h 26"/>
                  <a:gd name="T16" fmla="*/ 288 w 2305"/>
                  <a:gd name="T17" fmla="*/ 0 h 26"/>
                  <a:gd name="T18" fmla="*/ 294 w 2305"/>
                  <a:gd name="T19" fmla="*/ 0 h 26"/>
                  <a:gd name="T20" fmla="*/ 581 w 2305"/>
                  <a:gd name="T21" fmla="*/ 0 h 26"/>
                  <a:gd name="T22" fmla="*/ 581 w 2305"/>
                  <a:gd name="T23" fmla="*/ 26 h 26"/>
                  <a:gd name="T24" fmla="*/ 575 w 2305"/>
                  <a:gd name="T25" fmla="*/ 26 h 26"/>
                  <a:gd name="T26" fmla="*/ 575 w 2305"/>
                  <a:gd name="T27" fmla="*/ 0 h 26"/>
                  <a:gd name="T28" fmla="*/ 581 w 2305"/>
                  <a:gd name="T29" fmla="*/ 0 h 26"/>
                  <a:gd name="T30" fmla="*/ 868 w 2305"/>
                  <a:gd name="T31" fmla="*/ 0 h 26"/>
                  <a:gd name="T32" fmla="*/ 868 w 2305"/>
                  <a:gd name="T33" fmla="*/ 26 h 26"/>
                  <a:gd name="T34" fmla="*/ 862 w 2305"/>
                  <a:gd name="T35" fmla="*/ 26 h 26"/>
                  <a:gd name="T36" fmla="*/ 862 w 2305"/>
                  <a:gd name="T37" fmla="*/ 0 h 26"/>
                  <a:gd name="T38" fmla="*/ 868 w 2305"/>
                  <a:gd name="T39" fmla="*/ 0 h 26"/>
                  <a:gd name="T40" fmla="*/ 1156 w 2305"/>
                  <a:gd name="T41" fmla="*/ 0 h 26"/>
                  <a:gd name="T42" fmla="*/ 1156 w 2305"/>
                  <a:gd name="T43" fmla="*/ 26 h 26"/>
                  <a:gd name="T44" fmla="*/ 1150 w 2305"/>
                  <a:gd name="T45" fmla="*/ 26 h 26"/>
                  <a:gd name="T46" fmla="*/ 1150 w 2305"/>
                  <a:gd name="T47" fmla="*/ 0 h 26"/>
                  <a:gd name="T48" fmla="*/ 1156 w 2305"/>
                  <a:gd name="T49" fmla="*/ 0 h 26"/>
                  <a:gd name="T50" fmla="*/ 1443 w 2305"/>
                  <a:gd name="T51" fmla="*/ 0 h 26"/>
                  <a:gd name="T52" fmla="*/ 1443 w 2305"/>
                  <a:gd name="T53" fmla="*/ 26 h 26"/>
                  <a:gd name="T54" fmla="*/ 1437 w 2305"/>
                  <a:gd name="T55" fmla="*/ 26 h 26"/>
                  <a:gd name="T56" fmla="*/ 1437 w 2305"/>
                  <a:gd name="T57" fmla="*/ 0 h 26"/>
                  <a:gd name="T58" fmla="*/ 1443 w 2305"/>
                  <a:gd name="T59" fmla="*/ 0 h 26"/>
                  <a:gd name="T60" fmla="*/ 1730 w 2305"/>
                  <a:gd name="T61" fmla="*/ 0 h 26"/>
                  <a:gd name="T62" fmla="*/ 1730 w 2305"/>
                  <a:gd name="T63" fmla="*/ 26 h 26"/>
                  <a:gd name="T64" fmla="*/ 1724 w 2305"/>
                  <a:gd name="T65" fmla="*/ 26 h 26"/>
                  <a:gd name="T66" fmla="*/ 1724 w 2305"/>
                  <a:gd name="T67" fmla="*/ 0 h 26"/>
                  <a:gd name="T68" fmla="*/ 1730 w 2305"/>
                  <a:gd name="T69" fmla="*/ 0 h 26"/>
                  <a:gd name="T70" fmla="*/ 2018 w 2305"/>
                  <a:gd name="T71" fmla="*/ 0 h 26"/>
                  <a:gd name="T72" fmla="*/ 2018 w 2305"/>
                  <a:gd name="T73" fmla="*/ 26 h 26"/>
                  <a:gd name="T74" fmla="*/ 2012 w 2305"/>
                  <a:gd name="T75" fmla="*/ 26 h 26"/>
                  <a:gd name="T76" fmla="*/ 2012 w 2305"/>
                  <a:gd name="T77" fmla="*/ 0 h 26"/>
                  <a:gd name="T78" fmla="*/ 2018 w 2305"/>
                  <a:gd name="T79" fmla="*/ 0 h 26"/>
                  <a:gd name="T80" fmla="*/ 2305 w 2305"/>
                  <a:gd name="T81" fmla="*/ 0 h 26"/>
                  <a:gd name="T82" fmla="*/ 2305 w 2305"/>
                  <a:gd name="T83" fmla="*/ 26 h 26"/>
                  <a:gd name="T84" fmla="*/ 2299 w 2305"/>
                  <a:gd name="T85" fmla="*/ 26 h 26"/>
                  <a:gd name="T86" fmla="*/ 2299 w 2305"/>
                  <a:gd name="T87" fmla="*/ 0 h 26"/>
                  <a:gd name="T88" fmla="*/ 2305 w 2305"/>
                  <a:gd name="T8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05" h="26">
                    <a:moveTo>
                      <a:pt x="5" y="0"/>
                    </a:moveTo>
                    <a:lnTo>
                      <a:pt x="5" y="26"/>
                    </a:lnTo>
                    <a:lnTo>
                      <a:pt x="0" y="26"/>
                    </a:lnTo>
                    <a:lnTo>
                      <a:pt x="0" y="0"/>
                    </a:lnTo>
                    <a:lnTo>
                      <a:pt x="5" y="0"/>
                    </a:lnTo>
                    <a:close/>
                    <a:moveTo>
                      <a:pt x="294" y="0"/>
                    </a:moveTo>
                    <a:lnTo>
                      <a:pt x="294" y="26"/>
                    </a:lnTo>
                    <a:lnTo>
                      <a:pt x="288" y="26"/>
                    </a:lnTo>
                    <a:lnTo>
                      <a:pt x="288" y="0"/>
                    </a:lnTo>
                    <a:lnTo>
                      <a:pt x="294" y="0"/>
                    </a:lnTo>
                    <a:close/>
                    <a:moveTo>
                      <a:pt x="581" y="0"/>
                    </a:moveTo>
                    <a:lnTo>
                      <a:pt x="581" y="26"/>
                    </a:lnTo>
                    <a:lnTo>
                      <a:pt x="575" y="26"/>
                    </a:lnTo>
                    <a:lnTo>
                      <a:pt x="575" y="0"/>
                    </a:lnTo>
                    <a:lnTo>
                      <a:pt x="581" y="0"/>
                    </a:lnTo>
                    <a:close/>
                    <a:moveTo>
                      <a:pt x="868" y="0"/>
                    </a:moveTo>
                    <a:lnTo>
                      <a:pt x="868" y="26"/>
                    </a:lnTo>
                    <a:lnTo>
                      <a:pt x="862" y="26"/>
                    </a:lnTo>
                    <a:lnTo>
                      <a:pt x="862" y="0"/>
                    </a:lnTo>
                    <a:lnTo>
                      <a:pt x="868" y="0"/>
                    </a:lnTo>
                    <a:close/>
                    <a:moveTo>
                      <a:pt x="1156" y="0"/>
                    </a:moveTo>
                    <a:lnTo>
                      <a:pt x="1156" y="26"/>
                    </a:lnTo>
                    <a:lnTo>
                      <a:pt x="1150" y="26"/>
                    </a:lnTo>
                    <a:lnTo>
                      <a:pt x="1150" y="0"/>
                    </a:lnTo>
                    <a:lnTo>
                      <a:pt x="1156" y="0"/>
                    </a:lnTo>
                    <a:close/>
                    <a:moveTo>
                      <a:pt x="1443" y="0"/>
                    </a:moveTo>
                    <a:lnTo>
                      <a:pt x="1443" y="26"/>
                    </a:lnTo>
                    <a:lnTo>
                      <a:pt x="1437" y="26"/>
                    </a:lnTo>
                    <a:lnTo>
                      <a:pt x="1437" y="0"/>
                    </a:lnTo>
                    <a:lnTo>
                      <a:pt x="1443" y="0"/>
                    </a:lnTo>
                    <a:close/>
                    <a:moveTo>
                      <a:pt x="1730" y="0"/>
                    </a:moveTo>
                    <a:lnTo>
                      <a:pt x="1730" y="26"/>
                    </a:lnTo>
                    <a:lnTo>
                      <a:pt x="1724" y="26"/>
                    </a:lnTo>
                    <a:lnTo>
                      <a:pt x="1724" y="0"/>
                    </a:lnTo>
                    <a:lnTo>
                      <a:pt x="1730" y="0"/>
                    </a:lnTo>
                    <a:close/>
                    <a:moveTo>
                      <a:pt x="2018" y="0"/>
                    </a:moveTo>
                    <a:lnTo>
                      <a:pt x="2018" y="26"/>
                    </a:lnTo>
                    <a:lnTo>
                      <a:pt x="2012" y="26"/>
                    </a:lnTo>
                    <a:lnTo>
                      <a:pt x="2012" y="0"/>
                    </a:lnTo>
                    <a:lnTo>
                      <a:pt x="2018" y="0"/>
                    </a:lnTo>
                    <a:close/>
                    <a:moveTo>
                      <a:pt x="2305" y="0"/>
                    </a:moveTo>
                    <a:lnTo>
                      <a:pt x="2305" y="26"/>
                    </a:lnTo>
                    <a:lnTo>
                      <a:pt x="2299" y="26"/>
                    </a:lnTo>
                    <a:lnTo>
                      <a:pt x="2299" y="0"/>
                    </a:lnTo>
                    <a:lnTo>
                      <a:pt x="2305" y="0"/>
                    </a:lnTo>
                    <a:close/>
                  </a:path>
                </a:pathLst>
              </a:cu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5" name="Freeform 13"/>
              <p:cNvSpPr>
                <a:spLocks/>
              </p:cNvSpPr>
              <p:nvPr/>
            </p:nvSpPr>
            <p:spPr bwMode="auto">
              <a:xfrm>
                <a:off x="706438" y="2554288"/>
                <a:ext cx="941388" cy="41275"/>
              </a:xfrm>
              <a:custGeom>
                <a:avLst/>
                <a:gdLst>
                  <a:gd name="T0" fmla="*/ 401 w 9889"/>
                  <a:gd name="T1" fmla="*/ 64 h 432"/>
                  <a:gd name="T2" fmla="*/ 641 w 9889"/>
                  <a:gd name="T3" fmla="*/ 48 h 432"/>
                  <a:gd name="T4" fmla="*/ 977 w 9889"/>
                  <a:gd name="T5" fmla="*/ 32 h 432"/>
                  <a:gd name="T6" fmla="*/ 1311 w 9889"/>
                  <a:gd name="T7" fmla="*/ 56 h 432"/>
                  <a:gd name="T8" fmla="*/ 1599 w 9889"/>
                  <a:gd name="T9" fmla="*/ 24 h 432"/>
                  <a:gd name="T10" fmla="*/ 1841 w 9889"/>
                  <a:gd name="T11" fmla="*/ 0 h 432"/>
                  <a:gd name="T12" fmla="*/ 2177 w 9889"/>
                  <a:gd name="T13" fmla="*/ 16 h 432"/>
                  <a:gd name="T14" fmla="*/ 2513 w 9889"/>
                  <a:gd name="T15" fmla="*/ 0 h 432"/>
                  <a:gd name="T16" fmla="*/ 2849 w 9889"/>
                  <a:gd name="T17" fmla="*/ 32 h 432"/>
                  <a:gd name="T18" fmla="*/ 3185 w 9889"/>
                  <a:gd name="T19" fmla="*/ 64 h 432"/>
                  <a:gd name="T20" fmla="*/ 3521 w 9889"/>
                  <a:gd name="T21" fmla="*/ 80 h 432"/>
                  <a:gd name="T22" fmla="*/ 3857 w 9889"/>
                  <a:gd name="T23" fmla="*/ 96 h 432"/>
                  <a:gd name="T24" fmla="*/ 4049 w 9889"/>
                  <a:gd name="T25" fmla="*/ 112 h 432"/>
                  <a:gd name="T26" fmla="*/ 4289 w 9889"/>
                  <a:gd name="T27" fmla="*/ 112 h 432"/>
                  <a:gd name="T28" fmla="*/ 4529 w 9889"/>
                  <a:gd name="T29" fmla="*/ 112 h 432"/>
                  <a:gd name="T30" fmla="*/ 4865 w 9889"/>
                  <a:gd name="T31" fmla="*/ 128 h 432"/>
                  <a:gd name="T32" fmla="*/ 5201 w 9889"/>
                  <a:gd name="T33" fmla="*/ 112 h 432"/>
                  <a:gd name="T34" fmla="*/ 5441 w 9889"/>
                  <a:gd name="T35" fmla="*/ 128 h 432"/>
                  <a:gd name="T36" fmla="*/ 5681 w 9889"/>
                  <a:gd name="T37" fmla="*/ 128 h 432"/>
                  <a:gd name="T38" fmla="*/ 5921 w 9889"/>
                  <a:gd name="T39" fmla="*/ 128 h 432"/>
                  <a:gd name="T40" fmla="*/ 6241 w 9889"/>
                  <a:gd name="T41" fmla="*/ 112 h 432"/>
                  <a:gd name="T42" fmla="*/ 6577 w 9889"/>
                  <a:gd name="T43" fmla="*/ 96 h 432"/>
                  <a:gd name="T44" fmla="*/ 6913 w 9889"/>
                  <a:gd name="T45" fmla="*/ 80 h 432"/>
                  <a:gd name="T46" fmla="*/ 7201 w 9889"/>
                  <a:gd name="T47" fmla="*/ 80 h 432"/>
                  <a:gd name="T48" fmla="*/ 7631 w 9889"/>
                  <a:gd name="T49" fmla="*/ 88 h 432"/>
                  <a:gd name="T50" fmla="*/ 7969 w 9889"/>
                  <a:gd name="T51" fmla="*/ 96 h 432"/>
                  <a:gd name="T52" fmla="*/ 8401 w 9889"/>
                  <a:gd name="T53" fmla="*/ 96 h 432"/>
                  <a:gd name="T54" fmla="*/ 8831 w 9889"/>
                  <a:gd name="T55" fmla="*/ 104 h 432"/>
                  <a:gd name="T56" fmla="*/ 9169 w 9889"/>
                  <a:gd name="T57" fmla="*/ 112 h 432"/>
                  <a:gd name="T58" fmla="*/ 9412 w 9889"/>
                  <a:gd name="T59" fmla="*/ 120 h 432"/>
                  <a:gd name="T60" fmla="*/ 9745 w 9889"/>
                  <a:gd name="T61" fmla="*/ 128 h 432"/>
                  <a:gd name="T62" fmla="*/ 9505 w 9889"/>
                  <a:gd name="T63" fmla="*/ 400 h 432"/>
                  <a:gd name="T64" fmla="*/ 9172 w 9889"/>
                  <a:gd name="T65" fmla="*/ 393 h 432"/>
                  <a:gd name="T66" fmla="*/ 8833 w 9889"/>
                  <a:gd name="T67" fmla="*/ 400 h 432"/>
                  <a:gd name="T68" fmla="*/ 8497 w 9889"/>
                  <a:gd name="T69" fmla="*/ 384 h 432"/>
                  <a:gd name="T70" fmla="*/ 8065 w 9889"/>
                  <a:gd name="T71" fmla="*/ 384 h 432"/>
                  <a:gd name="T72" fmla="*/ 7633 w 9889"/>
                  <a:gd name="T73" fmla="*/ 384 h 432"/>
                  <a:gd name="T74" fmla="*/ 7297 w 9889"/>
                  <a:gd name="T75" fmla="*/ 368 h 432"/>
                  <a:gd name="T76" fmla="*/ 7009 w 9889"/>
                  <a:gd name="T77" fmla="*/ 368 h 432"/>
                  <a:gd name="T78" fmla="*/ 6673 w 9889"/>
                  <a:gd name="T79" fmla="*/ 384 h 432"/>
                  <a:gd name="T80" fmla="*/ 6335 w 9889"/>
                  <a:gd name="T81" fmla="*/ 377 h 432"/>
                  <a:gd name="T82" fmla="*/ 6017 w 9889"/>
                  <a:gd name="T83" fmla="*/ 416 h 432"/>
                  <a:gd name="T84" fmla="*/ 5775 w 9889"/>
                  <a:gd name="T85" fmla="*/ 409 h 432"/>
                  <a:gd name="T86" fmla="*/ 5535 w 9889"/>
                  <a:gd name="T87" fmla="*/ 409 h 432"/>
                  <a:gd name="T88" fmla="*/ 5204 w 9889"/>
                  <a:gd name="T89" fmla="*/ 393 h 432"/>
                  <a:gd name="T90" fmla="*/ 4961 w 9889"/>
                  <a:gd name="T91" fmla="*/ 416 h 432"/>
                  <a:gd name="T92" fmla="*/ 4532 w 9889"/>
                  <a:gd name="T93" fmla="*/ 393 h 432"/>
                  <a:gd name="T94" fmla="*/ 4292 w 9889"/>
                  <a:gd name="T95" fmla="*/ 409 h 432"/>
                  <a:gd name="T96" fmla="*/ 4143 w 9889"/>
                  <a:gd name="T97" fmla="*/ 393 h 432"/>
                  <a:gd name="T98" fmla="*/ 3951 w 9889"/>
                  <a:gd name="T99" fmla="*/ 361 h 432"/>
                  <a:gd name="T100" fmla="*/ 3617 w 9889"/>
                  <a:gd name="T101" fmla="*/ 368 h 432"/>
                  <a:gd name="T102" fmla="*/ 3281 w 9889"/>
                  <a:gd name="T103" fmla="*/ 352 h 432"/>
                  <a:gd name="T104" fmla="*/ 2945 w 9889"/>
                  <a:gd name="T105" fmla="*/ 320 h 432"/>
                  <a:gd name="T106" fmla="*/ 2516 w 9889"/>
                  <a:gd name="T107" fmla="*/ 297 h 432"/>
                  <a:gd name="T108" fmla="*/ 2273 w 9889"/>
                  <a:gd name="T109" fmla="*/ 304 h 432"/>
                  <a:gd name="T110" fmla="*/ 1937 w 9889"/>
                  <a:gd name="T111" fmla="*/ 288 h 432"/>
                  <a:gd name="T112" fmla="*/ 1601 w 9889"/>
                  <a:gd name="T113" fmla="*/ 304 h 432"/>
                  <a:gd name="T114" fmla="*/ 1359 w 9889"/>
                  <a:gd name="T115" fmla="*/ 313 h 432"/>
                  <a:gd name="T116" fmla="*/ 1071 w 9889"/>
                  <a:gd name="T117" fmla="*/ 297 h 432"/>
                  <a:gd name="T118" fmla="*/ 737 w 9889"/>
                  <a:gd name="T119" fmla="*/ 336 h 432"/>
                  <a:gd name="T120" fmla="*/ 404 w 9889"/>
                  <a:gd name="T121" fmla="*/ 345 h 432"/>
                  <a:gd name="T122" fmla="*/ 255 w 9889"/>
                  <a:gd name="T123" fmla="*/ 37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89" h="432">
                    <a:moveTo>
                      <a:pt x="116" y="120"/>
                    </a:moveTo>
                    <a:lnTo>
                      <a:pt x="164" y="104"/>
                    </a:lnTo>
                    <a:cubicBezTo>
                      <a:pt x="179" y="99"/>
                      <a:pt x="194" y="96"/>
                      <a:pt x="209" y="96"/>
                    </a:cubicBezTo>
                    <a:lnTo>
                      <a:pt x="257" y="96"/>
                    </a:lnTo>
                    <a:lnTo>
                      <a:pt x="212" y="104"/>
                    </a:lnTo>
                    <a:lnTo>
                      <a:pt x="260" y="88"/>
                    </a:lnTo>
                    <a:lnTo>
                      <a:pt x="308" y="72"/>
                    </a:lnTo>
                    <a:cubicBezTo>
                      <a:pt x="323" y="67"/>
                      <a:pt x="338" y="64"/>
                      <a:pt x="353" y="64"/>
                    </a:cubicBezTo>
                    <a:lnTo>
                      <a:pt x="401" y="64"/>
                    </a:lnTo>
                    <a:lnTo>
                      <a:pt x="449" y="64"/>
                    </a:lnTo>
                    <a:cubicBezTo>
                      <a:pt x="465" y="64"/>
                      <a:pt x="480" y="67"/>
                      <a:pt x="495" y="72"/>
                    </a:cubicBezTo>
                    <a:lnTo>
                      <a:pt x="543" y="88"/>
                    </a:lnTo>
                    <a:lnTo>
                      <a:pt x="497" y="80"/>
                    </a:lnTo>
                    <a:lnTo>
                      <a:pt x="545" y="80"/>
                    </a:lnTo>
                    <a:lnTo>
                      <a:pt x="500" y="88"/>
                    </a:lnTo>
                    <a:lnTo>
                      <a:pt x="548" y="72"/>
                    </a:lnTo>
                    <a:lnTo>
                      <a:pt x="596" y="56"/>
                    </a:lnTo>
                    <a:cubicBezTo>
                      <a:pt x="611" y="51"/>
                      <a:pt x="626" y="48"/>
                      <a:pt x="641" y="48"/>
                    </a:cubicBezTo>
                    <a:lnTo>
                      <a:pt x="689" y="48"/>
                    </a:lnTo>
                    <a:lnTo>
                      <a:pt x="737" y="48"/>
                    </a:lnTo>
                    <a:lnTo>
                      <a:pt x="785" y="48"/>
                    </a:lnTo>
                    <a:lnTo>
                      <a:pt x="833" y="48"/>
                    </a:lnTo>
                    <a:lnTo>
                      <a:pt x="881" y="48"/>
                    </a:lnTo>
                    <a:lnTo>
                      <a:pt x="836" y="56"/>
                    </a:lnTo>
                    <a:lnTo>
                      <a:pt x="884" y="40"/>
                    </a:lnTo>
                    <a:cubicBezTo>
                      <a:pt x="899" y="35"/>
                      <a:pt x="914" y="32"/>
                      <a:pt x="929" y="32"/>
                    </a:cubicBezTo>
                    <a:lnTo>
                      <a:pt x="977" y="32"/>
                    </a:lnTo>
                    <a:lnTo>
                      <a:pt x="932" y="40"/>
                    </a:lnTo>
                    <a:lnTo>
                      <a:pt x="980" y="24"/>
                    </a:lnTo>
                    <a:cubicBezTo>
                      <a:pt x="995" y="19"/>
                      <a:pt x="1010" y="16"/>
                      <a:pt x="1025" y="16"/>
                    </a:cubicBezTo>
                    <a:lnTo>
                      <a:pt x="1073" y="16"/>
                    </a:lnTo>
                    <a:lnTo>
                      <a:pt x="1121" y="16"/>
                    </a:lnTo>
                    <a:lnTo>
                      <a:pt x="1169" y="16"/>
                    </a:lnTo>
                    <a:cubicBezTo>
                      <a:pt x="1185" y="16"/>
                      <a:pt x="1200" y="19"/>
                      <a:pt x="1215" y="24"/>
                    </a:cubicBezTo>
                    <a:lnTo>
                      <a:pt x="1263" y="40"/>
                    </a:lnTo>
                    <a:lnTo>
                      <a:pt x="1311" y="56"/>
                    </a:lnTo>
                    <a:lnTo>
                      <a:pt x="1220" y="56"/>
                    </a:lnTo>
                    <a:lnTo>
                      <a:pt x="1268" y="40"/>
                    </a:lnTo>
                    <a:lnTo>
                      <a:pt x="1316" y="24"/>
                    </a:lnTo>
                    <a:lnTo>
                      <a:pt x="1364" y="8"/>
                    </a:lnTo>
                    <a:cubicBezTo>
                      <a:pt x="1379" y="3"/>
                      <a:pt x="1394" y="0"/>
                      <a:pt x="1409" y="0"/>
                    </a:cubicBezTo>
                    <a:lnTo>
                      <a:pt x="1457" y="0"/>
                    </a:lnTo>
                    <a:lnTo>
                      <a:pt x="1505" y="0"/>
                    </a:lnTo>
                    <a:cubicBezTo>
                      <a:pt x="1521" y="0"/>
                      <a:pt x="1536" y="3"/>
                      <a:pt x="1551" y="8"/>
                    </a:cubicBezTo>
                    <a:lnTo>
                      <a:pt x="1599" y="24"/>
                    </a:lnTo>
                    <a:lnTo>
                      <a:pt x="1553" y="16"/>
                    </a:lnTo>
                    <a:lnTo>
                      <a:pt x="1601" y="16"/>
                    </a:lnTo>
                    <a:lnTo>
                      <a:pt x="1649" y="16"/>
                    </a:lnTo>
                    <a:lnTo>
                      <a:pt x="1697" y="16"/>
                    </a:lnTo>
                    <a:lnTo>
                      <a:pt x="1745" y="16"/>
                    </a:lnTo>
                    <a:lnTo>
                      <a:pt x="1793" y="16"/>
                    </a:lnTo>
                    <a:lnTo>
                      <a:pt x="1748" y="24"/>
                    </a:lnTo>
                    <a:lnTo>
                      <a:pt x="1796" y="8"/>
                    </a:lnTo>
                    <a:cubicBezTo>
                      <a:pt x="1811" y="3"/>
                      <a:pt x="1826" y="0"/>
                      <a:pt x="1841" y="0"/>
                    </a:cubicBezTo>
                    <a:lnTo>
                      <a:pt x="1889" y="0"/>
                    </a:lnTo>
                    <a:lnTo>
                      <a:pt x="1937" y="0"/>
                    </a:lnTo>
                    <a:cubicBezTo>
                      <a:pt x="1953" y="0"/>
                      <a:pt x="1968" y="3"/>
                      <a:pt x="1983" y="8"/>
                    </a:cubicBezTo>
                    <a:lnTo>
                      <a:pt x="2031" y="24"/>
                    </a:lnTo>
                    <a:lnTo>
                      <a:pt x="1985" y="16"/>
                    </a:lnTo>
                    <a:lnTo>
                      <a:pt x="2033" y="16"/>
                    </a:lnTo>
                    <a:lnTo>
                      <a:pt x="2081" y="16"/>
                    </a:lnTo>
                    <a:lnTo>
                      <a:pt x="2129" y="16"/>
                    </a:lnTo>
                    <a:lnTo>
                      <a:pt x="2177" y="16"/>
                    </a:lnTo>
                    <a:lnTo>
                      <a:pt x="2225" y="16"/>
                    </a:lnTo>
                    <a:lnTo>
                      <a:pt x="2273" y="16"/>
                    </a:lnTo>
                    <a:lnTo>
                      <a:pt x="2321" y="16"/>
                    </a:lnTo>
                    <a:lnTo>
                      <a:pt x="2369" y="16"/>
                    </a:lnTo>
                    <a:lnTo>
                      <a:pt x="2324" y="24"/>
                    </a:lnTo>
                    <a:lnTo>
                      <a:pt x="2372" y="8"/>
                    </a:lnTo>
                    <a:cubicBezTo>
                      <a:pt x="2387" y="3"/>
                      <a:pt x="2402" y="0"/>
                      <a:pt x="2417" y="0"/>
                    </a:cubicBezTo>
                    <a:lnTo>
                      <a:pt x="2465" y="0"/>
                    </a:lnTo>
                    <a:lnTo>
                      <a:pt x="2513" y="0"/>
                    </a:lnTo>
                    <a:cubicBezTo>
                      <a:pt x="2529" y="0"/>
                      <a:pt x="2544" y="3"/>
                      <a:pt x="2559" y="8"/>
                    </a:cubicBezTo>
                    <a:lnTo>
                      <a:pt x="2607" y="24"/>
                    </a:lnTo>
                    <a:lnTo>
                      <a:pt x="2655" y="40"/>
                    </a:lnTo>
                    <a:lnTo>
                      <a:pt x="2609" y="32"/>
                    </a:lnTo>
                    <a:lnTo>
                      <a:pt x="2657" y="32"/>
                    </a:lnTo>
                    <a:lnTo>
                      <a:pt x="2705" y="32"/>
                    </a:lnTo>
                    <a:lnTo>
                      <a:pt x="2753" y="32"/>
                    </a:lnTo>
                    <a:lnTo>
                      <a:pt x="2801" y="32"/>
                    </a:lnTo>
                    <a:lnTo>
                      <a:pt x="2849" y="32"/>
                    </a:lnTo>
                    <a:lnTo>
                      <a:pt x="2897" y="32"/>
                    </a:lnTo>
                    <a:lnTo>
                      <a:pt x="2945" y="32"/>
                    </a:lnTo>
                    <a:cubicBezTo>
                      <a:pt x="2961" y="32"/>
                      <a:pt x="2976" y="35"/>
                      <a:pt x="2991" y="40"/>
                    </a:cubicBezTo>
                    <a:lnTo>
                      <a:pt x="3039" y="56"/>
                    </a:lnTo>
                    <a:lnTo>
                      <a:pt x="3087" y="72"/>
                    </a:lnTo>
                    <a:lnTo>
                      <a:pt x="3041" y="64"/>
                    </a:lnTo>
                    <a:lnTo>
                      <a:pt x="3089" y="64"/>
                    </a:lnTo>
                    <a:lnTo>
                      <a:pt x="3137" y="64"/>
                    </a:lnTo>
                    <a:lnTo>
                      <a:pt x="3185" y="64"/>
                    </a:lnTo>
                    <a:lnTo>
                      <a:pt x="3233" y="64"/>
                    </a:lnTo>
                    <a:lnTo>
                      <a:pt x="3281" y="64"/>
                    </a:lnTo>
                    <a:cubicBezTo>
                      <a:pt x="3297" y="64"/>
                      <a:pt x="3312" y="67"/>
                      <a:pt x="3327" y="72"/>
                    </a:cubicBezTo>
                    <a:lnTo>
                      <a:pt x="3375" y="88"/>
                    </a:lnTo>
                    <a:lnTo>
                      <a:pt x="3329" y="80"/>
                    </a:lnTo>
                    <a:lnTo>
                      <a:pt x="3377" y="80"/>
                    </a:lnTo>
                    <a:lnTo>
                      <a:pt x="3425" y="80"/>
                    </a:lnTo>
                    <a:lnTo>
                      <a:pt x="3473" y="80"/>
                    </a:lnTo>
                    <a:lnTo>
                      <a:pt x="3521" y="80"/>
                    </a:lnTo>
                    <a:lnTo>
                      <a:pt x="3569" y="80"/>
                    </a:lnTo>
                    <a:lnTo>
                      <a:pt x="3617" y="80"/>
                    </a:lnTo>
                    <a:lnTo>
                      <a:pt x="3665" y="80"/>
                    </a:lnTo>
                    <a:lnTo>
                      <a:pt x="3713" y="80"/>
                    </a:lnTo>
                    <a:cubicBezTo>
                      <a:pt x="3729" y="80"/>
                      <a:pt x="3744" y="83"/>
                      <a:pt x="3759" y="88"/>
                    </a:cubicBezTo>
                    <a:lnTo>
                      <a:pt x="3807" y="104"/>
                    </a:lnTo>
                    <a:lnTo>
                      <a:pt x="3761" y="96"/>
                    </a:lnTo>
                    <a:lnTo>
                      <a:pt x="3809" y="96"/>
                    </a:lnTo>
                    <a:lnTo>
                      <a:pt x="3857" y="96"/>
                    </a:lnTo>
                    <a:lnTo>
                      <a:pt x="3812" y="104"/>
                    </a:lnTo>
                    <a:lnTo>
                      <a:pt x="3860" y="88"/>
                    </a:lnTo>
                    <a:cubicBezTo>
                      <a:pt x="3889" y="78"/>
                      <a:pt x="3921" y="78"/>
                      <a:pt x="3951" y="88"/>
                    </a:cubicBezTo>
                    <a:lnTo>
                      <a:pt x="3999" y="104"/>
                    </a:lnTo>
                    <a:lnTo>
                      <a:pt x="3953" y="96"/>
                    </a:lnTo>
                    <a:lnTo>
                      <a:pt x="4001" y="96"/>
                    </a:lnTo>
                    <a:cubicBezTo>
                      <a:pt x="4017" y="96"/>
                      <a:pt x="4032" y="99"/>
                      <a:pt x="4047" y="104"/>
                    </a:cubicBezTo>
                    <a:lnTo>
                      <a:pt x="4095" y="120"/>
                    </a:lnTo>
                    <a:lnTo>
                      <a:pt x="4049" y="112"/>
                    </a:lnTo>
                    <a:lnTo>
                      <a:pt x="4097" y="112"/>
                    </a:lnTo>
                    <a:lnTo>
                      <a:pt x="4052" y="120"/>
                    </a:lnTo>
                    <a:lnTo>
                      <a:pt x="4100" y="104"/>
                    </a:lnTo>
                    <a:cubicBezTo>
                      <a:pt x="4115" y="99"/>
                      <a:pt x="4130" y="96"/>
                      <a:pt x="4145" y="96"/>
                    </a:cubicBezTo>
                    <a:lnTo>
                      <a:pt x="4193" y="96"/>
                    </a:lnTo>
                    <a:cubicBezTo>
                      <a:pt x="4209" y="96"/>
                      <a:pt x="4224" y="99"/>
                      <a:pt x="4239" y="104"/>
                    </a:cubicBezTo>
                    <a:lnTo>
                      <a:pt x="4287" y="120"/>
                    </a:lnTo>
                    <a:lnTo>
                      <a:pt x="4241" y="112"/>
                    </a:lnTo>
                    <a:lnTo>
                      <a:pt x="4289" y="112"/>
                    </a:lnTo>
                    <a:cubicBezTo>
                      <a:pt x="4305" y="112"/>
                      <a:pt x="4320" y="115"/>
                      <a:pt x="4335" y="120"/>
                    </a:cubicBezTo>
                    <a:lnTo>
                      <a:pt x="4383" y="136"/>
                    </a:lnTo>
                    <a:lnTo>
                      <a:pt x="4337" y="128"/>
                    </a:lnTo>
                    <a:lnTo>
                      <a:pt x="4385" y="128"/>
                    </a:lnTo>
                    <a:lnTo>
                      <a:pt x="4433" y="128"/>
                    </a:lnTo>
                    <a:lnTo>
                      <a:pt x="4388" y="136"/>
                    </a:lnTo>
                    <a:lnTo>
                      <a:pt x="4436" y="120"/>
                    </a:lnTo>
                    <a:cubicBezTo>
                      <a:pt x="4451" y="115"/>
                      <a:pt x="4466" y="112"/>
                      <a:pt x="4481" y="112"/>
                    </a:cubicBezTo>
                    <a:lnTo>
                      <a:pt x="4529" y="112"/>
                    </a:lnTo>
                    <a:lnTo>
                      <a:pt x="4577" y="112"/>
                    </a:lnTo>
                    <a:cubicBezTo>
                      <a:pt x="4593" y="112"/>
                      <a:pt x="4608" y="115"/>
                      <a:pt x="4623" y="120"/>
                    </a:cubicBezTo>
                    <a:lnTo>
                      <a:pt x="4671" y="136"/>
                    </a:lnTo>
                    <a:lnTo>
                      <a:pt x="4625" y="128"/>
                    </a:lnTo>
                    <a:lnTo>
                      <a:pt x="4673" y="128"/>
                    </a:lnTo>
                    <a:lnTo>
                      <a:pt x="4721" y="128"/>
                    </a:lnTo>
                    <a:lnTo>
                      <a:pt x="4769" y="128"/>
                    </a:lnTo>
                    <a:lnTo>
                      <a:pt x="4817" y="128"/>
                    </a:lnTo>
                    <a:lnTo>
                      <a:pt x="4865" y="128"/>
                    </a:lnTo>
                    <a:lnTo>
                      <a:pt x="4913" y="128"/>
                    </a:lnTo>
                    <a:lnTo>
                      <a:pt x="4961" y="128"/>
                    </a:lnTo>
                    <a:lnTo>
                      <a:pt x="5009" y="128"/>
                    </a:lnTo>
                    <a:lnTo>
                      <a:pt x="5057" y="128"/>
                    </a:lnTo>
                    <a:lnTo>
                      <a:pt x="5012" y="136"/>
                    </a:lnTo>
                    <a:lnTo>
                      <a:pt x="5060" y="120"/>
                    </a:lnTo>
                    <a:cubicBezTo>
                      <a:pt x="5075" y="115"/>
                      <a:pt x="5090" y="112"/>
                      <a:pt x="5105" y="112"/>
                    </a:cubicBezTo>
                    <a:lnTo>
                      <a:pt x="5153" y="112"/>
                    </a:lnTo>
                    <a:lnTo>
                      <a:pt x="5201" y="112"/>
                    </a:lnTo>
                    <a:lnTo>
                      <a:pt x="5249" y="112"/>
                    </a:lnTo>
                    <a:cubicBezTo>
                      <a:pt x="5265" y="112"/>
                      <a:pt x="5280" y="115"/>
                      <a:pt x="5295" y="120"/>
                    </a:cubicBezTo>
                    <a:lnTo>
                      <a:pt x="5343" y="136"/>
                    </a:lnTo>
                    <a:lnTo>
                      <a:pt x="5391" y="152"/>
                    </a:lnTo>
                    <a:lnTo>
                      <a:pt x="5345" y="144"/>
                    </a:lnTo>
                    <a:lnTo>
                      <a:pt x="5393" y="144"/>
                    </a:lnTo>
                    <a:lnTo>
                      <a:pt x="5348" y="152"/>
                    </a:lnTo>
                    <a:lnTo>
                      <a:pt x="5396" y="136"/>
                    </a:lnTo>
                    <a:cubicBezTo>
                      <a:pt x="5411" y="131"/>
                      <a:pt x="5426" y="128"/>
                      <a:pt x="5441" y="128"/>
                    </a:cubicBezTo>
                    <a:lnTo>
                      <a:pt x="5489" y="128"/>
                    </a:lnTo>
                    <a:lnTo>
                      <a:pt x="5444" y="136"/>
                    </a:lnTo>
                    <a:lnTo>
                      <a:pt x="5492" y="120"/>
                    </a:lnTo>
                    <a:cubicBezTo>
                      <a:pt x="5507" y="115"/>
                      <a:pt x="5522" y="112"/>
                      <a:pt x="5537" y="112"/>
                    </a:cubicBezTo>
                    <a:lnTo>
                      <a:pt x="5585" y="112"/>
                    </a:lnTo>
                    <a:cubicBezTo>
                      <a:pt x="5601" y="112"/>
                      <a:pt x="5616" y="115"/>
                      <a:pt x="5631" y="120"/>
                    </a:cubicBezTo>
                    <a:lnTo>
                      <a:pt x="5679" y="136"/>
                    </a:lnTo>
                    <a:lnTo>
                      <a:pt x="5633" y="128"/>
                    </a:lnTo>
                    <a:lnTo>
                      <a:pt x="5681" y="128"/>
                    </a:lnTo>
                    <a:lnTo>
                      <a:pt x="5729" y="128"/>
                    </a:lnTo>
                    <a:lnTo>
                      <a:pt x="5684" y="136"/>
                    </a:lnTo>
                    <a:lnTo>
                      <a:pt x="5732" y="120"/>
                    </a:lnTo>
                    <a:cubicBezTo>
                      <a:pt x="5747" y="115"/>
                      <a:pt x="5762" y="112"/>
                      <a:pt x="5777" y="112"/>
                    </a:cubicBezTo>
                    <a:lnTo>
                      <a:pt x="5825" y="112"/>
                    </a:lnTo>
                    <a:lnTo>
                      <a:pt x="5873" y="112"/>
                    </a:lnTo>
                    <a:cubicBezTo>
                      <a:pt x="5889" y="112"/>
                      <a:pt x="5904" y="115"/>
                      <a:pt x="5919" y="120"/>
                    </a:cubicBezTo>
                    <a:lnTo>
                      <a:pt x="5967" y="136"/>
                    </a:lnTo>
                    <a:lnTo>
                      <a:pt x="5921" y="128"/>
                    </a:lnTo>
                    <a:lnTo>
                      <a:pt x="5969" y="128"/>
                    </a:lnTo>
                    <a:lnTo>
                      <a:pt x="6017" y="128"/>
                    </a:lnTo>
                    <a:lnTo>
                      <a:pt x="5953" y="144"/>
                    </a:lnTo>
                    <a:lnTo>
                      <a:pt x="5985" y="128"/>
                    </a:lnTo>
                    <a:cubicBezTo>
                      <a:pt x="6005" y="118"/>
                      <a:pt x="6027" y="112"/>
                      <a:pt x="6049" y="112"/>
                    </a:cubicBezTo>
                    <a:lnTo>
                      <a:pt x="6097" y="112"/>
                    </a:lnTo>
                    <a:lnTo>
                      <a:pt x="6145" y="112"/>
                    </a:lnTo>
                    <a:lnTo>
                      <a:pt x="6193" y="112"/>
                    </a:lnTo>
                    <a:lnTo>
                      <a:pt x="6241" y="112"/>
                    </a:lnTo>
                    <a:lnTo>
                      <a:pt x="6196" y="120"/>
                    </a:lnTo>
                    <a:lnTo>
                      <a:pt x="6244" y="104"/>
                    </a:lnTo>
                    <a:cubicBezTo>
                      <a:pt x="6259" y="99"/>
                      <a:pt x="6274" y="96"/>
                      <a:pt x="6289" y="96"/>
                    </a:cubicBezTo>
                    <a:lnTo>
                      <a:pt x="6337" y="96"/>
                    </a:lnTo>
                    <a:lnTo>
                      <a:pt x="6385" y="96"/>
                    </a:lnTo>
                    <a:lnTo>
                      <a:pt x="6433" y="96"/>
                    </a:lnTo>
                    <a:lnTo>
                      <a:pt x="6481" y="96"/>
                    </a:lnTo>
                    <a:lnTo>
                      <a:pt x="6529" y="96"/>
                    </a:lnTo>
                    <a:lnTo>
                      <a:pt x="6577" y="96"/>
                    </a:lnTo>
                    <a:lnTo>
                      <a:pt x="6625" y="96"/>
                    </a:lnTo>
                    <a:lnTo>
                      <a:pt x="6673" y="96"/>
                    </a:lnTo>
                    <a:lnTo>
                      <a:pt x="6721" y="96"/>
                    </a:lnTo>
                    <a:lnTo>
                      <a:pt x="6769" y="96"/>
                    </a:lnTo>
                    <a:lnTo>
                      <a:pt x="6817" y="96"/>
                    </a:lnTo>
                    <a:lnTo>
                      <a:pt x="6865" y="96"/>
                    </a:lnTo>
                    <a:lnTo>
                      <a:pt x="6820" y="104"/>
                    </a:lnTo>
                    <a:lnTo>
                      <a:pt x="6868" y="88"/>
                    </a:lnTo>
                    <a:cubicBezTo>
                      <a:pt x="6883" y="83"/>
                      <a:pt x="6898" y="80"/>
                      <a:pt x="6913" y="80"/>
                    </a:cubicBezTo>
                    <a:lnTo>
                      <a:pt x="6961" y="80"/>
                    </a:lnTo>
                    <a:lnTo>
                      <a:pt x="7009" y="80"/>
                    </a:lnTo>
                    <a:lnTo>
                      <a:pt x="7057" y="80"/>
                    </a:lnTo>
                    <a:lnTo>
                      <a:pt x="7105" y="80"/>
                    </a:lnTo>
                    <a:lnTo>
                      <a:pt x="7060" y="88"/>
                    </a:lnTo>
                    <a:lnTo>
                      <a:pt x="7108" y="72"/>
                    </a:lnTo>
                    <a:cubicBezTo>
                      <a:pt x="7137" y="62"/>
                      <a:pt x="7169" y="62"/>
                      <a:pt x="7199" y="72"/>
                    </a:cubicBezTo>
                    <a:lnTo>
                      <a:pt x="7247" y="88"/>
                    </a:lnTo>
                    <a:lnTo>
                      <a:pt x="7201" y="80"/>
                    </a:lnTo>
                    <a:lnTo>
                      <a:pt x="7249" y="80"/>
                    </a:lnTo>
                    <a:lnTo>
                      <a:pt x="7297" y="80"/>
                    </a:lnTo>
                    <a:lnTo>
                      <a:pt x="7345" y="80"/>
                    </a:lnTo>
                    <a:lnTo>
                      <a:pt x="7393" y="80"/>
                    </a:lnTo>
                    <a:lnTo>
                      <a:pt x="7441" y="80"/>
                    </a:lnTo>
                    <a:lnTo>
                      <a:pt x="7489" y="80"/>
                    </a:lnTo>
                    <a:lnTo>
                      <a:pt x="7537" y="80"/>
                    </a:lnTo>
                    <a:lnTo>
                      <a:pt x="7585" y="80"/>
                    </a:lnTo>
                    <a:cubicBezTo>
                      <a:pt x="7601" y="80"/>
                      <a:pt x="7616" y="83"/>
                      <a:pt x="7631" y="88"/>
                    </a:cubicBezTo>
                    <a:lnTo>
                      <a:pt x="7679" y="104"/>
                    </a:lnTo>
                    <a:lnTo>
                      <a:pt x="7633" y="96"/>
                    </a:lnTo>
                    <a:lnTo>
                      <a:pt x="7681" y="96"/>
                    </a:lnTo>
                    <a:lnTo>
                      <a:pt x="7729" y="96"/>
                    </a:lnTo>
                    <a:lnTo>
                      <a:pt x="7777" y="96"/>
                    </a:lnTo>
                    <a:lnTo>
                      <a:pt x="7825" y="96"/>
                    </a:lnTo>
                    <a:lnTo>
                      <a:pt x="7873" y="96"/>
                    </a:lnTo>
                    <a:lnTo>
                      <a:pt x="7921" y="96"/>
                    </a:lnTo>
                    <a:lnTo>
                      <a:pt x="7969" y="96"/>
                    </a:lnTo>
                    <a:lnTo>
                      <a:pt x="8017" y="96"/>
                    </a:lnTo>
                    <a:lnTo>
                      <a:pt x="8065" y="96"/>
                    </a:lnTo>
                    <a:lnTo>
                      <a:pt x="8113" y="96"/>
                    </a:lnTo>
                    <a:lnTo>
                      <a:pt x="8161" y="96"/>
                    </a:lnTo>
                    <a:lnTo>
                      <a:pt x="8209" y="96"/>
                    </a:lnTo>
                    <a:lnTo>
                      <a:pt x="8257" y="96"/>
                    </a:lnTo>
                    <a:lnTo>
                      <a:pt x="8305" y="96"/>
                    </a:lnTo>
                    <a:lnTo>
                      <a:pt x="8353" y="96"/>
                    </a:lnTo>
                    <a:lnTo>
                      <a:pt x="8401" y="96"/>
                    </a:lnTo>
                    <a:lnTo>
                      <a:pt x="8449" y="96"/>
                    </a:lnTo>
                    <a:lnTo>
                      <a:pt x="8497" y="96"/>
                    </a:lnTo>
                    <a:lnTo>
                      <a:pt x="8545" y="96"/>
                    </a:lnTo>
                    <a:lnTo>
                      <a:pt x="8593" y="96"/>
                    </a:lnTo>
                    <a:lnTo>
                      <a:pt x="8641" y="96"/>
                    </a:lnTo>
                    <a:lnTo>
                      <a:pt x="8689" y="96"/>
                    </a:lnTo>
                    <a:lnTo>
                      <a:pt x="8737" y="96"/>
                    </a:lnTo>
                    <a:lnTo>
                      <a:pt x="8785" y="96"/>
                    </a:lnTo>
                    <a:cubicBezTo>
                      <a:pt x="8801" y="96"/>
                      <a:pt x="8816" y="99"/>
                      <a:pt x="8831" y="104"/>
                    </a:cubicBezTo>
                    <a:lnTo>
                      <a:pt x="8879" y="120"/>
                    </a:lnTo>
                    <a:lnTo>
                      <a:pt x="8833" y="112"/>
                    </a:lnTo>
                    <a:lnTo>
                      <a:pt x="8881" y="112"/>
                    </a:lnTo>
                    <a:lnTo>
                      <a:pt x="8929" y="112"/>
                    </a:lnTo>
                    <a:lnTo>
                      <a:pt x="8977" y="112"/>
                    </a:lnTo>
                    <a:lnTo>
                      <a:pt x="9025" y="112"/>
                    </a:lnTo>
                    <a:lnTo>
                      <a:pt x="9073" y="112"/>
                    </a:lnTo>
                    <a:lnTo>
                      <a:pt x="9121" y="112"/>
                    </a:lnTo>
                    <a:lnTo>
                      <a:pt x="9169" y="112"/>
                    </a:lnTo>
                    <a:lnTo>
                      <a:pt x="9217" y="112"/>
                    </a:lnTo>
                    <a:cubicBezTo>
                      <a:pt x="9233" y="112"/>
                      <a:pt x="9248" y="115"/>
                      <a:pt x="9263" y="120"/>
                    </a:cubicBezTo>
                    <a:lnTo>
                      <a:pt x="9311" y="136"/>
                    </a:lnTo>
                    <a:lnTo>
                      <a:pt x="9265" y="128"/>
                    </a:lnTo>
                    <a:lnTo>
                      <a:pt x="9313" y="128"/>
                    </a:lnTo>
                    <a:lnTo>
                      <a:pt x="9361" y="128"/>
                    </a:lnTo>
                    <a:lnTo>
                      <a:pt x="9409" y="128"/>
                    </a:lnTo>
                    <a:lnTo>
                      <a:pt x="9364" y="136"/>
                    </a:lnTo>
                    <a:lnTo>
                      <a:pt x="9412" y="120"/>
                    </a:lnTo>
                    <a:cubicBezTo>
                      <a:pt x="9427" y="115"/>
                      <a:pt x="9442" y="112"/>
                      <a:pt x="9457" y="112"/>
                    </a:cubicBezTo>
                    <a:lnTo>
                      <a:pt x="9505" y="112"/>
                    </a:lnTo>
                    <a:lnTo>
                      <a:pt x="9553" y="112"/>
                    </a:lnTo>
                    <a:lnTo>
                      <a:pt x="9601" y="112"/>
                    </a:lnTo>
                    <a:cubicBezTo>
                      <a:pt x="9617" y="112"/>
                      <a:pt x="9632" y="115"/>
                      <a:pt x="9647" y="120"/>
                    </a:cubicBezTo>
                    <a:lnTo>
                      <a:pt x="9695" y="136"/>
                    </a:lnTo>
                    <a:lnTo>
                      <a:pt x="9649" y="128"/>
                    </a:lnTo>
                    <a:lnTo>
                      <a:pt x="9697" y="128"/>
                    </a:lnTo>
                    <a:lnTo>
                      <a:pt x="9745" y="128"/>
                    </a:lnTo>
                    <a:cubicBezTo>
                      <a:pt x="9825" y="128"/>
                      <a:pt x="9889" y="193"/>
                      <a:pt x="9889" y="272"/>
                    </a:cubicBezTo>
                    <a:cubicBezTo>
                      <a:pt x="9889" y="352"/>
                      <a:pt x="9825" y="416"/>
                      <a:pt x="9745" y="416"/>
                    </a:cubicBezTo>
                    <a:lnTo>
                      <a:pt x="9697" y="416"/>
                    </a:lnTo>
                    <a:lnTo>
                      <a:pt x="9649" y="416"/>
                    </a:lnTo>
                    <a:cubicBezTo>
                      <a:pt x="9634" y="416"/>
                      <a:pt x="9619" y="414"/>
                      <a:pt x="9604" y="409"/>
                    </a:cubicBezTo>
                    <a:lnTo>
                      <a:pt x="9556" y="393"/>
                    </a:lnTo>
                    <a:lnTo>
                      <a:pt x="9601" y="400"/>
                    </a:lnTo>
                    <a:lnTo>
                      <a:pt x="9553" y="400"/>
                    </a:lnTo>
                    <a:lnTo>
                      <a:pt x="9505" y="400"/>
                    </a:lnTo>
                    <a:lnTo>
                      <a:pt x="9457" y="400"/>
                    </a:lnTo>
                    <a:lnTo>
                      <a:pt x="9503" y="393"/>
                    </a:lnTo>
                    <a:lnTo>
                      <a:pt x="9455" y="409"/>
                    </a:lnTo>
                    <a:cubicBezTo>
                      <a:pt x="9440" y="414"/>
                      <a:pt x="9425" y="416"/>
                      <a:pt x="9409" y="416"/>
                    </a:cubicBezTo>
                    <a:lnTo>
                      <a:pt x="9361" y="416"/>
                    </a:lnTo>
                    <a:lnTo>
                      <a:pt x="9313" y="416"/>
                    </a:lnTo>
                    <a:lnTo>
                      <a:pt x="9265" y="416"/>
                    </a:lnTo>
                    <a:cubicBezTo>
                      <a:pt x="9250" y="416"/>
                      <a:pt x="9235" y="414"/>
                      <a:pt x="9220" y="409"/>
                    </a:cubicBezTo>
                    <a:lnTo>
                      <a:pt x="9172" y="393"/>
                    </a:lnTo>
                    <a:lnTo>
                      <a:pt x="9217" y="400"/>
                    </a:lnTo>
                    <a:lnTo>
                      <a:pt x="9169" y="400"/>
                    </a:lnTo>
                    <a:lnTo>
                      <a:pt x="9121" y="400"/>
                    </a:lnTo>
                    <a:lnTo>
                      <a:pt x="9073" y="400"/>
                    </a:lnTo>
                    <a:lnTo>
                      <a:pt x="9025" y="400"/>
                    </a:lnTo>
                    <a:lnTo>
                      <a:pt x="8977" y="400"/>
                    </a:lnTo>
                    <a:lnTo>
                      <a:pt x="8929" y="400"/>
                    </a:lnTo>
                    <a:lnTo>
                      <a:pt x="8881" y="400"/>
                    </a:lnTo>
                    <a:lnTo>
                      <a:pt x="8833" y="400"/>
                    </a:lnTo>
                    <a:cubicBezTo>
                      <a:pt x="8818" y="400"/>
                      <a:pt x="8803" y="398"/>
                      <a:pt x="8788" y="393"/>
                    </a:cubicBezTo>
                    <a:lnTo>
                      <a:pt x="8740" y="377"/>
                    </a:lnTo>
                    <a:lnTo>
                      <a:pt x="8785" y="384"/>
                    </a:lnTo>
                    <a:lnTo>
                      <a:pt x="8737" y="384"/>
                    </a:lnTo>
                    <a:lnTo>
                      <a:pt x="8689" y="384"/>
                    </a:lnTo>
                    <a:lnTo>
                      <a:pt x="8641" y="384"/>
                    </a:lnTo>
                    <a:lnTo>
                      <a:pt x="8593" y="384"/>
                    </a:lnTo>
                    <a:lnTo>
                      <a:pt x="8545" y="384"/>
                    </a:lnTo>
                    <a:lnTo>
                      <a:pt x="8497" y="384"/>
                    </a:lnTo>
                    <a:lnTo>
                      <a:pt x="8449" y="384"/>
                    </a:lnTo>
                    <a:lnTo>
                      <a:pt x="8401" y="384"/>
                    </a:lnTo>
                    <a:lnTo>
                      <a:pt x="8353" y="384"/>
                    </a:lnTo>
                    <a:lnTo>
                      <a:pt x="8305" y="384"/>
                    </a:lnTo>
                    <a:lnTo>
                      <a:pt x="8257" y="384"/>
                    </a:lnTo>
                    <a:lnTo>
                      <a:pt x="8209" y="384"/>
                    </a:lnTo>
                    <a:lnTo>
                      <a:pt x="8161" y="384"/>
                    </a:lnTo>
                    <a:lnTo>
                      <a:pt x="8113" y="384"/>
                    </a:lnTo>
                    <a:lnTo>
                      <a:pt x="8065" y="384"/>
                    </a:lnTo>
                    <a:lnTo>
                      <a:pt x="8017" y="384"/>
                    </a:lnTo>
                    <a:lnTo>
                      <a:pt x="7969" y="384"/>
                    </a:lnTo>
                    <a:lnTo>
                      <a:pt x="7921" y="384"/>
                    </a:lnTo>
                    <a:lnTo>
                      <a:pt x="7873" y="384"/>
                    </a:lnTo>
                    <a:lnTo>
                      <a:pt x="7825" y="384"/>
                    </a:lnTo>
                    <a:lnTo>
                      <a:pt x="7777" y="384"/>
                    </a:lnTo>
                    <a:lnTo>
                      <a:pt x="7729" y="384"/>
                    </a:lnTo>
                    <a:lnTo>
                      <a:pt x="7681" y="384"/>
                    </a:lnTo>
                    <a:lnTo>
                      <a:pt x="7633" y="384"/>
                    </a:lnTo>
                    <a:cubicBezTo>
                      <a:pt x="7618" y="384"/>
                      <a:pt x="7603" y="382"/>
                      <a:pt x="7588" y="377"/>
                    </a:cubicBezTo>
                    <a:lnTo>
                      <a:pt x="7540" y="361"/>
                    </a:lnTo>
                    <a:lnTo>
                      <a:pt x="7585" y="368"/>
                    </a:lnTo>
                    <a:lnTo>
                      <a:pt x="7537" y="368"/>
                    </a:lnTo>
                    <a:lnTo>
                      <a:pt x="7489" y="368"/>
                    </a:lnTo>
                    <a:lnTo>
                      <a:pt x="7441" y="368"/>
                    </a:lnTo>
                    <a:lnTo>
                      <a:pt x="7393" y="368"/>
                    </a:lnTo>
                    <a:lnTo>
                      <a:pt x="7345" y="368"/>
                    </a:lnTo>
                    <a:lnTo>
                      <a:pt x="7297" y="368"/>
                    </a:lnTo>
                    <a:lnTo>
                      <a:pt x="7249" y="368"/>
                    </a:lnTo>
                    <a:lnTo>
                      <a:pt x="7201" y="368"/>
                    </a:lnTo>
                    <a:cubicBezTo>
                      <a:pt x="7186" y="368"/>
                      <a:pt x="7171" y="366"/>
                      <a:pt x="7156" y="361"/>
                    </a:cubicBezTo>
                    <a:lnTo>
                      <a:pt x="7108" y="345"/>
                    </a:lnTo>
                    <a:lnTo>
                      <a:pt x="7199" y="345"/>
                    </a:lnTo>
                    <a:lnTo>
                      <a:pt x="7151" y="361"/>
                    </a:lnTo>
                    <a:cubicBezTo>
                      <a:pt x="7136" y="366"/>
                      <a:pt x="7121" y="368"/>
                      <a:pt x="7105" y="368"/>
                    </a:cubicBezTo>
                    <a:lnTo>
                      <a:pt x="7057" y="368"/>
                    </a:lnTo>
                    <a:lnTo>
                      <a:pt x="7009" y="368"/>
                    </a:lnTo>
                    <a:lnTo>
                      <a:pt x="6961" y="368"/>
                    </a:lnTo>
                    <a:lnTo>
                      <a:pt x="6913" y="368"/>
                    </a:lnTo>
                    <a:lnTo>
                      <a:pt x="6959" y="361"/>
                    </a:lnTo>
                    <a:lnTo>
                      <a:pt x="6911" y="377"/>
                    </a:lnTo>
                    <a:cubicBezTo>
                      <a:pt x="6896" y="382"/>
                      <a:pt x="6881" y="384"/>
                      <a:pt x="6865" y="384"/>
                    </a:cubicBezTo>
                    <a:lnTo>
                      <a:pt x="6817" y="384"/>
                    </a:lnTo>
                    <a:lnTo>
                      <a:pt x="6769" y="384"/>
                    </a:lnTo>
                    <a:lnTo>
                      <a:pt x="6721" y="384"/>
                    </a:lnTo>
                    <a:lnTo>
                      <a:pt x="6673" y="384"/>
                    </a:lnTo>
                    <a:lnTo>
                      <a:pt x="6625" y="384"/>
                    </a:lnTo>
                    <a:lnTo>
                      <a:pt x="6577" y="384"/>
                    </a:lnTo>
                    <a:lnTo>
                      <a:pt x="6529" y="384"/>
                    </a:lnTo>
                    <a:lnTo>
                      <a:pt x="6481" y="384"/>
                    </a:lnTo>
                    <a:lnTo>
                      <a:pt x="6433" y="384"/>
                    </a:lnTo>
                    <a:lnTo>
                      <a:pt x="6385" y="384"/>
                    </a:lnTo>
                    <a:lnTo>
                      <a:pt x="6337" y="384"/>
                    </a:lnTo>
                    <a:lnTo>
                      <a:pt x="6289" y="384"/>
                    </a:lnTo>
                    <a:lnTo>
                      <a:pt x="6335" y="377"/>
                    </a:lnTo>
                    <a:lnTo>
                      <a:pt x="6287" y="393"/>
                    </a:lnTo>
                    <a:cubicBezTo>
                      <a:pt x="6272" y="398"/>
                      <a:pt x="6257" y="400"/>
                      <a:pt x="6241" y="400"/>
                    </a:cubicBezTo>
                    <a:lnTo>
                      <a:pt x="6193" y="400"/>
                    </a:lnTo>
                    <a:lnTo>
                      <a:pt x="6145" y="400"/>
                    </a:lnTo>
                    <a:lnTo>
                      <a:pt x="6097" y="400"/>
                    </a:lnTo>
                    <a:lnTo>
                      <a:pt x="6049" y="400"/>
                    </a:lnTo>
                    <a:lnTo>
                      <a:pt x="6114" y="385"/>
                    </a:lnTo>
                    <a:lnTo>
                      <a:pt x="6082" y="401"/>
                    </a:lnTo>
                    <a:cubicBezTo>
                      <a:pt x="6062" y="411"/>
                      <a:pt x="6040" y="416"/>
                      <a:pt x="6017" y="416"/>
                    </a:cubicBezTo>
                    <a:lnTo>
                      <a:pt x="5969" y="416"/>
                    </a:lnTo>
                    <a:lnTo>
                      <a:pt x="5921" y="416"/>
                    </a:lnTo>
                    <a:cubicBezTo>
                      <a:pt x="5906" y="416"/>
                      <a:pt x="5891" y="414"/>
                      <a:pt x="5876" y="409"/>
                    </a:cubicBezTo>
                    <a:lnTo>
                      <a:pt x="5828" y="393"/>
                    </a:lnTo>
                    <a:lnTo>
                      <a:pt x="5873" y="400"/>
                    </a:lnTo>
                    <a:lnTo>
                      <a:pt x="5825" y="400"/>
                    </a:lnTo>
                    <a:lnTo>
                      <a:pt x="5777" y="400"/>
                    </a:lnTo>
                    <a:lnTo>
                      <a:pt x="5823" y="393"/>
                    </a:lnTo>
                    <a:lnTo>
                      <a:pt x="5775" y="409"/>
                    </a:lnTo>
                    <a:cubicBezTo>
                      <a:pt x="5760" y="414"/>
                      <a:pt x="5745" y="416"/>
                      <a:pt x="5729" y="416"/>
                    </a:cubicBezTo>
                    <a:lnTo>
                      <a:pt x="5681" y="416"/>
                    </a:lnTo>
                    <a:lnTo>
                      <a:pt x="5633" y="416"/>
                    </a:lnTo>
                    <a:cubicBezTo>
                      <a:pt x="5618" y="416"/>
                      <a:pt x="5603" y="414"/>
                      <a:pt x="5588" y="409"/>
                    </a:cubicBezTo>
                    <a:lnTo>
                      <a:pt x="5540" y="393"/>
                    </a:lnTo>
                    <a:lnTo>
                      <a:pt x="5585" y="400"/>
                    </a:lnTo>
                    <a:lnTo>
                      <a:pt x="5537" y="400"/>
                    </a:lnTo>
                    <a:lnTo>
                      <a:pt x="5583" y="393"/>
                    </a:lnTo>
                    <a:lnTo>
                      <a:pt x="5535" y="409"/>
                    </a:lnTo>
                    <a:cubicBezTo>
                      <a:pt x="5520" y="414"/>
                      <a:pt x="5505" y="416"/>
                      <a:pt x="5489" y="416"/>
                    </a:cubicBezTo>
                    <a:lnTo>
                      <a:pt x="5441" y="416"/>
                    </a:lnTo>
                    <a:lnTo>
                      <a:pt x="5487" y="409"/>
                    </a:lnTo>
                    <a:lnTo>
                      <a:pt x="5439" y="425"/>
                    </a:lnTo>
                    <a:cubicBezTo>
                      <a:pt x="5424" y="430"/>
                      <a:pt x="5409" y="432"/>
                      <a:pt x="5393" y="432"/>
                    </a:cubicBezTo>
                    <a:lnTo>
                      <a:pt x="5345" y="432"/>
                    </a:lnTo>
                    <a:cubicBezTo>
                      <a:pt x="5330" y="432"/>
                      <a:pt x="5315" y="430"/>
                      <a:pt x="5300" y="425"/>
                    </a:cubicBezTo>
                    <a:lnTo>
                      <a:pt x="5252" y="409"/>
                    </a:lnTo>
                    <a:lnTo>
                      <a:pt x="5204" y="393"/>
                    </a:lnTo>
                    <a:lnTo>
                      <a:pt x="5249" y="400"/>
                    </a:lnTo>
                    <a:lnTo>
                      <a:pt x="5201" y="400"/>
                    </a:lnTo>
                    <a:lnTo>
                      <a:pt x="5153" y="400"/>
                    </a:lnTo>
                    <a:lnTo>
                      <a:pt x="5105" y="400"/>
                    </a:lnTo>
                    <a:lnTo>
                      <a:pt x="5151" y="393"/>
                    </a:lnTo>
                    <a:lnTo>
                      <a:pt x="5103" y="409"/>
                    </a:lnTo>
                    <a:cubicBezTo>
                      <a:pt x="5088" y="414"/>
                      <a:pt x="5073" y="416"/>
                      <a:pt x="5057" y="416"/>
                    </a:cubicBezTo>
                    <a:lnTo>
                      <a:pt x="5009" y="416"/>
                    </a:lnTo>
                    <a:lnTo>
                      <a:pt x="4961" y="416"/>
                    </a:lnTo>
                    <a:lnTo>
                      <a:pt x="4913" y="416"/>
                    </a:lnTo>
                    <a:lnTo>
                      <a:pt x="4865" y="416"/>
                    </a:lnTo>
                    <a:lnTo>
                      <a:pt x="4817" y="416"/>
                    </a:lnTo>
                    <a:lnTo>
                      <a:pt x="4769" y="416"/>
                    </a:lnTo>
                    <a:lnTo>
                      <a:pt x="4721" y="416"/>
                    </a:lnTo>
                    <a:lnTo>
                      <a:pt x="4673" y="416"/>
                    </a:lnTo>
                    <a:lnTo>
                      <a:pt x="4625" y="416"/>
                    </a:lnTo>
                    <a:cubicBezTo>
                      <a:pt x="4610" y="416"/>
                      <a:pt x="4595" y="414"/>
                      <a:pt x="4580" y="409"/>
                    </a:cubicBezTo>
                    <a:lnTo>
                      <a:pt x="4532" y="393"/>
                    </a:lnTo>
                    <a:lnTo>
                      <a:pt x="4577" y="400"/>
                    </a:lnTo>
                    <a:lnTo>
                      <a:pt x="4529" y="400"/>
                    </a:lnTo>
                    <a:lnTo>
                      <a:pt x="4481" y="400"/>
                    </a:lnTo>
                    <a:lnTo>
                      <a:pt x="4527" y="393"/>
                    </a:lnTo>
                    <a:lnTo>
                      <a:pt x="4479" y="409"/>
                    </a:lnTo>
                    <a:cubicBezTo>
                      <a:pt x="4464" y="414"/>
                      <a:pt x="4449" y="416"/>
                      <a:pt x="4433" y="416"/>
                    </a:cubicBezTo>
                    <a:lnTo>
                      <a:pt x="4385" y="416"/>
                    </a:lnTo>
                    <a:lnTo>
                      <a:pt x="4337" y="416"/>
                    </a:lnTo>
                    <a:cubicBezTo>
                      <a:pt x="4322" y="416"/>
                      <a:pt x="4307" y="414"/>
                      <a:pt x="4292" y="409"/>
                    </a:cubicBezTo>
                    <a:lnTo>
                      <a:pt x="4244" y="393"/>
                    </a:lnTo>
                    <a:lnTo>
                      <a:pt x="4289" y="400"/>
                    </a:lnTo>
                    <a:lnTo>
                      <a:pt x="4241" y="400"/>
                    </a:lnTo>
                    <a:cubicBezTo>
                      <a:pt x="4226" y="400"/>
                      <a:pt x="4211" y="398"/>
                      <a:pt x="4196" y="393"/>
                    </a:cubicBezTo>
                    <a:lnTo>
                      <a:pt x="4148" y="377"/>
                    </a:lnTo>
                    <a:lnTo>
                      <a:pt x="4193" y="384"/>
                    </a:lnTo>
                    <a:lnTo>
                      <a:pt x="4145" y="384"/>
                    </a:lnTo>
                    <a:lnTo>
                      <a:pt x="4191" y="377"/>
                    </a:lnTo>
                    <a:lnTo>
                      <a:pt x="4143" y="393"/>
                    </a:lnTo>
                    <a:cubicBezTo>
                      <a:pt x="4128" y="398"/>
                      <a:pt x="4113" y="400"/>
                      <a:pt x="4097" y="400"/>
                    </a:cubicBezTo>
                    <a:lnTo>
                      <a:pt x="4049" y="400"/>
                    </a:lnTo>
                    <a:cubicBezTo>
                      <a:pt x="4034" y="400"/>
                      <a:pt x="4019" y="398"/>
                      <a:pt x="4004" y="393"/>
                    </a:cubicBezTo>
                    <a:lnTo>
                      <a:pt x="3956" y="377"/>
                    </a:lnTo>
                    <a:lnTo>
                      <a:pt x="4001" y="384"/>
                    </a:lnTo>
                    <a:lnTo>
                      <a:pt x="3953" y="384"/>
                    </a:lnTo>
                    <a:cubicBezTo>
                      <a:pt x="3938" y="384"/>
                      <a:pt x="3923" y="382"/>
                      <a:pt x="3908" y="377"/>
                    </a:cubicBezTo>
                    <a:lnTo>
                      <a:pt x="3860" y="361"/>
                    </a:lnTo>
                    <a:lnTo>
                      <a:pt x="3951" y="361"/>
                    </a:lnTo>
                    <a:lnTo>
                      <a:pt x="3903" y="377"/>
                    </a:lnTo>
                    <a:cubicBezTo>
                      <a:pt x="3888" y="382"/>
                      <a:pt x="3873" y="384"/>
                      <a:pt x="3857" y="384"/>
                    </a:cubicBezTo>
                    <a:lnTo>
                      <a:pt x="3809" y="384"/>
                    </a:lnTo>
                    <a:lnTo>
                      <a:pt x="3761" y="384"/>
                    </a:lnTo>
                    <a:cubicBezTo>
                      <a:pt x="3746" y="384"/>
                      <a:pt x="3731" y="382"/>
                      <a:pt x="3716" y="377"/>
                    </a:cubicBezTo>
                    <a:lnTo>
                      <a:pt x="3668" y="361"/>
                    </a:lnTo>
                    <a:lnTo>
                      <a:pt x="3713" y="368"/>
                    </a:lnTo>
                    <a:lnTo>
                      <a:pt x="3665" y="368"/>
                    </a:lnTo>
                    <a:lnTo>
                      <a:pt x="3617" y="368"/>
                    </a:lnTo>
                    <a:lnTo>
                      <a:pt x="3569" y="368"/>
                    </a:lnTo>
                    <a:lnTo>
                      <a:pt x="3521" y="368"/>
                    </a:lnTo>
                    <a:lnTo>
                      <a:pt x="3473" y="368"/>
                    </a:lnTo>
                    <a:lnTo>
                      <a:pt x="3425" y="368"/>
                    </a:lnTo>
                    <a:lnTo>
                      <a:pt x="3377" y="368"/>
                    </a:lnTo>
                    <a:lnTo>
                      <a:pt x="3329" y="368"/>
                    </a:lnTo>
                    <a:cubicBezTo>
                      <a:pt x="3314" y="368"/>
                      <a:pt x="3299" y="366"/>
                      <a:pt x="3284" y="361"/>
                    </a:cubicBezTo>
                    <a:lnTo>
                      <a:pt x="3236" y="345"/>
                    </a:lnTo>
                    <a:lnTo>
                      <a:pt x="3281" y="352"/>
                    </a:lnTo>
                    <a:lnTo>
                      <a:pt x="3233" y="352"/>
                    </a:lnTo>
                    <a:lnTo>
                      <a:pt x="3185" y="352"/>
                    </a:lnTo>
                    <a:lnTo>
                      <a:pt x="3137" y="352"/>
                    </a:lnTo>
                    <a:lnTo>
                      <a:pt x="3089" y="352"/>
                    </a:lnTo>
                    <a:lnTo>
                      <a:pt x="3041" y="352"/>
                    </a:lnTo>
                    <a:cubicBezTo>
                      <a:pt x="3026" y="352"/>
                      <a:pt x="3011" y="350"/>
                      <a:pt x="2996" y="345"/>
                    </a:cubicBezTo>
                    <a:lnTo>
                      <a:pt x="2948" y="329"/>
                    </a:lnTo>
                    <a:lnTo>
                      <a:pt x="2900" y="313"/>
                    </a:lnTo>
                    <a:lnTo>
                      <a:pt x="2945" y="320"/>
                    </a:lnTo>
                    <a:lnTo>
                      <a:pt x="2897" y="320"/>
                    </a:lnTo>
                    <a:lnTo>
                      <a:pt x="2849" y="320"/>
                    </a:lnTo>
                    <a:lnTo>
                      <a:pt x="2801" y="320"/>
                    </a:lnTo>
                    <a:lnTo>
                      <a:pt x="2753" y="320"/>
                    </a:lnTo>
                    <a:lnTo>
                      <a:pt x="2705" y="320"/>
                    </a:lnTo>
                    <a:lnTo>
                      <a:pt x="2657" y="320"/>
                    </a:lnTo>
                    <a:lnTo>
                      <a:pt x="2609" y="320"/>
                    </a:lnTo>
                    <a:cubicBezTo>
                      <a:pt x="2594" y="320"/>
                      <a:pt x="2579" y="318"/>
                      <a:pt x="2564" y="313"/>
                    </a:cubicBezTo>
                    <a:lnTo>
                      <a:pt x="2516" y="297"/>
                    </a:lnTo>
                    <a:lnTo>
                      <a:pt x="2468" y="281"/>
                    </a:lnTo>
                    <a:lnTo>
                      <a:pt x="2513" y="288"/>
                    </a:lnTo>
                    <a:lnTo>
                      <a:pt x="2465" y="288"/>
                    </a:lnTo>
                    <a:lnTo>
                      <a:pt x="2417" y="288"/>
                    </a:lnTo>
                    <a:lnTo>
                      <a:pt x="2463" y="281"/>
                    </a:lnTo>
                    <a:lnTo>
                      <a:pt x="2415" y="297"/>
                    </a:lnTo>
                    <a:cubicBezTo>
                      <a:pt x="2400" y="302"/>
                      <a:pt x="2385" y="304"/>
                      <a:pt x="2369" y="304"/>
                    </a:cubicBezTo>
                    <a:lnTo>
                      <a:pt x="2321" y="304"/>
                    </a:lnTo>
                    <a:lnTo>
                      <a:pt x="2273" y="304"/>
                    </a:lnTo>
                    <a:lnTo>
                      <a:pt x="2225" y="304"/>
                    </a:lnTo>
                    <a:lnTo>
                      <a:pt x="2177" y="304"/>
                    </a:lnTo>
                    <a:lnTo>
                      <a:pt x="2129" y="304"/>
                    </a:lnTo>
                    <a:lnTo>
                      <a:pt x="2081" y="304"/>
                    </a:lnTo>
                    <a:lnTo>
                      <a:pt x="2033" y="304"/>
                    </a:lnTo>
                    <a:lnTo>
                      <a:pt x="1985" y="304"/>
                    </a:lnTo>
                    <a:cubicBezTo>
                      <a:pt x="1970" y="304"/>
                      <a:pt x="1955" y="302"/>
                      <a:pt x="1940" y="297"/>
                    </a:cubicBezTo>
                    <a:lnTo>
                      <a:pt x="1892" y="281"/>
                    </a:lnTo>
                    <a:lnTo>
                      <a:pt x="1937" y="288"/>
                    </a:lnTo>
                    <a:lnTo>
                      <a:pt x="1889" y="288"/>
                    </a:lnTo>
                    <a:lnTo>
                      <a:pt x="1841" y="288"/>
                    </a:lnTo>
                    <a:lnTo>
                      <a:pt x="1887" y="281"/>
                    </a:lnTo>
                    <a:lnTo>
                      <a:pt x="1839" y="297"/>
                    </a:lnTo>
                    <a:cubicBezTo>
                      <a:pt x="1824" y="302"/>
                      <a:pt x="1809" y="304"/>
                      <a:pt x="1793" y="304"/>
                    </a:cubicBezTo>
                    <a:lnTo>
                      <a:pt x="1745" y="304"/>
                    </a:lnTo>
                    <a:lnTo>
                      <a:pt x="1697" y="304"/>
                    </a:lnTo>
                    <a:lnTo>
                      <a:pt x="1649" y="304"/>
                    </a:lnTo>
                    <a:lnTo>
                      <a:pt x="1601" y="304"/>
                    </a:lnTo>
                    <a:lnTo>
                      <a:pt x="1553" y="304"/>
                    </a:lnTo>
                    <a:cubicBezTo>
                      <a:pt x="1538" y="304"/>
                      <a:pt x="1523" y="302"/>
                      <a:pt x="1508" y="297"/>
                    </a:cubicBezTo>
                    <a:lnTo>
                      <a:pt x="1460" y="281"/>
                    </a:lnTo>
                    <a:lnTo>
                      <a:pt x="1505" y="288"/>
                    </a:lnTo>
                    <a:lnTo>
                      <a:pt x="1457" y="288"/>
                    </a:lnTo>
                    <a:lnTo>
                      <a:pt x="1409" y="288"/>
                    </a:lnTo>
                    <a:lnTo>
                      <a:pt x="1455" y="281"/>
                    </a:lnTo>
                    <a:lnTo>
                      <a:pt x="1407" y="297"/>
                    </a:lnTo>
                    <a:lnTo>
                      <a:pt x="1359" y="313"/>
                    </a:lnTo>
                    <a:lnTo>
                      <a:pt x="1311" y="329"/>
                    </a:lnTo>
                    <a:cubicBezTo>
                      <a:pt x="1281" y="339"/>
                      <a:pt x="1249" y="339"/>
                      <a:pt x="1220" y="329"/>
                    </a:cubicBezTo>
                    <a:lnTo>
                      <a:pt x="1172" y="313"/>
                    </a:lnTo>
                    <a:lnTo>
                      <a:pt x="1124" y="297"/>
                    </a:lnTo>
                    <a:lnTo>
                      <a:pt x="1169" y="304"/>
                    </a:lnTo>
                    <a:lnTo>
                      <a:pt x="1121" y="304"/>
                    </a:lnTo>
                    <a:lnTo>
                      <a:pt x="1073" y="304"/>
                    </a:lnTo>
                    <a:lnTo>
                      <a:pt x="1025" y="304"/>
                    </a:lnTo>
                    <a:lnTo>
                      <a:pt x="1071" y="297"/>
                    </a:lnTo>
                    <a:lnTo>
                      <a:pt x="1023" y="313"/>
                    </a:lnTo>
                    <a:cubicBezTo>
                      <a:pt x="1008" y="318"/>
                      <a:pt x="993" y="320"/>
                      <a:pt x="977" y="320"/>
                    </a:cubicBezTo>
                    <a:lnTo>
                      <a:pt x="929" y="320"/>
                    </a:lnTo>
                    <a:lnTo>
                      <a:pt x="975" y="313"/>
                    </a:lnTo>
                    <a:lnTo>
                      <a:pt x="927" y="329"/>
                    </a:lnTo>
                    <a:cubicBezTo>
                      <a:pt x="912" y="334"/>
                      <a:pt x="897" y="336"/>
                      <a:pt x="881" y="336"/>
                    </a:cubicBezTo>
                    <a:lnTo>
                      <a:pt x="833" y="336"/>
                    </a:lnTo>
                    <a:lnTo>
                      <a:pt x="785" y="336"/>
                    </a:lnTo>
                    <a:lnTo>
                      <a:pt x="737" y="336"/>
                    </a:lnTo>
                    <a:lnTo>
                      <a:pt x="689" y="336"/>
                    </a:lnTo>
                    <a:lnTo>
                      <a:pt x="641" y="336"/>
                    </a:lnTo>
                    <a:lnTo>
                      <a:pt x="687" y="329"/>
                    </a:lnTo>
                    <a:lnTo>
                      <a:pt x="639" y="345"/>
                    </a:lnTo>
                    <a:lnTo>
                      <a:pt x="591" y="361"/>
                    </a:lnTo>
                    <a:cubicBezTo>
                      <a:pt x="576" y="366"/>
                      <a:pt x="561" y="368"/>
                      <a:pt x="545" y="368"/>
                    </a:cubicBezTo>
                    <a:lnTo>
                      <a:pt x="497" y="368"/>
                    </a:lnTo>
                    <a:cubicBezTo>
                      <a:pt x="482" y="368"/>
                      <a:pt x="467" y="366"/>
                      <a:pt x="452" y="361"/>
                    </a:cubicBezTo>
                    <a:lnTo>
                      <a:pt x="404" y="345"/>
                    </a:lnTo>
                    <a:lnTo>
                      <a:pt x="449" y="352"/>
                    </a:lnTo>
                    <a:lnTo>
                      <a:pt x="401" y="352"/>
                    </a:lnTo>
                    <a:lnTo>
                      <a:pt x="353" y="352"/>
                    </a:lnTo>
                    <a:lnTo>
                      <a:pt x="399" y="345"/>
                    </a:lnTo>
                    <a:lnTo>
                      <a:pt x="351" y="361"/>
                    </a:lnTo>
                    <a:lnTo>
                      <a:pt x="303" y="377"/>
                    </a:lnTo>
                    <a:cubicBezTo>
                      <a:pt x="288" y="382"/>
                      <a:pt x="273" y="384"/>
                      <a:pt x="257" y="384"/>
                    </a:cubicBezTo>
                    <a:lnTo>
                      <a:pt x="209" y="384"/>
                    </a:lnTo>
                    <a:lnTo>
                      <a:pt x="255" y="377"/>
                    </a:lnTo>
                    <a:lnTo>
                      <a:pt x="207" y="393"/>
                    </a:lnTo>
                    <a:cubicBezTo>
                      <a:pt x="132" y="418"/>
                      <a:pt x="50" y="377"/>
                      <a:pt x="25" y="302"/>
                    </a:cubicBezTo>
                    <a:cubicBezTo>
                      <a:pt x="0" y="227"/>
                      <a:pt x="40" y="145"/>
                      <a:pt x="116" y="120"/>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6" name="Freeform 14"/>
              <p:cNvSpPr>
                <a:spLocks/>
              </p:cNvSpPr>
              <p:nvPr/>
            </p:nvSpPr>
            <p:spPr bwMode="auto">
              <a:xfrm>
                <a:off x="1620838" y="1141413"/>
                <a:ext cx="942975" cy="1462088"/>
              </a:xfrm>
              <a:custGeom>
                <a:avLst/>
                <a:gdLst>
                  <a:gd name="T0" fmla="*/ 382 w 9893"/>
                  <a:gd name="T1" fmla="*/ 14972 h 15348"/>
                  <a:gd name="T2" fmla="*/ 672 w 9893"/>
                  <a:gd name="T3" fmla="*/ 14964 h 15348"/>
                  <a:gd name="T4" fmla="*/ 960 w 9893"/>
                  <a:gd name="T5" fmla="*/ 14948 h 15348"/>
                  <a:gd name="T6" fmla="*/ 1107 w 9893"/>
                  <a:gd name="T7" fmla="*/ 14972 h 15348"/>
                  <a:gd name="T8" fmla="*/ 1392 w 9893"/>
                  <a:gd name="T9" fmla="*/ 14948 h 15348"/>
                  <a:gd name="T10" fmla="*/ 1680 w 9893"/>
                  <a:gd name="T11" fmla="*/ 14964 h 15348"/>
                  <a:gd name="T12" fmla="*/ 1968 w 9893"/>
                  <a:gd name="T13" fmla="*/ 14980 h 15348"/>
                  <a:gd name="T14" fmla="*/ 2256 w 9893"/>
                  <a:gd name="T15" fmla="*/ 14996 h 15348"/>
                  <a:gd name="T16" fmla="*/ 2403 w 9893"/>
                  <a:gd name="T17" fmla="*/ 15052 h 15348"/>
                  <a:gd name="T18" fmla="*/ 2688 w 9893"/>
                  <a:gd name="T19" fmla="*/ 15044 h 15348"/>
                  <a:gd name="T20" fmla="*/ 2976 w 9893"/>
                  <a:gd name="T21" fmla="*/ 15060 h 15348"/>
                  <a:gd name="T22" fmla="*/ 3089 w 9893"/>
                  <a:gd name="T23" fmla="*/ 15053 h 15348"/>
                  <a:gd name="T24" fmla="*/ 3403 w 9893"/>
                  <a:gd name="T25" fmla="*/ 14815 h 15348"/>
                  <a:gd name="T26" fmla="*/ 3629 w 9893"/>
                  <a:gd name="T27" fmla="*/ 14590 h 15348"/>
                  <a:gd name="T28" fmla="*/ 3805 w 9893"/>
                  <a:gd name="T29" fmla="*/ 14350 h 15348"/>
                  <a:gd name="T30" fmla="*/ 4176 w 9893"/>
                  <a:gd name="T31" fmla="*/ 13668 h 15348"/>
                  <a:gd name="T32" fmla="*/ 4556 w 9893"/>
                  <a:gd name="T33" fmla="*/ 12764 h 15348"/>
                  <a:gd name="T34" fmla="*/ 4944 w 9893"/>
                  <a:gd name="T35" fmla="*/ 11892 h 15348"/>
                  <a:gd name="T36" fmla="*/ 5307 w 9893"/>
                  <a:gd name="T37" fmla="*/ 11343 h 15348"/>
                  <a:gd name="T38" fmla="*/ 5595 w 9893"/>
                  <a:gd name="T39" fmla="*/ 11007 h 15348"/>
                  <a:gd name="T40" fmla="*/ 5883 w 9893"/>
                  <a:gd name="T41" fmla="*/ 10639 h 15348"/>
                  <a:gd name="T42" fmla="*/ 6109 w 9893"/>
                  <a:gd name="T43" fmla="*/ 10430 h 15348"/>
                  <a:gd name="T44" fmla="*/ 6493 w 9893"/>
                  <a:gd name="T45" fmla="*/ 9902 h 15348"/>
                  <a:gd name="T46" fmla="*/ 6773 w 9893"/>
                  <a:gd name="T47" fmla="*/ 9498 h 15348"/>
                  <a:gd name="T48" fmla="*/ 7148 w 9893"/>
                  <a:gd name="T49" fmla="*/ 8764 h 15348"/>
                  <a:gd name="T50" fmla="*/ 7530 w 9893"/>
                  <a:gd name="T51" fmla="*/ 7762 h 15348"/>
                  <a:gd name="T52" fmla="*/ 7908 w 9893"/>
                  <a:gd name="T53" fmla="*/ 6420 h 15348"/>
                  <a:gd name="T54" fmla="*/ 8293 w 9893"/>
                  <a:gd name="T55" fmla="*/ 4850 h 15348"/>
                  <a:gd name="T56" fmla="*/ 8682 w 9893"/>
                  <a:gd name="T57" fmla="*/ 3314 h 15348"/>
                  <a:gd name="T58" fmla="*/ 9024 w 9893"/>
                  <a:gd name="T59" fmla="*/ 1860 h 15348"/>
                  <a:gd name="T60" fmla="*/ 9350 w 9893"/>
                  <a:gd name="T61" fmla="*/ 783 h 15348"/>
                  <a:gd name="T62" fmla="*/ 9813 w 9893"/>
                  <a:gd name="T63" fmla="*/ 317 h 15348"/>
                  <a:gd name="T64" fmla="*/ 9435 w 9893"/>
                  <a:gd name="T65" fmla="*/ 1450 h 15348"/>
                  <a:gd name="T66" fmla="*/ 9151 w 9893"/>
                  <a:gd name="T67" fmla="*/ 2538 h 15348"/>
                  <a:gd name="T68" fmla="*/ 8765 w 9893"/>
                  <a:gd name="T69" fmla="*/ 4213 h 15348"/>
                  <a:gd name="T70" fmla="*/ 8380 w 9893"/>
                  <a:gd name="T71" fmla="*/ 5751 h 15348"/>
                  <a:gd name="T72" fmla="*/ 7994 w 9893"/>
                  <a:gd name="T73" fmla="*/ 7214 h 15348"/>
                  <a:gd name="T74" fmla="*/ 7601 w 9893"/>
                  <a:gd name="T75" fmla="*/ 8453 h 15348"/>
                  <a:gd name="T76" fmla="*/ 7217 w 9893"/>
                  <a:gd name="T77" fmla="*/ 9285 h 15348"/>
                  <a:gd name="T78" fmla="*/ 6820 w 9893"/>
                  <a:gd name="T79" fmla="*/ 9963 h 15348"/>
                  <a:gd name="T80" fmla="*/ 6532 w 9893"/>
                  <a:gd name="T81" fmla="*/ 10347 h 15348"/>
                  <a:gd name="T82" fmla="*/ 6182 w 9893"/>
                  <a:gd name="T83" fmla="*/ 10762 h 15348"/>
                  <a:gd name="T84" fmla="*/ 5964 w 9893"/>
                  <a:gd name="T85" fmla="*/ 10975 h 15348"/>
                  <a:gd name="T86" fmla="*/ 5668 w 9893"/>
                  <a:gd name="T87" fmla="*/ 11355 h 15348"/>
                  <a:gd name="T88" fmla="*/ 5388 w 9893"/>
                  <a:gd name="T89" fmla="*/ 11727 h 15348"/>
                  <a:gd name="T90" fmla="*/ 5013 w 9893"/>
                  <a:gd name="T91" fmla="*/ 12413 h 15348"/>
                  <a:gd name="T92" fmla="*/ 4629 w 9893"/>
                  <a:gd name="T93" fmla="*/ 13341 h 15348"/>
                  <a:gd name="T94" fmla="*/ 4236 w 9893"/>
                  <a:gd name="T95" fmla="*/ 14207 h 15348"/>
                  <a:gd name="T96" fmla="*/ 3940 w 9893"/>
                  <a:gd name="T97" fmla="*/ 14635 h 15348"/>
                  <a:gd name="T98" fmla="*/ 3702 w 9893"/>
                  <a:gd name="T99" fmla="*/ 14938 h 15348"/>
                  <a:gd name="T100" fmla="*/ 3440 w 9893"/>
                  <a:gd name="T101" fmla="*/ 15164 h 15348"/>
                  <a:gd name="T102" fmla="*/ 3072 w 9893"/>
                  <a:gd name="T103" fmla="*/ 15332 h 15348"/>
                  <a:gd name="T104" fmla="*/ 2787 w 9893"/>
                  <a:gd name="T105" fmla="*/ 15325 h 15348"/>
                  <a:gd name="T106" fmla="*/ 2592 w 9893"/>
                  <a:gd name="T107" fmla="*/ 15316 h 15348"/>
                  <a:gd name="T108" fmla="*/ 2352 w 9893"/>
                  <a:gd name="T109" fmla="*/ 15316 h 15348"/>
                  <a:gd name="T110" fmla="*/ 2064 w 9893"/>
                  <a:gd name="T111" fmla="*/ 15284 h 15348"/>
                  <a:gd name="T112" fmla="*/ 1779 w 9893"/>
                  <a:gd name="T113" fmla="*/ 15245 h 15348"/>
                  <a:gd name="T114" fmla="*/ 1491 w 9893"/>
                  <a:gd name="T115" fmla="*/ 15245 h 15348"/>
                  <a:gd name="T116" fmla="*/ 1294 w 9893"/>
                  <a:gd name="T117" fmla="*/ 15245 h 15348"/>
                  <a:gd name="T118" fmla="*/ 1056 w 9893"/>
                  <a:gd name="T119" fmla="*/ 15252 h 15348"/>
                  <a:gd name="T120" fmla="*/ 862 w 9893"/>
                  <a:gd name="T121" fmla="*/ 15245 h 15348"/>
                  <a:gd name="T122" fmla="*/ 480 w 9893"/>
                  <a:gd name="T123" fmla="*/ 15252 h 15348"/>
                  <a:gd name="T124" fmla="*/ 286 w 9893"/>
                  <a:gd name="T125" fmla="*/ 15229 h 15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93" h="15348">
                    <a:moveTo>
                      <a:pt x="144" y="14964"/>
                    </a:moveTo>
                    <a:lnTo>
                      <a:pt x="192" y="14964"/>
                    </a:lnTo>
                    <a:lnTo>
                      <a:pt x="147" y="14972"/>
                    </a:lnTo>
                    <a:lnTo>
                      <a:pt x="195" y="14956"/>
                    </a:lnTo>
                    <a:cubicBezTo>
                      <a:pt x="210" y="14951"/>
                      <a:pt x="225" y="14948"/>
                      <a:pt x="240" y="14948"/>
                    </a:cubicBezTo>
                    <a:lnTo>
                      <a:pt x="288" y="14948"/>
                    </a:lnTo>
                    <a:cubicBezTo>
                      <a:pt x="304" y="14948"/>
                      <a:pt x="319" y="14951"/>
                      <a:pt x="334" y="14956"/>
                    </a:cubicBezTo>
                    <a:lnTo>
                      <a:pt x="382" y="14972"/>
                    </a:lnTo>
                    <a:lnTo>
                      <a:pt x="336" y="14964"/>
                    </a:lnTo>
                    <a:lnTo>
                      <a:pt x="384" y="14964"/>
                    </a:lnTo>
                    <a:lnTo>
                      <a:pt x="432" y="14964"/>
                    </a:lnTo>
                    <a:lnTo>
                      <a:pt x="480" y="14964"/>
                    </a:lnTo>
                    <a:lnTo>
                      <a:pt x="528" y="14964"/>
                    </a:lnTo>
                    <a:lnTo>
                      <a:pt x="576" y="14964"/>
                    </a:lnTo>
                    <a:lnTo>
                      <a:pt x="624" y="14964"/>
                    </a:lnTo>
                    <a:lnTo>
                      <a:pt x="672" y="14964"/>
                    </a:lnTo>
                    <a:lnTo>
                      <a:pt x="720" y="14964"/>
                    </a:lnTo>
                    <a:lnTo>
                      <a:pt x="768" y="14964"/>
                    </a:lnTo>
                    <a:lnTo>
                      <a:pt x="816" y="14964"/>
                    </a:lnTo>
                    <a:lnTo>
                      <a:pt x="771" y="14972"/>
                    </a:lnTo>
                    <a:lnTo>
                      <a:pt x="819" y="14956"/>
                    </a:lnTo>
                    <a:cubicBezTo>
                      <a:pt x="834" y="14951"/>
                      <a:pt x="849" y="14948"/>
                      <a:pt x="864" y="14948"/>
                    </a:cubicBezTo>
                    <a:lnTo>
                      <a:pt x="912" y="14948"/>
                    </a:lnTo>
                    <a:lnTo>
                      <a:pt x="960" y="14948"/>
                    </a:lnTo>
                    <a:cubicBezTo>
                      <a:pt x="976" y="14948"/>
                      <a:pt x="991" y="14951"/>
                      <a:pt x="1006" y="14956"/>
                    </a:cubicBezTo>
                    <a:lnTo>
                      <a:pt x="1054" y="14972"/>
                    </a:lnTo>
                    <a:lnTo>
                      <a:pt x="1008" y="14964"/>
                    </a:lnTo>
                    <a:lnTo>
                      <a:pt x="1056" y="14964"/>
                    </a:lnTo>
                    <a:cubicBezTo>
                      <a:pt x="1072" y="14964"/>
                      <a:pt x="1087" y="14967"/>
                      <a:pt x="1102" y="14972"/>
                    </a:cubicBezTo>
                    <a:lnTo>
                      <a:pt x="1150" y="14988"/>
                    </a:lnTo>
                    <a:lnTo>
                      <a:pt x="1059" y="14988"/>
                    </a:lnTo>
                    <a:lnTo>
                      <a:pt x="1107" y="14972"/>
                    </a:lnTo>
                    <a:cubicBezTo>
                      <a:pt x="1122" y="14967"/>
                      <a:pt x="1137" y="14964"/>
                      <a:pt x="1152" y="14964"/>
                    </a:cubicBezTo>
                    <a:lnTo>
                      <a:pt x="1200" y="14964"/>
                    </a:lnTo>
                    <a:lnTo>
                      <a:pt x="1248" y="14964"/>
                    </a:lnTo>
                    <a:lnTo>
                      <a:pt x="1203" y="14972"/>
                    </a:lnTo>
                    <a:lnTo>
                      <a:pt x="1251" y="14956"/>
                    </a:lnTo>
                    <a:cubicBezTo>
                      <a:pt x="1266" y="14951"/>
                      <a:pt x="1281" y="14948"/>
                      <a:pt x="1296" y="14948"/>
                    </a:cubicBezTo>
                    <a:lnTo>
                      <a:pt x="1344" y="14948"/>
                    </a:lnTo>
                    <a:lnTo>
                      <a:pt x="1392" y="14948"/>
                    </a:lnTo>
                    <a:lnTo>
                      <a:pt x="1440" y="14948"/>
                    </a:lnTo>
                    <a:lnTo>
                      <a:pt x="1488" y="14948"/>
                    </a:lnTo>
                    <a:cubicBezTo>
                      <a:pt x="1504" y="14948"/>
                      <a:pt x="1519" y="14951"/>
                      <a:pt x="1534" y="14956"/>
                    </a:cubicBezTo>
                    <a:lnTo>
                      <a:pt x="1582" y="14972"/>
                    </a:lnTo>
                    <a:lnTo>
                      <a:pt x="1536" y="14964"/>
                    </a:lnTo>
                    <a:lnTo>
                      <a:pt x="1584" y="14964"/>
                    </a:lnTo>
                    <a:lnTo>
                      <a:pt x="1632" y="14964"/>
                    </a:lnTo>
                    <a:lnTo>
                      <a:pt x="1680" y="14964"/>
                    </a:lnTo>
                    <a:lnTo>
                      <a:pt x="1728" y="14964"/>
                    </a:lnTo>
                    <a:lnTo>
                      <a:pt x="1776" y="14964"/>
                    </a:lnTo>
                    <a:lnTo>
                      <a:pt x="1824" y="14964"/>
                    </a:lnTo>
                    <a:cubicBezTo>
                      <a:pt x="1840" y="14964"/>
                      <a:pt x="1855" y="14967"/>
                      <a:pt x="1870" y="14972"/>
                    </a:cubicBezTo>
                    <a:lnTo>
                      <a:pt x="1918" y="14988"/>
                    </a:lnTo>
                    <a:lnTo>
                      <a:pt x="1872" y="14980"/>
                    </a:lnTo>
                    <a:lnTo>
                      <a:pt x="1920" y="14980"/>
                    </a:lnTo>
                    <a:lnTo>
                      <a:pt x="1968" y="14980"/>
                    </a:lnTo>
                    <a:cubicBezTo>
                      <a:pt x="1984" y="14980"/>
                      <a:pt x="1999" y="14983"/>
                      <a:pt x="2014" y="14988"/>
                    </a:cubicBezTo>
                    <a:lnTo>
                      <a:pt x="2062" y="15004"/>
                    </a:lnTo>
                    <a:lnTo>
                      <a:pt x="2016" y="14996"/>
                    </a:lnTo>
                    <a:lnTo>
                      <a:pt x="2064" y="14996"/>
                    </a:lnTo>
                    <a:lnTo>
                      <a:pt x="2112" y="14996"/>
                    </a:lnTo>
                    <a:lnTo>
                      <a:pt x="2160" y="14996"/>
                    </a:lnTo>
                    <a:lnTo>
                      <a:pt x="2208" y="14996"/>
                    </a:lnTo>
                    <a:lnTo>
                      <a:pt x="2256" y="14996"/>
                    </a:lnTo>
                    <a:cubicBezTo>
                      <a:pt x="2272" y="14996"/>
                      <a:pt x="2287" y="14999"/>
                      <a:pt x="2302" y="15004"/>
                    </a:cubicBezTo>
                    <a:lnTo>
                      <a:pt x="2350" y="15020"/>
                    </a:lnTo>
                    <a:lnTo>
                      <a:pt x="2398" y="15036"/>
                    </a:lnTo>
                    <a:lnTo>
                      <a:pt x="2352" y="15028"/>
                    </a:lnTo>
                    <a:lnTo>
                      <a:pt x="2400" y="15028"/>
                    </a:lnTo>
                    <a:cubicBezTo>
                      <a:pt x="2416" y="15028"/>
                      <a:pt x="2431" y="15031"/>
                      <a:pt x="2446" y="15036"/>
                    </a:cubicBezTo>
                    <a:lnTo>
                      <a:pt x="2494" y="15052"/>
                    </a:lnTo>
                    <a:lnTo>
                      <a:pt x="2403" y="15052"/>
                    </a:lnTo>
                    <a:lnTo>
                      <a:pt x="2451" y="15036"/>
                    </a:lnTo>
                    <a:cubicBezTo>
                      <a:pt x="2466" y="15031"/>
                      <a:pt x="2481" y="15028"/>
                      <a:pt x="2496" y="15028"/>
                    </a:cubicBezTo>
                    <a:lnTo>
                      <a:pt x="2544" y="15028"/>
                    </a:lnTo>
                    <a:lnTo>
                      <a:pt x="2592" y="15028"/>
                    </a:lnTo>
                    <a:cubicBezTo>
                      <a:pt x="2608" y="15028"/>
                      <a:pt x="2623" y="15031"/>
                      <a:pt x="2638" y="15036"/>
                    </a:cubicBezTo>
                    <a:lnTo>
                      <a:pt x="2686" y="15052"/>
                    </a:lnTo>
                    <a:lnTo>
                      <a:pt x="2640" y="15044"/>
                    </a:lnTo>
                    <a:lnTo>
                      <a:pt x="2688" y="15044"/>
                    </a:lnTo>
                    <a:lnTo>
                      <a:pt x="2736" y="15044"/>
                    </a:lnTo>
                    <a:lnTo>
                      <a:pt x="2784" y="15044"/>
                    </a:lnTo>
                    <a:lnTo>
                      <a:pt x="2832" y="15044"/>
                    </a:lnTo>
                    <a:cubicBezTo>
                      <a:pt x="2848" y="15044"/>
                      <a:pt x="2863" y="15047"/>
                      <a:pt x="2878" y="15052"/>
                    </a:cubicBezTo>
                    <a:lnTo>
                      <a:pt x="2926" y="15068"/>
                    </a:lnTo>
                    <a:lnTo>
                      <a:pt x="2880" y="15060"/>
                    </a:lnTo>
                    <a:lnTo>
                      <a:pt x="2928" y="15060"/>
                    </a:lnTo>
                    <a:lnTo>
                      <a:pt x="2976" y="15060"/>
                    </a:lnTo>
                    <a:lnTo>
                      <a:pt x="3024" y="15060"/>
                    </a:lnTo>
                    <a:lnTo>
                      <a:pt x="2979" y="15068"/>
                    </a:lnTo>
                    <a:lnTo>
                      <a:pt x="3027" y="15052"/>
                    </a:lnTo>
                    <a:cubicBezTo>
                      <a:pt x="3042" y="15047"/>
                      <a:pt x="3057" y="15044"/>
                      <a:pt x="3072" y="15044"/>
                    </a:cubicBezTo>
                    <a:lnTo>
                      <a:pt x="3120" y="15044"/>
                    </a:lnTo>
                    <a:lnTo>
                      <a:pt x="3075" y="15052"/>
                    </a:lnTo>
                    <a:lnTo>
                      <a:pt x="3123" y="15036"/>
                    </a:lnTo>
                    <a:lnTo>
                      <a:pt x="3089" y="15053"/>
                    </a:lnTo>
                    <a:lnTo>
                      <a:pt x="3137" y="15021"/>
                    </a:lnTo>
                    <a:lnTo>
                      <a:pt x="3185" y="14989"/>
                    </a:lnTo>
                    <a:lnTo>
                      <a:pt x="3233" y="14957"/>
                    </a:lnTo>
                    <a:lnTo>
                      <a:pt x="3281" y="14925"/>
                    </a:lnTo>
                    <a:lnTo>
                      <a:pt x="3329" y="14893"/>
                    </a:lnTo>
                    <a:lnTo>
                      <a:pt x="3307" y="14911"/>
                    </a:lnTo>
                    <a:lnTo>
                      <a:pt x="3355" y="14863"/>
                    </a:lnTo>
                    <a:lnTo>
                      <a:pt x="3403" y="14815"/>
                    </a:lnTo>
                    <a:lnTo>
                      <a:pt x="3451" y="14767"/>
                    </a:lnTo>
                    <a:cubicBezTo>
                      <a:pt x="3457" y="14760"/>
                      <a:pt x="3465" y="14754"/>
                      <a:pt x="3473" y="14749"/>
                    </a:cubicBezTo>
                    <a:lnTo>
                      <a:pt x="3521" y="14717"/>
                    </a:lnTo>
                    <a:lnTo>
                      <a:pt x="3499" y="14735"/>
                    </a:lnTo>
                    <a:lnTo>
                      <a:pt x="3547" y="14687"/>
                    </a:lnTo>
                    <a:lnTo>
                      <a:pt x="3595" y="14639"/>
                    </a:lnTo>
                    <a:lnTo>
                      <a:pt x="3581" y="14654"/>
                    </a:lnTo>
                    <a:lnTo>
                      <a:pt x="3629" y="14590"/>
                    </a:lnTo>
                    <a:lnTo>
                      <a:pt x="3616" y="14612"/>
                    </a:lnTo>
                    <a:lnTo>
                      <a:pt x="3648" y="14548"/>
                    </a:lnTo>
                    <a:cubicBezTo>
                      <a:pt x="3652" y="14540"/>
                      <a:pt x="3656" y="14533"/>
                      <a:pt x="3661" y="14526"/>
                    </a:cubicBezTo>
                    <a:lnTo>
                      <a:pt x="3709" y="14462"/>
                    </a:lnTo>
                    <a:cubicBezTo>
                      <a:pt x="3713" y="14457"/>
                      <a:pt x="3718" y="14451"/>
                      <a:pt x="3723" y="14447"/>
                    </a:cubicBezTo>
                    <a:lnTo>
                      <a:pt x="3771" y="14399"/>
                    </a:lnTo>
                    <a:lnTo>
                      <a:pt x="3757" y="14414"/>
                    </a:lnTo>
                    <a:lnTo>
                      <a:pt x="3805" y="14350"/>
                    </a:lnTo>
                    <a:lnTo>
                      <a:pt x="3845" y="14282"/>
                    </a:lnTo>
                    <a:lnTo>
                      <a:pt x="3901" y="14206"/>
                    </a:lnTo>
                    <a:lnTo>
                      <a:pt x="3941" y="14138"/>
                    </a:lnTo>
                    <a:lnTo>
                      <a:pt x="3989" y="14058"/>
                    </a:lnTo>
                    <a:lnTo>
                      <a:pt x="4032" y="13972"/>
                    </a:lnTo>
                    <a:lnTo>
                      <a:pt x="4080" y="13876"/>
                    </a:lnTo>
                    <a:lnTo>
                      <a:pt x="4124" y="13772"/>
                    </a:lnTo>
                    <a:lnTo>
                      <a:pt x="4176" y="13668"/>
                    </a:lnTo>
                    <a:lnTo>
                      <a:pt x="4220" y="13564"/>
                    </a:lnTo>
                    <a:lnTo>
                      <a:pt x="4268" y="13452"/>
                    </a:lnTo>
                    <a:lnTo>
                      <a:pt x="4316" y="13340"/>
                    </a:lnTo>
                    <a:lnTo>
                      <a:pt x="4364" y="13228"/>
                    </a:lnTo>
                    <a:lnTo>
                      <a:pt x="4412" y="13116"/>
                    </a:lnTo>
                    <a:lnTo>
                      <a:pt x="4458" y="12994"/>
                    </a:lnTo>
                    <a:lnTo>
                      <a:pt x="4508" y="12876"/>
                    </a:lnTo>
                    <a:lnTo>
                      <a:pt x="4556" y="12764"/>
                    </a:lnTo>
                    <a:lnTo>
                      <a:pt x="4604" y="12652"/>
                    </a:lnTo>
                    <a:lnTo>
                      <a:pt x="4652" y="12540"/>
                    </a:lnTo>
                    <a:lnTo>
                      <a:pt x="4698" y="12418"/>
                    </a:lnTo>
                    <a:lnTo>
                      <a:pt x="4748" y="12300"/>
                    </a:lnTo>
                    <a:lnTo>
                      <a:pt x="4796" y="12188"/>
                    </a:lnTo>
                    <a:lnTo>
                      <a:pt x="4848" y="12084"/>
                    </a:lnTo>
                    <a:lnTo>
                      <a:pt x="4896" y="11988"/>
                    </a:lnTo>
                    <a:lnTo>
                      <a:pt x="4944" y="11892"/>
                    </a:lnTo>
                    <a:lnTo>
                      <a:pt x="4997" y="11802"/>
                    </a:lnTo>
                    <a:lnTo>
                      <a:pt x="5045" y="11722"/>
                    </a:lnTo>
                    <a:lnTo>
                      <a:pt x="5101" y="11646"/>
                    </a:lnTo>
                    <a:lnTo>
                      <a:pt x="5141" y="11578"/>
                    </a:lnTo>
                    <a:lnTo>
                      <a:pt x="5189" y="11498"/>
                    </a:lnTo>
                    <a:lnTo>
                      <a:pt x="5245" y="11422"/>
                    </a:lnTo>
                    <a:lnTo>
                      <a:pt x="5293" y="11358"/>
                    </a:lnTo>
                    <a:cubicBezTo>
                      <a:pt x="5297" y="11353"/>
                      <a:pt x="5302" y="11347"/>
                      <a:pt x="5307" y="11343"/>
                    </a:cubicBezTo>
                    <a:lnTo>
                      <a:pt x="5355" y="11295"/>
                    </a:lnTo>
                    <a:lnTo>
                      <a:pt x="5341" y="11310"/>
                    </a:lnTo>
                    <a:lnTo>
                      <a:pt x="5389" y="11246"/>
                    </a:lnTo>
                    <a:lnTo>
                      <a:pt x="5437" y="11182"/>
                    </a:lnTo>
                    <a:lnTo>
                      <a:pt x="5485" y="11118"/>
                    </a:lnTo>
                    <a:cubicBezTo>
                      <a:pt x="5489" y="11113"/>
                      <a:pt x="5494" y="11107"/>
                      <a:pt x="5499" y="11103"/>
                    </a:cubicBezTo>
                    <a:lnTo>
                      <a:pt x="5547" y="11055"/>
                    </a:lnTo>
                    <a:lnTo>
                      <a:pt x="5595" y="11007"/>
                    </a:lnTo>
                    <a:lnTo>
                      <a:pt x="5643" y="10959"/>
                    </a:lnTo>
                    <a:lnTo>
                      <a:pt x="5621" y="10986"/>
                    </a:lnTo>
                    <a:lnTo>
                      <a:pt x="5669" y="10906"/>
                    </a:lnTo>
                    <a:lnTo>
                      <a:pt x="5717" y="10826"/>
                    </a:lnTo>
                    <a:lnTo>
                      <a:pt x="5773" y="10750"/>
                    </a:lnTo>
                    <a:cubicBezTo>
                      <a:pt x="5777" y="10745"/>
                      <a:pt x="5782" y="10739"/>
                      <a:pt x="5787" y="10735"/>
                    </a:cubicBezTo>
                    <a:lnTo>
                      <a:pt x="5835" y="10687"/>
                    </a:lnTo>
                    <a:lnTo>
                      <a:pt x="5883" y="10639"/>
                    </a:lnTo>
                    <a:lnTo>
                      <a:pt x="5931" y="10591"/>
                    </a:lnTo>
                    <a:cubicBezTo>
                      <a:pt x="5937" y="10584"/>
                      <a:pt x="5945" y="10578"/>
                      <a:pt x="5953" y="10573"/>
                    </a:cubicBezTo>
                    <a:lnTo>
                      <a:pt x="6001" y="10541"/>
                    </a:lnTo>
                    <a:lnTo>
                      <a:pt x="5979" y="10559"/>
                    </a:lnTo>
                    <a:lnTo>
                      <a:pt x="6027" y="10511"/>
                    </a:lnTo>
                    <a:lnTo>
                      <a:pt x="6075" y="10463"/>
                    </a:lnTo>
                    <a:lnTo>
                      <a:pt x="6123" y="10415"/>
                    </a:lnTo>
                    <a:lnTo>
                      <a:pt x="6109" y="10430"/>
                    </a:lnTo>
                    <a:lnTo>
                      <a:pt x="6157" y="10366"/>
                    </a:lnTo>
                    <a:lnTo>
                      <a:pt x="6205" y="10302"/>
                    </a:lnTo>
                    <a:lnTo>
                      <a:pt x="6253" y="10238"/>
                    </a:lnTo>
                    <a:lnTo>
                      <a:pt x="6301" y="10174"/>
                    </a:lnTo>
                    <a:lnTo>
                      <a:pt x="6349" y="10110"/>
                    </a:lnTo>
                    <a:lnTo>
                      <a:pt x="6397" y="10046"/>
                    </a:lnTo>
                    <a:lnTo>
                      <a:pt x="6437" y="9978"/>
                    </a:lnTo>
                    <a:lnTo>
                      <a:pt x="6493" y="9902"/>
                    </a:lnTo>
                    <a:cubicBezTo>
                      <a:pt x="6497" y="9897"/>
                      <a:pt x="6502" y="9891"/>
                      <a:pt x="6507" y="9887"/>
                    </a:cubicBezTo>
                    <a:lnTo>
                      <a:pt x="6555" y="9839"/>
                    </a:lnTo>
                    <a:lnTo>
                      <a:pt x="6541" y="9854"/>
                    </a:lnTo>
                    <a:lnTo>
                      <a:pt x="6589" y="9790"/>
                    </a:lnTo>
                    <a:lnTo>
                      <a:pt x="6637" y="9726"/>
                    </a:lnTo>
                    <a:lnTo>
                      <a:pt x="6677" y="9658"/>
                    </a:lnTo>
                    <a:lnTo>
                      <a:pt x="6725" y="9578"/>
                    </a:lnTo>
                    <a:lnTo>
                      <a:pt x="6773" y="9498"/>
                    </a:lnTo>
                    <a:lnTo>
                      <a:pt x="6821" y="9418"/>
                    </a:lnTo>
                    <a:lnTo>
                      <a:pt x="6864" y="9332"/>
                    </a:lnTo>
                    <a:lnTo>
                      <a:pt x="6917" y="9242"/>
                    </a:lnTo>
                    <a:lnTo>
                      <a:pt x="6960" y="9156"/>
                    </a:lnTo>
                    <a:lnTo>
                      <a:pt x="7008" y="9060"/>
                    </a:lnTo>
                    <a:lnTo>
                      <a:pt x="7056" y="8964"/>
                    </a:lnTo>
                    <a:lnTo>
                      <a:pt x="7104" y="8868"/>
                    </a:lnTo>
                    <a:lnTo>
                      <a:pt x="7148" y="8764"/>
                    </a:lnTo>
                    <a:lnTo>
                      <a:pt x="7194" y="8642"/>
                    </a:lnTo>
                    <a:lnTo>
                      <a:pt x="7244" y="8524"/>
                    </a:lnTo>
                    <a:lnTo>
                      <a:pt x="7296" y="8420"/>
                    </a:lnTo>
                    <a:lnTo>
                      <a:pt x="7344" y="8324"/>
                    </a:lnTo>
                    <a:lnTo>
                      <a:pt x="7386" y="8210"/>
                    </a:lnTo>
                    <a:lnTo>
                      <a:pt x="7430" y="8047"/>
                    </a:lnTo>
                    <a:lnTo>
                      <a:pt x="7480" y="7895"/>
                    </a:lnTo>
                    <a:lnTo>
                      <a:pt x="7530" y="7762"/>
                    </a:lnTo>
                    <a:lnTo>
                      <a:pt x="7578" y="7634"/>
                    </a:lnTo>
                    <a:lnTo>
                      <a:pt x="7622" y="7471"/>
                    </a:lnTo>
                    <a:lnTo>
                      <a:pt x="7670" y="7295"/>
                    </a:lnTo>
                    <a:lnTo>
                      <a:pt x="7719" y="7131"/>
                    </a:lnTo>
                    <a:lnTo>
                      <a:pt x="7767" y="6971"/>
                    </a:lnTo>
                    <a:lnTo>
                      <a:pt x="7814" y="6799"/>
                    </a:lnTo>
                    <a:lnTo>
                      <a:pt x="7862" y="6623"/>
                    </a:lnTo>
                    <a:lnTo>
                      <a:pt x="7908" y="6420"/>
                    </a:lnTo>
                    <a:lnTo>
                      <a:pt x="7957" y="6226"/>
                    </a:lnTo>
                    <a:lnTo>
                      <a:pt x="8005" y="6034"/>
                    </a:lnTo>
                    <a:lnTo>
                      <a:pt x="8055" y="5867"/>
                    </a:lnTo>
                    <a:lnTo>
                      <a:pt x="8101" y="5682"/>
                    </a:lnTo>
                    <a:lnTo>
                      <a:pt x="8148" y="5476"/>
                    </a:lnTo>
                    <a:lnTo>
                      <a:pt x="8196" y="5254"/>
                    </a:lnTo>
                    <a:lnTo>
                      <a:pt x="8244" y="5044"/>
                    </a:lnTo>
                    <a:lnTo>
                      <a:pt x="8293" y="4850"/>
                    </a:lnTo>
                    <a:lnTo>
                      <a:pt x="8342" y="4671"/>
                    </a:lnTo>
                    <a:lnTo>
                      <a:pt x="8391" y="4507"/>
                    </a:lnTo>
                    <a:lnTo>
                      <a:pt x="8439" y="4347"/>
                    </a:lnTo>
                    <a:lnTo>
                      <a:pt x="8484" y="4148"/>
                    </a:lnTo>
                    <a:lnTo>
                      <a:pt x="8531" y="3898"/>
                    </a:lnTo>
                    <a:lnTo>
                      <a:pt x="8579" y="3656"/>
                    </a:lnTo>
                    <a:lnTo>
                      <a:pt x="8629" y="3458"/>
                    </a:lnTo>
                    <a:lnTo>
                      <a:pt x="8682" y="3314"/>
                    </a:lnTo>
                    <a:lnTo>
                      <a:pt x="8730" y="3186"/>
                    </a:lnTo>
                    <a:lnTo>
                      <a:pt x="8774" y="3023"/>
                    </a:lnTo>
                    <a:lnTo>
                      <a:pt x="8820" y="2806"/>
                    </a:lnTo>
                    <a:lnTo>
                      <a:pt x="8866" y="2495"/>
                    </a:lnTo>
                    <a:lnTo>
                      <a:pt x="8914" y="2190"/>
                    </a:lnTo>
                    <a:lnTo>
                      <a:pt x="8965" y="1986"/>
                    </a:lnTo>
                    <a:cubicBezTo>
                      <a:pt x="8967" y="1975"/>
                      <a:pt x="8971" y="1965"/>
                      <a:pt x="8976" y="1956"/>
                    </a:cubicBezTo>
                    <a:lnTo>
                      <a:pt x="9024" y="1860"/>
                    </a:lnTo>
                    <a:lnTo>
                      <a:pt x="9016" y="1879"/>
                    </a:lnTo>
                    <a:lnTo>
                      <a:pt x="9064" y="1735"/>
                    </a:lnTo>
                    <a:lnTo>
                      <a:pt x="9109" y="1554"/>
                    </a:lnTo>
                    <a:lnTo>
                      <a:pt x="9158" y="1375"/>
                    </a:lnTo>
                    <a:lnTo>
                      <a:pt x="9210" y="1234"/>
                    </a:lnTo>
                    <a:lnTo>
                      <a:pt x="9258" y="1106"/>
                    </a:lnTo>
                    <a:lnTo>
                      <a:pt x="9303" y="955"/>
                    </a:lnTo>
                    <a:lnTo>
                      <a:pt x="9350" y="783"/>
                    </a:lnTo>
                    <a:lnTo>
                      <a:pt x="9399" y="619"/>
                    </a:lnTo>
                    <a:lnTo>
                      <a:pt x="9447" y="459"/>
                    </a:lnTo>
                    <a:lnTo>
                      <a:pt x="9498" y="322"/>
                    </a:lnTo>
                    <a:lnTo>
                      <a:pt x="9548" y="204"/>
                    </a:lnTo>
                    <a:lnTo>
                      <a:pt x="9600" y="100"/>
                    </a:lnTo>
                    <a:cubicBezTo>
                      <a:pt x="9635" y="29"/>
                      <a:pt x="9722" y="0"/>
                      <a:pt x="9793" y="36"/>
                    </a:cubicBezTo>
                    <a:cubicBezTo>
                      <a:pt x="9864" y="71"/>
                      <a:pt x="9893" y="158"/>
                      <a:pt x="9857" y="229"/>
                    </a:cubicBezTo>
                    <a:lnTo>
                      <a:pt x="9813" y="317"/>
                    </a:lnTo>
                    <a:lnTo>
                      <a:pt x="9767" y="423"/>
                    </a:lnTo>
                    <a:lnTo>
                      <a:pt x="9722" y="542"/>
                    </a:lnTo>
                    <a:lnTo>
                      <a:pt x="9674" y="702"/>
                    </a:lnTo>
                    <a:lnTo>
                      <a:pt x="9627" y="858"/>
                    </a:lnTo>
                    <a:lnTo>
                      <a:pt x="9578" y="1038"/>
                    </a:lnTo>
                    <a:lnTo>
                      <a:pt x="9527" y="1207"/>
                    </a:lnTo>
                    <a:lnTo>
                      <a:pt x="9479" y="1335"/>
                    </a:lnTo>
                    <a:lnTo>
                      <a:pt x="9435" y="1450"/>
                    </a:lnTo>
                    <a:lnTo>
                      <a:pt x="9388" y="1623"/>
                    </a:lnTo>
                    <a:lnTo>
                      <a:pt x="9337" y="1826"/>
                    </a:lnTo>
                    <a:lnTo>
                      <a:pt x="9289" y="1970"/>
                    </a:lnTo>
                    <a:cubicBezTo>
                      <a:pt x="9287" y="1976"/>
                      <a:pt x="9284" y="1983"/>
                      <a:pt x="9281" y="1989"/>
                    </a:cubicBezTo>
                    <a:lnTo>
                      <a:pt x="9233" y="2085"/>
                    </a:lnTo>
                    <a:lnTo>
                      <a:pt x="9244" y="2055"/>
                    </a:lnTo>
                    <a:lnTo>
                      <a:pt x="9199" y="2235"/>
                    </a:lnTo>
                    <a:lnTo>
                      <a:pt x="9151" y="2538"/>
                    </a:lnTo>
                    <a:lnTo>
                      <a:pt x="9101" y="2867"/>
                    </a:lnTo>
                    <a:lnTo>
                      <a:pt x="9051" y="3098"/>
                    </a:lnTo>
                    <a:lnTo>
                      <a:pt x="8999" y="3287"/>
                    </a:lnTo>
                    <a:lnTo>
                      <a:pt x="8951" y="3415"/>
                    </a:lnTo>
                    <a:lnTo>
                      <a:pt x="8908" y="3527"/>
                    </a:lnTo>
                    <a:lnTo>
                      <a:pt x="8862" y="3713"/>
                    </a:lnTo>
                    <a:lnTo>
                      <a:pt x="8814" y="3951"/>
                    </a:lnTo>
                    <a:lnTo>
                      <a:pt x="8765" y="4213"/>
                    </a:lnTo>
                    <a:lnTo>
                      <a:pt x="8714" y="4430"/>
                    </a:lnTo>
                    <a:lnTo>
                      <a:pt x="8666" y="4590"/>
                    </a:lnTo>
                    <a:lnTo>
                      <a:pt x="8619" y="4746"/>
                    </a:lnTo>
                    <a:lnTo>
                      <a:pt x="8572" y="4919"/>
                    </a:lnTo>
                    <a:lnTo>
                      <a:pt x="8525" y="5109"/>
                    </a:lnTo>
                    <a:lnTo>
                      <a:pt x="8477" y="5315"/>
                    </a:lnTo>
                    <a:lnTo>
                      <a:pt x="8429" y="5541"/>
                    </a:lnTo>
                    <a:lnTo>
                      <a:pt x="8380" y="5751"/>
                    </a:lnTo>
                    <a:lnTo>
                      <a:pt x="8330" y="5950"/>
                    </a:lnTo>
                    <a:lnTo>
                      <a:pt x="8284" y="6103"/>
                    </a:lnTo>
                    <a:lnTo>
                      <a:pt x="8236" y="6295"/>
                    </a:lnTo>
                    <a:lnTo>
                      <a:pt x="8189" y="6485"/>
                    </a:lnTo>
                    <a:lnTo>
                      <a:pt x="8139" y="6698"/>
                    </a:lnTo>
                    <a:lnTo>
                      <a:pt x="8091" y="6874"/>
                    </a:lnTo>
                    <a:lnTo>
                      <a:pt x="8042" y="7054"/>
                    </a:lnTo>
                    <a:lnTo>
                      <a:pt x="7994" y="7214"/>
                    </a:lnTo>
                    <a:lnTo>
                      <a:pt x="7947" y="7370"/>
                    </a:lnTo>
                    <a:lnTo>
                      <a:pt x="7899" y="7546"/>
                    </a:lnTo>
                    <a:lnTo>
                      <a:pt x="7847" y="7735"/>
                    </a:lnTo>
                    <a:lnTo>
                      <a:pt x="7799" y="7863"/>
                    </a:lnTo>
                    <a:lnTo>
                      <a:pt x="7753" y="7986"/>
                    </a:lnTo>
                    <a:lnTo>
                      <a:pt x="7707" y="8122"/>
                    </a:lnTo>
                    <a:lnTo>
                      <a:pt x="7655" y="8311"/>
                    </a:lnTo>
                    <a:lnTo>
                      <a:pt x="7601" y="8453"/>
                    </a:lnTo>
                    <a:lnTo>
                      <a:pt x="7553" y="8549"/>
                    </a:lnTo>
                    <a:lnTo>
                      <a:pt x="7509" y="8637"/>
                    </a:lnTo>
                    <a:lnTo>
                      <a:pt x="7463" y="8743"/>
                    </a:lnTo>
                    <a:lnTo>
                      <a:pt x="7413" y="8877"/>
                    </a:lnTo>
                    <a:lnTo>
                      <a:pt x="7361" y="8997"/>
                    </a:lnTo>
                    <a:lnTo>
                      <a:pt x="7313" y="9093"/>
                    </a:lnTo>
                    <a:lnTo>
                      <a:pt x="7265" y="9189"/>
                    </a:lnTo>
                    <a:lnTo>
                      <a:pt x="7217" y="9285"/>
                    </a:lnTo>
                    <a:lnTo>
                      <a:pt x="7164" y="9391"/>
                    </a:lnTo>
                    <a:lnTo>
                      <a:pt x="7121" y="9461"/>
                    </a:lnTo>
                    <a:lnTo>
                      <a:pt x="7068" y="9567"/>
                    </a:lnTo>
                    <a:lnTo>
                      <a:pt x="7020" y="9647"/>
                    </a:lnTo>
                    <a:lnTo>
                      <a:pt x="6972" y="9727"/>
                    </a:lnTo>
                    <a:lnTo>
                      <a:pt x="6924" y="9807"/>
                    </a:lnTo>
                    <a:lnTo>
                      <a:pt x="6868" y="9899"/>
                    </a:lnTo>
                    <a:lnTo>
                      <a:pt x="6820" y="9963"/>
                    </a:lnTo>
                    <a:lnTo>
                      <a:pt x="6772" y="10027"/>
                    </a:lnTo>
                    <a:cubicBezTo>
                      <a:pt x="6768" y="10032"/>
                      <a:pt x="6763" y="10037"/>
                      <a:pt x="6758" y="10042"/>
                    </a:cubicBezTo>
                    <a:lnTo>
                      <a:pt x="6710" y="10090"/>
                    </a:lnTo>
                    <a:lnTo>
                      <a:pt x="6724" y="10075"/>
                    </a:lnTo>
                    <a:lnTo>
                      <a:pt x="6684" y="10127"/>
                    </a:lnTo>
                    <a:lnTo>
                      <a:pt x="6628" y="10219"/>
                    </a:lnTo>
                    <a:lnTo>
                      <a:pt x="6580" y="10283"/>
                    </a:lnTo>
                    <a:lnTo>
                      <a:pt x="6532" y="10347"/>
                    </a:lnTo>
                    <a:lnTo>
                      <a:pt x="6484" y="10411"/>
                    </a:lnTo>
                    <a:lnTo>
                      <a:pt x="6436" y="10475"/>
                    </a:lnTo>
                    <a:lnTo>
                      <a:pt x="6388" y="10539"/>
                    </a:lnTo>
                    <a:lnTo>
                      <a:pt x="6340" y="10603"/>
                    </a:lnTo>
                    <a:cubicBezTo>
                      <a:pt x="6336" y="10608"/>
                      <a:pt x="6331" y="10613"/>
                      <a:pt x="6326" y="10618"/>
                    </a:cubicBezTo>
                    <a:lnTo>
                      <a:pt x="6278" y="10666"/>
                    </a:lnTo>
                    <a:lnTo>
                      <a:pt x="6230" y="10714"/>
                    </a:lnTo>
                    <a:lnTo>
                      <a:pt x="6182" y="10762"/>
                    </a:lnTo>
                    <a:cubicBezTo>
                      <a:pt x="6176" y="10769"/>
                      <a:pt x="6168" y="10775"/>
                      <a:pt x="6160" y="10780"/>
                    </a:cubicBezTo>
                    <a:lnTo>
                      <a:pt x="6112" y="10812"/>
                    </a:lnTo>
                    <a:lnTo>
                      <a:pt x="6134" y="10794"/>
                    </a:lnTo>
                    <a:lnTo>
                      <a:pt x="6086" y="10842"/>
                    </a:lnTo>
                    <a:lnTo>
                      <a:pt x="6038" y="10890"/>
                    </a:lnTo>
                    <a:lnTo>
                      <a:pt x="5990" y="10938"/>
                    </a:lnTo>
                    <a:lnTo>
                      <a:pt x="6004" y="10923"/>
                    </a:lnTo>
                    <a:lnTo>
                      <a:pt x="5964" y="10975"/>
                    </a:lnTo>
                    <a:lnTo>
                      <a:pt x="5916" y="11055"/>
                    </a:lnTo>
                    <a:lnTo>
                      <a:pt x="5868" y="11135"/>
                    </a:lnTo>
                    <a:cubicBezTo>
                      <a:pt x="5862" y="11145"/>
                      <a:pt x="5855" y="11154"/>
                      <a:pt x="5846" y="11162"/>
                    </a:cubicBezTo>
                    <a:lnTo>
                      <a:pt x="5798" y="11210"/>
                    </a:lnTo>
                    <a:lnTo>
                      <a:pt x="5750" y="11258"/>
                    </a:lnTo>
                    <a:lnTo>
                      <a:pt x="5702" y="11306"/>
                    </a:lnTo>
                    <a:lnTo>
                      <a:pt x="5716" y="11291"/>
                    </a:lnTo>
                    <a:lnTo>
                      <a:pt x="5668" y="11355"/>
                    </a:lnTo>
                    <a:lnTo>
                      <a:pt x="5620" y="11419"/>
                    </a:lnTo>
                    <a:lnTo>
                      <a:pt x="5572" y="11483"/>
                    </a:lnTo>
                    <a:cubicBezTo>
                      <a:pt x="5568" y="11488"/>
                      <a:pt x="5563" y="11493"/>
                      <a:pt x="5558" y="11498"/>
                    </a:cubicBezTo>
                    <a:lnTo>
                      <a:pt x="5510" y="11546"/>
                    </a:lnTo>
                    <a:lnTo>
                      <a:pt x="5524" y="11531"/>
                    </a:lnTo>
                    <a:lnTo>
                      <a:pt x="5476" y="11595"/>
                    </a:lnTo>
                    <a:lnTo>
                      <a:pt x="5436" y="11647"/>
                    </a:lnTo>
                    <a:lnTo>
                      <a:pt x="5388" y="11727"/>
                    </a:lnTo>
                    <a:lnTo>
                      <a:pt x="5332" y="11819"/>
                    </a:lnTo>
                    <a:lnTo>
                      <a:pt x="5292" y="11871"/>
                    </a:lnTo>
                    <a:lnTo>
                      <a:pt x="5244" y="11951"/>
                    </a:lnTo>
                    <a:lnTo>
                      <a:pt x="5201" y="12021"/>
                    </a:lnTo>
                    <a:lnTo>
                      <a:pt x="5153" y="12117"/>
                    </a:lnTo>
                    <a:lnTo>
                      <a:pt x="5105" y="12213"/>
                    </a:lnTo>
                    <a:lnTo>
                      <a:pt x="5061" y="12301"/>
                    </a:lnTo>
                    <a:lnTo>
                      <a:pt x="5013" y="12413"/>
                    </a:lnTo>
                    <a:lnTo>
                      <a:pt x="4967" y="12519"/>
                    </a:lnTo>
                    <a:lnTo>
                      <a:pt x="4917" y="12653"/>
                    </a:lnTo>
                    <a:lnTo>
                      <a:pt x="4869" y="12765"/>
                    </a:lnTo>
                    <a:lnTo>
                      <a:pt x="4821" y="12877"/>
                    </a:lnTo>
                    <a:lnTo>
                      <a:pt x="4773" y="12989"/>
                    </a:lnTo>
                    <a:lnTo>
                      <a:pt x="4727" y="13095"/>
                    </a:lnTo>
                    <a:lnTo>
                      <a:pt x="4677" y="13229"/>
                    </a:lnTo>
                    <a:lnTo>
                      <a:pt x="4629" y="13341"/>
                    </a:lnTo>
                    <a:lnTo>
                      <a:pt x="4581" y="13453"/>
                    </a:lnTo>
                    <a:lnTo>
                      <a:pt x="4533" y="13565"/>
                    </a:lnTo>
                    <a:lnTo>
                      <a:pt x="4485" y="13677"/>
                    </a:lnTo>
                    <a:lnTo>
                      <a:pt x="4433" y="13797"/>
                    </a:lnTo>
                    <a:lnTo>
                      <a:pt x="4389" y="13885"/>
                    </a:lnTo>
                    <a:lnTo>
                      <a:pt x="4337" y="14005"/>
                    </a:lnTo>
                    <a:lnTo>
                      <a:pt x="4289" y="14101"/>
                    </a:lnTo>
                    <a:lnTo>
                      <a:pt x="4236" y="14207"/>
                    </a:lnTo>
                    <a:lnTo>
                      <a:pt x="4188" y="14287"/>
                    </a:lnTo>
                    <a:lnTo>
                      <a:pt x="4132" y="14379"/>
                    </a:lnTo>
                    <a:lnTo>
                      <a:pt x="4092" y="14431"/>
                    </a:lnTo>
                    <a:lnTo>
                      <a:pt x="4036" y="14523"/>
                    </a:lnTo>
                    <a:lnTo>
                      <a:pt x="3988" y="14587"/>
                    </a:lnTo>
                    <a:cubicBezTo>
                      <a:pt x="3984" y="14592"/>
                      <a:pt x="3979" y="14597"/>
                      <a:pt x="3974" y="14602"/>
                    </a:cubicBezTo>
                    <a:lnTo>
                      <a:pt x="3926" y="14650"/>
                    </a:lnTo>
                    <a:lnTo>
                      <a:pt x="3940" y="14635"/>
                    </a:lnTo>
                    <a:lnTo>
                      <a:pt x="3892" y="14699"/>
                    </a:lnTo>
                    <a:lnTo>
                      <a:pt x="3905" y="14677"/>
                    </a:lnTo>
                    <a:lnTo>
                      <a:pt x="3873" y="14741"/>
                    </a:lnTo>
                    <a:cubicBezTo>
                      <a:pt x="3869" y="14749"/>
                      <a:pt x="3865" y="14756"/>
                      <a:pt x="3860" y="14763"/>
                    </a:cubicBezTo>
                    <a:lnTo>
                      <a:pt x="3812" y="14827"/>
                    </a:lnTo>
                    <a:cubicBezTo>
                      <a:pt x="3808" y="14832"/>
                      <a:pt x="3803" y="14837"/>
                      <a:pt x="3798" y="14842"/>
                    </a:cubicBezTo>
                    <a:lnTo>
                      <a:pt x="3750" y="14890"/>
                    </a:lnTo>
                    <a:lnTo>
                      <a:pt x="3702" y="14938"/>
                    </a:lnTo>
                    <a:cubicBezTo>
                      <a:pt x="3696" y="14945"/>
                      <a:pt x="3688" y="14951"/>
                      <a:pt x="3680" y="14956"/>
                    </a:cubicBezTo>
                    <a:lnTo>
                      <a:pt x="3632" y="14988"/>
                    </a:lnTo>
                    <a:lnTo>
                      <a:pt x="3654" y="14970"/>
                    </a:lnTo>
                    <a:lnTo>
                      <a:pt x="3606" y="15018"/>
                    </a:lnTo>
                    <a:lnTo>
                      <a:pt x="3558" y="15066"/>
                    </a:lnTo>
                    <a:lnTo>
                      <a:pt x="3510" y="15114"/>
                    </a:lnTo>
                    <a:cubicBezTo>
                      <a:pt x="3504" y="15121"/>
                      <a:pt x="3496" y="15127"/>
                      <a:pt x="3488" y="15132"/>
                    </a:cubicBezTo>
                    <a:lnTo>
                      <a:pt x="3440" y="15164"/>
                    </a:lnTo>
                    <a:lnTo>
                      <a:pt x="3392" y="15196"/>
                    </a:lnTo>
                    <a:lnTo>
                      <a:pt x="3344" y="15228"/>
                    </a:lnTo>
                    <a:lnTo>
                      <a:pt x="3296" y="15260"/>
                    </a:lnTo>
                    <a:lnTo>
                      <a:pt x="3248" y="15292"/>
                    </a:lnTo>
                    <a:cubicBezTo>
                      <a:pt x="3238" y="15299"/>
                      <a:pt x="3226" y="15305"/>
                      <a:pt x="3214" y="15309"/>
                    </a:cubicBezTo>
                    <a:lnTo>
                      <a:pt x="3166" y="15325"/>
                    </a:lnTo>
                    <a:cubicBezTo>
                      <a:pt x="3151" y="15330"/>
                      <a:pt x="3136" y="15332"/>
                      <a:pt x="3120" y="15332"/>
                    </a:cubicBezTo>
                    <a:lnTo>
                      <a:pt x="3072" y="15332"/>
                    </a:lnTo>
                    <a:lnTo>
                      <a:pt x="3118" y="15325"/>
                    </a:lnTo>
                    <a:lnTo>
                      <a:pt x="3070" y="15341"/>
                    </a:lnTo>
                    <a:cubicBezTo>
                      <a:pt x="3055" y="15346"/>
                      <a:pt x="3040" y="15348"/>
                      <a:pt x="3024" y="15348"/>
                    </a:cubicBezTo>
                    <a:lnTo>
                      <a:pt x="2976" y="15348"/>
                    </a:lnTo>
                    <a:lnTo>
                      <a:pt x="2928" y="15348"/>
                    </a:lnTo>
                    <a:lnTo>
                      <a:pt x="2880" y="15348"/>
                    </a:lnTo>
                    <a:cubicBezTo>
                      <a:pt x="2865" y="15348"/>
                      <a:pt x="2850" y="15346"/>
                      <a:pt x="2835" y="15341"/>
                    </a:cubicBezTo>
                    <a:lnTo>
                      <a:pt x="2787" y="15325"/>
                    </a:lnTo>
                    <a:lnTo>
                      <a:pt x="2832" y="15332"/>
                    </a:lnTo>
                    <a:lnTo>
                      <a:pt x="2784" y="15332"/>
                    </a:lnTo>
                    <a:lnTo>
                      <a:pt x="2736" y="15332"/>
                    </a:lnTo>
                    <a:lnTo>
                      <a:pt x="2688" y="15332"/>
                    </a:lnTo>
                    <a:lnTo>
                      <a:pt x="2640" y="15332"/>
                    </a:lnTo>
                    <a:cubicBezTo>
                      <a:pt x="2625" y="15332"/>
                      <a:pt x="2610" y="15330"/>
                      <a:pt x="2595" y="15325"/>
                    </a:cubicBezTo>
                    <a:lnTo>
                      <a:pt x="2547" y="15309"/>
                    </a:lnTo>
                    <a:lnTo>
                      <a:pt x="2592" y="15316"/>
                    </a:lnTo>
                    <a:lnTo>
                      <a:pt x="2544" y="15316"/>
                    </a:lnTo>
                    <a:lnTo>
                      <a:pt x="2496" y="15316"/>
                    </a:lnTo>
                    <a:lnTo>
                      <a:pt x="2542" y="15309"/>
                    </a:lnTo>
                    <a:lnTo>
                      <a:pt x="2494" y="15325"/>
                    </a:lnTo>
                    <a:cubicBezTo>
                      <a:pt x="2464" y="15335"/>
                      <a:pt x="2432" y="15335"/>
                      <a:pt x="2403" y="15325"/>
                    </a:cubicBezTo>
                    <a:lnTo>
                      <a:pt x="2355" y="15309"/>
                    </a:lnTo>
                    <a:lnTo>
                      <a:pt x="2400" y="15316"/>
                    </a:lnTo>
                    <a:lnTo>
                      <a:pt x="2352" y="15316"/>
                    </a:lnTo>
                    <a:cubicBezTo>
                      <a:pt x="2337" y="15316"/>
                      <a:pt x="2322" y="15314"/>
                      <a:pt x="2307" y="15309"/>
                    </a:cubicBezTo>
                    <a:lnTo>
                      <a:pt x="2259" y="15293"/>
                    </a:lnTo>
                    <a:lnTo>
                      <a:pt x="2211" y="15277"/>
                    </a:lnTo>
                    <a:lnTo>
                      <a:pt x="2256" y="15284"/>
                    </a:lnTo>
                    <a:lnTo>
                      <a:pt x="2208" y="15284"/>
                    </a:lnTo>
                    <a:lnTo>
                      <a:pt x="2160" y="15284"/>
                    </a:lnTo>
                    <a:lnTo>
                      <a:pt x="2112" y="15284"/>
                    </a:lnTo>
                    <a:lnTo>
                      <a:pt x="2064" y="15284"/>
                    </a:lnTo>
                    <a:lnTo>
                      <a:pt x="2016" y="15284"/>
                    </a:lnTo>
                    <a:cubicBezTo>
                      <a:pt x="2001" y="15284"/>
                      <a:pt x="1986" y="15282"/>
                      <a:pt x="1971" y="15277"/>
                    </a:cubicBezTo>
                    <a:lnTo>
                      <a:pt x="1923" y="15261"/>
                    </a:lnTo>
                    <a:lnTo>
                      <a:pt x="1968" y="15268"/>
                    </a:lnTo>
                    <a:lnTo>
                      <a:pt x="1920" y="15268"/>
                    </a:lnTo>
                    <a:lnTo>
                      <a:pt x="1872" y="15268"/>
                    </a:lnTo>
                    <a:cubicBezTo>
                      <a:pt x="1857" y="15268"/>
                      <a:pt x="1842" y="15266"/>
                      <a:pt x="1827" y="15261"/>
                    </a:cubicBezTo>
                    <a:lnTo>
                      <a:pt x="1779" y="15245"/>
                    </a:lnTo>
                    <a:lnTo>
                      <a:pt x="1824" y="15252"/>
                    </a:lnTo>
                    <a:lnTo>
                      <a:pt x="1776" y="15252"/>
                    </a:lnTo>
                    <a:lnTo>
                      <a:pt x="1728" y="15252"/>
                    </a:lnTo>
                    <a:lnTo>
                      <a:pt x="1680" y="15252"/>
                    </a:lnTo>
                    <a:lnTo>
                      <a:pt x="1632" y="15252"/>
                    </a:lnTo>
                    <a:lnTo>
                      <a:pt x="1584" y="15252"/>
                    </a:lnTo>
                    <a:lnTo>
                      <a:pt x="1536" y="15252"/>
                    </a:lnTo>
                    <a:cubicBezTo>
                      <a:pt x="1521" y="15252"/>
                      <a:pt x="1506" y="15250"/>
                      <a:pt x="1491" y="15245"/>
                    </a:cubicBezTo>
                    <a:lnTo>
                      <a:pt x="1443" y="15229"/>
                    </a:lnTo>
                    <a:lnTo>
                      <a:pt x="1488" y="15236"/>
                    </a:lnTo>
                    <a:lnTo>
                      <a:pt x="1440" y="15236"/>
                    </a:lnTo>
                    <a:lnTo>
                      <a:pt x="1392" y="15236"/>
                    </a:lnTo>
                    <a:lnTo>
                      <a:pt x="1344" y="15236"/>
                    </a:lnTo>
                    <a:lnTo>
                      <a:pt x="1296" y="15236"/>
                    </a:lnTo>
                    <a:lnTo>
                      <a:pt x="1342" y="15229"/>
                    </a:lnTo>
                    <a:lnTo>
                      <a:pt x="1294" y="15245"/>
                    </a:lnTo>
                    <a:cubicBezTo>
                      <a:pt x="1279" y="15250"/>
                      <a:pt x="1264" y="15252"/>
                      <a:pt x="1248" y="15252"/>
                    </a:cubicBezTo>
                    <a:lnTo>
                      <a:pt x="1200" y="15252"/>
                    </a:lnTo>
                    <a:lnTo>
                      <a:pt x="1152" y="15252"/>
                    </a:lnTo>
                    <a:lnTo>
                      <a:pt x="1198" y="15245"/>
                    </a:lnTo>
                    <a:lnTo>
                      <a:pt x="1150" y="15261"/>
                    </a:lnTo>
                    <a:cubicBezTo>
                      <a:pt x="1120" y="15271"/>
                      <a:pt x="1088" y="15271"/>
                      <a:pt x="1059" y="15261"/>
                    </a:cubicBezTo>
                    <a:lnTo>
                      <a:pt x="1011" y="15245"/>
                    </a:lnTo>
                    <a:lnTo>
                      <a:pt x="1056" y="15252"/>
                    </a:lnTo>
                    <a:lnTo>
                      <a:pt x="1008" y="15252"/>
                    </a:lnTo>
                    <a:cubicBezTo>
                      <a:pt x="993" y="15252"/>
                      <a:pt x="978" y="15250"/>
                      <a:pt x="963" y="15245"/>
                    </a:cubicBezTo>
                    <a:lnTo>
                      <a:pt x="915" y="15229"/>
                    </a:lnTo>
                    <a:lnTo>
                      <a:pt x="960" y="15236"/>
                    </a:lnTo>
                    <a:lnTo>
                      <a:pt x="912" y="15236"/>
                    </a:lnTo>
                    <a:lnTo>
                      <a:pt x="864" y="15236"/>
                    </a:lnTo>
                    <a:lnTo>
                      <a:pt x="910" y="15229"/>
                    </a:lnTo>
                    <a:lnTo>
                      <a:pt x="862" y="15245"/>
                    </a:lnTo>
                    <a:cubicBezTo>
                      <a:pt x="847" y="15250"/>
                      <a:pt x="832" y="15252"/>
                      <a:pt x="816" y="15252"/>
                    </a:cubicBezTo>
                    <a:lnTo>
                      <a:pt x="768" y="15252"/>
                    </a:lnTo>
                    <a:lnTo>
                      <a:pt x="720" y="15252"/>
                    </a:lnTo>
                    <a:lnTo>
                      <a:pt x="672" y="15252"/>
                    </a:lnTo>
                    <a:lnTo>
                      <a:pt x="624" y="15252"/>
                    </a:lnTo>
                    <a:lnTo>
                      <a:pt x="576" y="15252"/>
                    </a:lnTo>
                    <a:lnTo>
                      <a:pt x="528" y="15252"/>
                    </a:lnTo>
                    <a:lnTo>
                      <a:pt x="480" y="15252"/>
                    </a:lnTo>
                    <a:lnTo>
                      <a:pt x="432" y="15252"/>
                    </a:lnTo>
                    <a:lnTo>
                      <a:pt x="384" y="15252"/>
                    </a:lnTo>
                    <a:lnTo>
                      <a:pt x="336" y="15252"/>
                    </a:lnTo>
                    <a:cubicBezTo>
                      <a:pt x="321" y="15252"/>
                      <a:pt x="306" y="15250"/>
                      <a:pt x="291" y="15245"/>
                    </a:cubicBezTo>
                    <a:lnTo>
                      <a:pt x="243" y="15229"/>
                    </a:lnTo>
                    <a:lnTo>
                      <a:pt x="288" y="15236"/>
                    </a:lnTo>
                    <a:lnTo>
                      <a:pt x="240" y="15236"/>
                    </a:lnTo>
                    <a:lnTo>
                      <a:pt x="286" y="15229"/>
                    </a:lnTo>
                    <a:lnTo>
                      <a:pt x="238" y="15245"/>
                    </a:lnTo>
                    <a:cubicBezTo>
                      <a:pt x="223" y="15250"/>
                      <a:pt x="208" y="15252"/>
                      <a:pt x="192" y="15252"/>
                    </a:cubicBezTo>
                    <a:lnTo>
                      <a:pt x="144" y="15252"/>
                    </a:lnTo>
                    <a:cubicBezTo>
                      <a:pt x="65" y="15252"/>
                      <a:pt x="0" y="15188"/>
                      <a:pt x="0" y="15108"/>
                    </a:cubicBezTo>
                    <a:cubicBezTo>
                      <a:pt x="0" y="15029"/>
                      <a:pt x="65" y="14964"/>
                      <a:pt x="144" y="14964"/>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7" name="Freeform 15"/>
              <p:cNvSpPr>
                <a:spLocks/>
              </p:cNvSpPr>
              <p:nvPr/>
            </p:nvSpPr>
            <p:spPr bwMode="auto">
              <a:xfrm>
                <a:off x="2532063" y="1038226"/>
                <a:ext cx="942975" cy="1392238"/>
              </a:xfrm>
              <a:custGeom>
                <a:avLst/>
                <a:gdLst>
                  <a:gd name="T0" fmla="*/ 158 w 4948"/>
                  <a:gd name="T1" fmla="*/ 317 h 7315"/>
                  <a:gd name="T2" fmla="*/ 289 w 4948"/>
                  <a:gd name="T3" fmla="*/ 128 h 7315"/>
                  <a:gd name="T4" fmla="*/ 427 w 4948"/>
                  <a:gd name="T5" fmla="*/ 32 h 7315"/>
                  <a:gd name="T6" fmla="*/ 644 w 4948"/>
                  <a:gd name="T7" fmla="*/ 144 h 7315"/>
                  <a:gd name="T8" fmla="*/ 774 w 4948"/>
                  <a:gd name="T9" fmla="*/ 298 h 7315"/>
                  <a:gd name="T10" fmla="*/ 983 w 4948"/>
                  <a:gd name="T11" fmla="*/ 911 h 7315"/>
                  <a:gd name="T12" fmla="*/ 1152 w 4948"/>
                  <a:gd name="T13" fmla="*/ 1553 h 7315"/>
                  <a:gd name="T14" fmla="*/ 1369 w 4948"/>
                  <a:gd name="T15" fmla="*/ 2711 h 7315"/>
                  <a:gd name="T16" fmla="*/ 1585 w 4948"/>
                  <a:gd name="T17" fmla="*/ 3960 h 7315"/>
                  <a:gd name="T18" fmla="*/ 1801 w 4948"/>
                  <a:gd name="T19" fmla="*/ 5133 h 7315"/>
                  <a:gd name="T20" fmla="*/ 2017 w 4948"/>
                  <a:gd name="T21" fmla="*/ 6155 h 7315"/>
                  <a:gd name="T22" fmla="*/ 2231 w 4948"/>
                  <a:gd name="T23" fmla="*/ 6853 h 7315"/>
                  <a:gd name="T24" fmla="*/ 2364 w 4948"/>
                  <a:gd name="T25" fmla="*/ 7072 h 7315"/>
                  <a:gd name="T26" fmla="*/ 2466 w 4948"/>
                  <a:gd name="T27" fmla="*/ 7176 h 7315"/>
                  <a:gd name="T28" fmla="*/ 2524 w 4948"/>
                  <a:gd name="T29" fmla="*/ 7127 h 7315"/>
                  <a:gd name="T30" fmla="*/ 2657 w 4948"/>
                  <a:gd name="T31" fmla="*/ 6984 h 7315"/>
                  <a:gd name="T32" fmla="*/ 2864 w 4948"/>
                  <a:gd name="T33" fmla="*/ 6607 h 7315"/>
                  <a:gd name="T34" fmla="*/ 3079 w 4948"/>
                  <a:gd name="T35" fmla="*/ 6130 h 7315"/>
                  <a:gd name="T36" fmla="*/ 3281 w 4948"/>
                  <a:gd name="T37" fmla="*/ 5784 h 7315"/>
                  <a:gd name="T38" fmla="*/ 3425 w 4948"/>
                  <a:gd name="T39" fmla="*/ 5560 h 7315"/>
                  <a:gd name="T40" fmla="*/ 3587 w 4948"/>
                  <a:gd name="T41" fmla="*/ 5408 h 7315"/>
                  <a:gd name="T42" fmla="*/ 3817 w 4948"/>
                  <a:gd name="T43" fmla="*/ 5319 h 7315"/>
                  <a:gd name="T44" fmla="*/ 3937 w 4948"/>
                  <a:gd name="T45" fmla="*/ 5343 h 7315"/>
                  <a:gd name="T46" fmla="*/ 4098 w 4948"/>
                  <a:gd name="T47" fmla="*/ 5456 h 7315"/>
                  <a:gd name="T48" fmla="*/ 4253 w 4948"/>
                  <a:gd name="T49" fmla="*/ 5625 h 7315"/>
                  <a:gd name="T50" fmla="*/ 4373 w 4948"/>
                  <a:gd name="T51" fmla="*/ 5769 h 7315"/>
                  <a:gd name="T52" fmla="*/ 4516 w 4948"/>
                  <a:gd name="T53" fmla="*/ 5992 h 7315"/>
                  <a:gd name="T54" fmla="*/ 4708 w 4948"/>
                  <a:gd name="T55" fmla="*/ 6288 h 7315"/>
                  <a:gd name="T56" fmla="*/ 4924 w 4948"/>
                  <a:gd name="T57" fmla="*/ 6608 h 7315"/>
                  <a:gd name="T58" fmla="*/ 4641 w 4948"/>
                  <a:gd name="T59" fmla="*/ 6439 h 7315"/>
                  <a:gd name="T60" fmla="*/ 4449 w 4948"/>
                  <a:gd name="T61" fmla="*/ 6143 h 7315"/>
                  <a:gd name="T62" fmla="*/ 4289 w 4948"/>
                  <a:gd name="T63" fmla="*/ 5895 h 7315"/>
                  <a:gd name="T64" fmla="*/ 4169 w 4948"/>
                  <a:gd name="T65" fmla="*/ 5751 h 7315"/>
                  <a:gd name="T66" fmla="*/ 4032 w 4948"/>
                  <a:gd name="T67" fmla="*/ 5590 h 7315"/>
                  <a:gd name="T68" fmla="*/ 3899 w 4948"/>
                  <a:gd name="T69" fmla="*/ 5487 h 7315"/>
                  <a:gd name="T70" fmla="*/ 3818 w 4948"/>
                  <a:gd name="T71" fmla="*/ 5459 h 7315"/>
                  <a:gd name="T72" fmla="*/ 3714 w 4948"/>
                  <a:gd name="T73" fmla="*/ 5495 h 7315"/>
                  <a:gd name="T74" fmla="*/ 3592 w 4948"/>
                  <a:gd name="T75" fmla="*/ 5569 h 7315"/>
                  <a:gd name="T76" fmla="*/ 3444 w 4948"/>
                  <a:gd name="T77" fmla="*/ 5807 h 7315"/>
                  <a:gd name="T78" fmla="*/ 3256 w 4948"/>
                  <a:gd name="T79" fmla="*/ 6097 h 7315"/>
                  <a:gd name="T80" fmla="*/ 3045 w 4948"/>
                  <a:gd name="T81" fmla="*/ 6560 h 7315"/>
                  <a:gd name="T82" fmla="*/ 2824 w 4948"/>
                  <a:gd name="T83" fmla="*/ 6985 h 7315"/>
                  <a:gd name="T84" fmla="*/ 2610 w 4948"/>
                  <a:gd name="T85" fmla="*/ 7247 h 7315"/>
                  <a:gd name="T86" fmla="*/ 2428 w 4948"/>
                  <a:gd name="T87" fmla="*/ 7312 h 7315"/>
                  <a:gd name="T88" fmla="*/ 2280 w 4948"/>
                  <a:gd name="T89" fmla="*/ 7190 h 7315"/>
                  <a:gd name="T90" fmla="*/ 2146 w 4948"/>
                  <a:gd name="T91" fmla="*/ 7012 h 7315"/>
                  <a:gd name="T92" fmla="*/ 1924 w 4948"/>
                  <a:gd name="T93" fmla="*/ 6418 h 7315"/>
                  <a:gd name="T94" fmla="*/ 1708 w 4948"/>
                  <a:gd name="T95" fmla="*/ 5395 h 7315"/>
                  <a:gd name="T96" fmla="*/ 1492 w 4948"/>
                  <a:gd name="T97" fmla="*/ 4227 h 7315"/>
                  <a:gd name="T98" fmla="*/ 1276 w 4948"/>
                  <a:gd name="T99" fmla="*/ 3016 h 7315"/>
                  <a:gd name="T100" fmla="*/ 1059 w 4948"/>
                  <a:gd name="T101" fmla="*/ 1847 h 7315"/>
                  <a:gd name="T102" fmla="*/ 892 w 4948"/>
                  <a:gd name="T103" fmla="*/ 1185 h 7315"/>
                  <a:gd name="T104" fmla="*/ 688 w 4948"/>
                  <a:gd name="T105" fmla="*/ 464 h 7315"/>
                  <a:gd name="T106" fmla="*/ 588 w 4948"/>
                  <a:gd name="T107" fmla="*/ 264 h 7315"/>
                  <a:gd name="T108" fmla="*/ 468 w 4948"/>
                  <a:gd name="T109" fmla="*/ 144 h 7315"/>
                  <a:gd name="T110" fmla="*/ 421 w 4948"/>
                  <a:gd name="T111" fmla="*/ 198 h 7315"/>
                  <a:gd name="T112" fmla="*/ 315 w 4948"/>
                  <a:gd name="T113" fmla="*/ 324 h 7315"/>
                  <a:gd name="T114" fmla="*/ 171 w 4948"/>
                  <a:gd name="T115" fmla="*/ 612 h 7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48" h="7315">
                    <a:moveTo>
                      <a:pt x="18" y="595"/>
                    </a:moveTo>
                    <a:lnTo>
                      <a:pt x="42" y="547"/>
                    </a:lnTo>
                    <a:lnTo>
                      <a:pt x="69" y="502"/>
                    </a:lnTo>
                    <a:cubicBezTo>
                      <a:pt x="72" y="497"/>
                      <a:pt x="75" y="493"/>
                      <a:pt x="80" y="489"/>
                    </a:cubicBezTo>
                    <a:lnTo>
                      <a:pt x="104" y="465"/>
                    </a:lnTo>
                    <a:lnTo>
                      <a:pt x="90" y="483"/>
                    </a:lnTo>
                    <a:lnTo>
                      <a:pt x="114" y="435"/>
                    </a:lnTo>
                    <a:lnTo>
                      <a:pt x="136" y="383"/>
                    </a:lnTo>
                    <a:lnTo>
                      <a:pt x="158" y="317"/>
                    </a:lnTo>
                    <a:cubicBezTo>
                      <a:pt x="159" y="313"/>
                      <a:pt x="161" y="310"/>
                      <a:pt x="162" y="307"/>
                    </a:cubicBezTo>
                    <a:lnTo>
                      <a:pt x="186" y="259"/>
                    </a:lnTo>
                    <a:cubicBezTo>
                      <a:pt x="188" y="255"/>
                      <a:pt x="190" y="252"/>
                      <a:pt x="193" y="248"/>
                    </a:cubicBezTo>
                    <a:lnTo>
                      <a:pt x="217" y="216"/>
                    </a:lnTo>
                    <a:cubicBezTo>
                      <a:pt x="219" y="214"/>
                      <a:pt x="221" y="211"/>
                      <a:pt x="224" y="209"/>
                    </a:cubicBezTo>
                    <a:lnTo>
                      <a:pt x="248" y="185"/>
                    </a:lnTo>
                    <a:lnTo>
                      <a:pt x="241" y="192"/>
                    </a:lnTo>
                    <a:lnTo>
                      <a:pt x="265" y="160"/>
                    </a:lnTo>
                    <a:lnTo>
                      <a:pt x="289" y="128"/>
                    </a:lnTo>
                    <a:cubicBezTo>
                      <a:pt x="291" y="126"/>
                      <a:pt x="293" y="123"/>
                      <a:pt x="296" y="121"/>
                    </a:cubicBezTo>
                    <a:lnTo>
                      <a:pt x="320" y="97"/>
                    </a:lnTo>
                    <a:cubicBezTo>
                      <a:pt x="323" y="93"/>
                      <a:pt x="327" y="90"/>
                      <a:pt x="331" y="88"/>
                    </a:cubicBezTo>
                    <a:lnTo>
                      <a:pt x="355" y="72"/>
                    </a:lnTo>
                    <a:lnTo>
                      <a:pt x="379" y="56"/>
                    </a:lnTo>
                    <a:cubicBezTo>
                      <a:pt x="384" y="52"/>
                      <a:pt x="390" y="49"/>
                      <a:pt x="396" y="47"/>
                    </a:cubicBezTo>
                    <a:lnTo>
                      <a:pt x="420" y="39"/>
                    </a:lnTo>
                    <a:lnTo>
                      <a:pt x="403" y="48"/>
                    </a:lnTo>
                    <a:lnTo>
                      <a:pt x="427" y="32"/>
                    </a:lnTo>
                    <a:lnTo>
                      <a:pt x="451" y="16"/>
                    </a:lnTo>
                    <a:cubicBezTo>
                      <a:pt x="469" y="3"/>
                      <a:pt x="492" y="0"/>
                      <a:pt x="513" y="7"/>
                    </a:cubicBezTo>
                    <a:lnTo>
                      <a:pt x="537" y="15"/>
                    </a:lnTo>
                    <a:cubicBezTo>
                      <a:pt x="548" y="19"/>
                      <a:pt x="557" y="25"/>
                      <a:pt x="565" y="33"/>
                    </a:cubicBezTo>
                    <a:lnTo>
                      <a:pt x="589" y="57"/>
                    </a:lnTo>
                    <a:cubicBezTo>
                      <a:pt x="595" y="62"/>
                      <a:pt x="599" y="68"/>
                      <a:pt x="603" y="75"/>
                    </a:cubicBezTo>
                    <a:lnTo>
                      <a:pt x="627" y="123"/>
                    </a:lnTo>
                    <a:lnTo>
                      <a:pt x="620" y="112"/>
                    </a:lnTo>
                    <a:lnTo>
                      <a:pt x="644" y="144"/>
                    </a:lnTo>
                    <a:lnTo>
                      <a:pt x="609" y="119"/>
                    </a:lnTo>
                    <a:lnTo>
                      <a:pt x="633" y="127"/>
                    </a:lnTo>
                    <a:lnTo>
                      <a:pt x="610" y="123"/>
                    </a:lnTo>
                    <a:lnTo>
                      <a:pt x="634" y="123"/>
                    </a:lnTo>
                    <a:cubicBezTo>
                      <a:pt x="649" y="123"/>
                      <a:pt x="663" y="128"/>
                      <a:pt x="674" y="136"/>
                    </a:cubicBezTo>
                    <a:lnTo>
                      <a:pt x="698" y="152"/>
                    </a:lnTo>
                    <a:cubicBezTo>
                      <a:pt x="709" y="159"/>
                      <a:pt x="717" y="168"/>
                      <a:pt x="723" y="179"/>
                    </a:cubicBezTo>
                    <a:lnTo>
                      <a:pt x="747" y="227"/>
                    </a:lnTo>
                    <a:lnTo>
                      <a:pt x="774" y="298"/>
                    </a:lnTo>
                    <a:lnTo>
                      <a:pt x="797" y="351"/>
                    </a:lnTo>
                    <a:lnTo>
                      <a:pt x="821" y="407"/>
                    </a:lnTo>
                    <a:lnTo>
                      <a:pt x="846" y="474"/>
                    </a:lnTo>
                    <a:lnTo>
                      <a:pt x="864" y="546"/>
                    </a:lnTo>
                    <a:lnTo>
                      <a:pt x="887" y="613"/>
                    </a:lnTo>
                    <a:lnTo>
                      <a:pt x="911" y="685"/>
                    </a:lnTo>
                    <a:lnTo>
                      <a:pt x="934" y="746"/>
                    </a:lnTo>
                    <a:lnTo>
                      <a:pt x="959" y="831"/>
                    </a:lnTo>
                    <a:lnTo>
                      <a:pt x="983" y="911"/>
                    </a:lnTo>
                    <a:lnTo>
                      <a:pt x="1009" y="1028"/>
                    </a:lnTo>
                    <a:lnTo>
                      <a:pt x="1033" y="1158"/>
                    </a:lnTo>
                    <a:lnTo>
                      <a:pt x="1057" y="1286"/>
                    </a:lnTo>
                    <a:lnTo>
                      <a:pt x="1080" y="1369"/>
                    </a:lnTo>
                    <a:lnTo>
                      <a:pt x="1075" y="1355"/>
                    </a:lnTo>
                    <a:lnTo>
                      <a:pt x="1099" y="1403"/>
                    </a:lnTo>
                    <a:lnTo>
                      <a:pt x="1123" y="1451"/>
                    </a:lnTo>
                    <a:cubicBezTo>
                      <a:pt x="1125" y="1456"/>
                      <a:pt x="1127" y="1460"/>
                      <a:pt x="1128" y="1465"/>
                    </a:cubicBezTo>
                    <a:lnTo>
                      <a:pt x="1152" y="1553"/>
                    </a:lnTo>
                    <a:lnTo>
                      <a:pt x="1177" y="1677"/>
                    </a:lnTo>
                    <a:lnTo>
                      <a:pt x="1201" y="1824"/>
                    </a:lnTo>
                    <a:lnTo>
                      <a:pt x="1225" y="1950"/>
                    </a:lnTo>
                    <a:lnTo>
                      <a:pt x="1249" y="2060"/>
                    </a:lnTo>
                    <a:lnTo>
                      <a:pt x="1273" y="2172"/>
                    </a:lnTo>
                    <a:lnTo>
                      <a:pt x="1297" y="2302"/>
                    </a:lnTo>
                    <a:lnTo>
                      <a:pt x="1321" y="2439"/>
                    </a:lnTo>
                    <a:lnTo>
                      <a:pt x="1345" y="2575"/>
                    </a:lnTo>
                    <a:lnTo>
                      <a:pt x="1369" y="2711"/>
                    </a:lnTo>
                    <a:lnTo>
                      <a:pt x="1393" y="2856"/>
                    </a:lnTo>
                    <a:lnTo>
                      <a:pt x="1417" y="2991"/>
                    </a:lnTo>
                    <a:lnTo>
                      <a:pt x="1441" y="3127"/>
                    </a:lnTo>
                    <a:lnTo>
                      <a:pt x="1465" y="3254"/>
                    </a:lnTo>
                    <a:lnTo>
                      <a:pt x="1489" y="3391"/>
                    </a:lnTo>
                    <a:lnTo>
                      <a:pt x="1513" y="3527"/>
                    </a:lnTo>
                    <a:lnTo>
                      <a:pt x="1537" y="3663"/>
                    </a:lnTo>
                    <a:lnTo>
                      <a:pt x="1562" y="3816"/>
                    </a:lnTo>
                    <a:lnTo>
                      <a:pt x="1585" y="3960"/>
                    </a:lnTo>
                    <a:lnTo>
                      <a:pt x="1609" y="4086"/>
                    </a:lnTo>
                    <a:lnTo>
                      <a:pt x="1633" y="4196"/>
                    </a:lnTo>
                    <a:lnTo>
                      <a:pt x="1657" y="4317"/>
                    </a:lnTo>
                    <a:lnTo>
                      <a:pt x="1681" y="4446"/>
                    </a:lnTo>
                    <a:lnTo>
                      <a:pt x="1705" y="4574"/>
                    </a:lnTo>
                    <a:lnTo>
                      <a:pt x="1729" y="4720"/>
                    </a:lnTo>
                    <a:lnTo>
                      <a:pt x="1754" y="4872"/>
                    </a:lnTo>
                    <a:lnTo>
                      <a:pt x="1777" y="5016"/>
                    </a:lnTo>
                    <a:lnTo>
                      <a:pt x="1801" y="5133"/>
                    </a:lnTo>
                    <a:lnTo>
                      <a:pt x="1825" y="5253"/>
                    </a:lnTo>
                    <a:lnTo>
                      <a:pt x="1849" y="5364"/>
                    </a:lnTo>
                    <a:lnTo>
                      <a:pt x="1873" y="5485"/>
                    </a:lnTo>
                    <a:lnTo>
                      <a:pt x="1897" y="5605"/>
                    </a:lnTo>
                    <a:lnTo>
                      <a:pt x="1921" y="5725"/>
                    </a:lnTo>
                    <a:lnTo>
                      <a:pt x="1945" y="5845"/>
                    </a:lnTo>
                    <a:lnTo>
                      <a:pt x="1969" y="5947"/>
                    </a:lnTo>
                    <a:lnTo>
                      <a:pt x="1993" y="6051"/>
                    </a:lnTo>
                    <a:lnTo>
                      <a:pt x="2017" y="6155"/>
                    </a:lnTo>
                    <a:lnTo>
                      <a:pt x="2041" y="6268"/>
                    </a:lnTo>
                    <a:lnTo>
                      <a:pt x="2065" y="6389"/>
                    </a:lnTo>
                    <a:lnTo>
                      <a:pt x="2088" y="6473"/>
                    </a:lnTo>
                    <a:lnTo>
                      <a:pt x="2109" y="6519"/>
                    </a:lnTo>
                    <a:lnTo>
                      <a:pt x="2128" y="6550"/>
                    </a:lnTo>
                    <a:lnTo>
                      <a:pt x="2157" y="6615"/>
                    </a:lnTo>
                    <a:lnTo>
                      <a:pt x="2183" y="6703"/>
                    </a:lnTo>
                    <a:lnTo>
                      <a:pt x="2207" y="6783"/>
                    </a:lnTo>
                    <a:lnTo>
                      <a:pt x="2231" y="6853"/>
                    </a:lnTo>
                    <a:lnTo>
                      <a:pt x="2253" y="6903"/>
                    </a:lnTo>
                    <a:lnTo>
                      <a:pt x="2275" y="6947"/>
                    </a:lnTo>
                    <a:lnTo>
                      <a:pt x="2299" y="6995"/>
                    </a:lnTo>
                    <a:lnTo>
                      <a:pt x="2292" y="6984"/>
                    </a:lnTo>
                    <a:lnTo>
                      <a:pt x="2316" y="7016"/>
                    </a:lnTo>
                    <a:lnTo>
                      <a:pt x="2309" y="7009"/>
                    </a:lnTo>
                    <a:lnTo>
                      <a:pt x="2333" y="7033"/>
                    </a:lnTo>
                    <a:cubicBezTo>
                      <a:pt x="2336" y="7035"/>
                      <a:pt x="2338" y="7038"/>
                      <a:pt x="2340" y="7040"/>
                    </a:cubicBezTo>
                    <a:lnTo>
                      <a:pt x="2364" y="7072"/>
                    </a:lnTo>
                    <a:lnTo>
                      <a:pt x="2357" y="7065"/>
                    </a:lnTo>
                    <a:lnTo>
                      <a:pt x="2381" y="7089"/>
                    </a:lnTo>
                    <a:cubicBezTo>
                      <a:pt x="2384" y="7091"/>
                      <a:pt x="2386" y="7094"/>
                      <a:pt x="2388" y="7096"/>
                    </a:cubicBezTo>
                    <a:lnTo>
                      <a:pt x="2412" y="7128"/>
                    </a:lnTo>
                    <a:lnTo>
                      <a:pt x="2405" y="7121"/>
                    </a:lnTo>
                    <a:lnTo>
                      <a:pt x="2429" y="7145"/>
                    </a:lnTo>
                    <a:lnTo>
                      <a:pt x="2453" y="7169"/>
                    </a:lnTo>
                    <a:lnTo>
                      <a:pt x="2442" y="7160"/>
                    </a:lnTo>
                    <a:lnTo>
                      <a:pt x="2466" y="7176"/>
                    </a:lnTo>
                    <a:lnTo>
                      <a:pt x="2449" y="7167"/>
                    </a:lnTo>
                    <a:lnTo>
                      <a:pt x="2473" y="7175"/>
                    </a:lnTo>
                    <a:lnTo>
                      <a:pt x="2450" y="7171"/>
                    </a:lnTo>
                    <a:lnTo>
                      <a:pt x="2474" y="7171"/>
                    </a:lnTo>
                    <a:lnTo>
                      <a:pt x="2435" y="7184"/>
                    </a:lnTo>
                    <a:lnTo>
                      <a:pt x="2459" y="7168"/>
                    </a:lnTo>
                    <a:lnTo>
                      <a:pt x="2483" y="7152"/>
                    </a:lnTo>
                    <a:lnTo>
                      <a:pt x="2507" y="7136"/>
                    </a:lnTo>
                    <a:cubicBezTo>
                      <a:pt x="2512" y="7132"/>
                      <a:pt x="2518" y="7129"/>
                      <a:pt x="2524" y="7127"/>
                    </a:cubicBezTo>
                    <a:lnTo>
                      <a:pt x="2548" y="7119"/>
                    </a:lnTo>
                    <a:lnTo>
                      <a:pt x="2531" y="7128"/>
                    </a:lnTo>
                    <a:lnTo>
                      <a:pt x="2555" y="7112"/>
                    </a:lnTo>
                    <a:lnTo>
                      <a:pt x="2579" y="7096"/>
                    </a:lnTo>
                    <a:lnTo>
                      <a:pt x="2561" y="7112"/>
                    </a:lnTo>
                    <a:lnTo>
                      <a:pt x="2585" y="7080"/>
                    </a:lnTo>
                    <a:lnTo>
                      <a:pt x="2609" y="7048"/>
                    </a:lnTo>
                    <a:lnTo>
                      <a:pt x="2633" y="7016"/>
                    </a:lnTo>
                    <a:lnTo>
                      <a:pt x="2657" y="6984"/>
                    </a:lnTo>
                    <a:lnTo>
                      <a:pt x="2677" y="6950"/>
                    </a:lnTo>
                    <a:lnTo>
                      <a:pt x="2701" y="6910"/>
                    </a:lnTo>
                    <a:lnTo>
                      <a:pt x="2729" y="6872"/>
                    </a:lnTo>
                    <a:lnTo>
                      <a:pt x="2749" y="6838"/>
                    </a:lnTo>
                    <a:lnTo>
                      <a:pt x="2773" y="6798"/>
                    </a:lnTo>
                    <a:lnTo>
                      <a:pt x="2797" y="6758"/>
                    </a:lnTo>
                    <a:lnTo>
                      <a:pt x="2818" y="6715"/>
                    </a:lnTo>
                    <a:lnTo>
                      <a:pt x="2840" y="6663"/>
                    </a:lnTo>
                    <a:lnTo>
                      <a:pt x="2864" y="6607"/>
                    </a:lnTo>
                    <a:lnTo>
                      <a:pt x="2890" y="6555"/>
                    </a:lnTo>
                    <a:lnTo>
                      <a:pt x="2912" y="6503"/>
                    </a:lnTo>
                    <a:lnTo>
                      <a:pt x="2936" y="6447"/>
                    </a:lnTo>
                    <a:lnTo>
                      <a:pt x="2960" y="6391"/>
                    </a:lnTo>
                    <a:lnTo>
                      <a:pt x="2986" y="6339"/>
                    </a:lnTo>
                    <a:lnTo>
                      <a:pt x="3010" y="6291"/>
                    </a:lnTo>
                    <a:lnTo>
                      <a:pt x="3034" y="6243"/>
                    </a:lnTo>
                    <a:lnTo>
                      <a:pt x="3056" y="6191"/>
                    </a:lnTo>
                    <a:lnTo>
                      <a:pt x="3079" y="6130"/>
                    </a:lnTo>
                    <a:lnTo>
                      <a:pt x="3104" y="6071"/>
                    </a:lnTo>
                    <a:lnTo>
                      <a:pt x="3133" y="6022"/>
                    </a:lnTo>
                    <a:lnTo>
                      <a:pt x="3157" y="5982"/>
                    </a:lnTo>
                    <a:lnTo>
                      <a:pt x="3185" y="5944"/>
                    </a:lnTo>
                    <a:lnTo>
                      <a:pt x="3209" y="5912"/>
                    </a:lnTo>
                    <a:lnTo>
                      <a:pt x="3229" y="5878"/>
                    </a:lnTo>
                    <a:lnTo>
                      <a:pt x="3253" y="5838"/>
                    </a:lnTo>
                    <a:lnTo>
                      <a:pt x="3274" y="5795"/>
                    </a:lnTo>
                    <a:cubicBezTo>
                      <a:pt x="3276" y="5791"/>
                      <a:pt x="3278" y="5788"/>
                      <a:pt x="3281" y="5784"/>
                    </a:cubicBezTo>
                    <a:lnTo>
                      <a:pt x="3305" y="5752"/>
                    </a:lnTo>
                    <a:lnTo>
                      <a:pt x="3329" y="5720"/>
                    </a:lnTo>
                    <a:cubicBezTo>
                      <a:pt x="3331" y="5718"/>
                      <a:pt x="3333" y="5715"/>
                      <a:pt x="3336" y="5713"/>
                    </a:cubicBezTo>
                    <a:lnTo>
                      <a:pt x="3360" y="5689"/>
                    </a:lnTo>
                    <a:lnTo>
                      <a:pt x="3349" y="5702"/>
                    </a:lnTo>
                    <a:lnTo>
                      <a:pt x="3373" y="5662"/>
                    </a:lnTo>
                    <a:lnTo>
                      <a:pt x="3394" y="5619"/>
                    </a:lnTo>
                    <a:lnTo>
                      <a:pt x="3418" y="5571"/>
                    </a:lnTo>
                    <a:cubicBezTo>
                      <a:pt x="3420" y="5567"/>
                      <a:pt x="3422" y="5564"/>
                      <a:pt x="3425" y="5560"/>
                    </a:cubicBezTo>
                    <a:lnTo>
                      <a:pt x="3449" y="5528"/>
                    </a:lnTo>
                    <a:lnTo>
                      <a:pt x="3469" y="5494"/>
                    </a:lnTo>
                    <a:cubicBezTo>
                      <a:pt x="3472" y="5489"/>
                      <a:pt x="3475" y="5485"/>
                      <a:pt x="3480" y="5481"/>
                    </a:cubicBezTo>
                    <a:lnTo>
                      <a:pt x="3504" y="5457"/>
                    </a:lnTo>
                    <a:lnTo>
                      <a:pt x="3528" y="5433"/>
                    </a:lnTo>
                    <a:cubicBezTo>
                      <a:pt x="3535" y="5425"/>
                      <a:pt x="3545" y="5419"/>
                      <a:pt x="3556" y="5415"/>
                    </a:cubicBezTo>
                    <a:lnTo>
                      <a:pt x="3580" y="5407"/>
                    </a:lnTo>
                    <a:lnTo>
                      <a:pt x="3604" y="5399"/>
                    </a:lnTo>
                    <a:lnTo>
                      <a:pt x="3587" y="5408"/>
                    </a:lnTo>
                    <a:lnTo>
                      <a:pt x="3611" y="5392"/>
                    </a:lnTo>
                    <a:lnTo>
                      <a:pt x="3635" y="5376"/>
                    </a:lnTo>
                    <a:lnTo>
                      <a:pt x="3659" y="5360"/>
                    </a:lnTo>
                    <a:lnTo>
                      <a:pt x="3683" y="5344"/>
                    </a:lnTo>
                    <a:lnTo>
                      <a:pt x="3707" y="5328"/>
                    </a:lnTo>
                    <a:cubicBezTo>
                      <a:pt x="3712" y="5324"/>
                      <a:pt x="3718" y="5321"/>
                      <a:pt x="3724" y="5319"/>
                    </a:cubicBezTo>
                    <a:lnTo>
                      <a:pt x="3748" y="5311"/>
                    </a:lnTo>
                    <a:cubicBezTo>
                      <a:pt x="3762" y="5306"/>
                      <a:pt x="3778" y="5306"/>
                      <a:pt x="3793" y="5311"/>
                    </a:cubicBezTo>
                    <a:lnTo>
                      <a:pt x="3817" y="5319"/>
                    </a:lnTo>
                    <a:lnTo>
                      <a:pt x="3794" y="5315"/>
                    </a:lnTo>
                    <a:lnTo>
                      <a:pt x="3818" y="5315"/>
                    </a:lnTo>
                    <a:cubicBezTo>
                      <a:pt x="3826" y="5315"/>
                      <a:pt x="3834" y="5317"/>
                      <a:pt x="3841" y="5319"/>
                    </a:cubicBezTo>
                    <a:lnTo>
                      <a:pt x="3865" y="5327"/>
                    </a:lnTo>
                    <a:lnTo>
                      <a:pt x="3842" y="5323"/>
                    </a:lnTo>
                    <a:lnTo>
                      <a:pt x="3866" y="5323"/>
                    </a:lnTo>
                    <a:cubicBezTo>
                      <a:pt x="3874" y="5323"/>
                      <a:pt x="3882" y="5325"/>
                      <a:pt x="3889" y="5327"/>
                    </a:cubicBezTo>
                    <a:lnTo>
                      <a:pt x="3913" y="5335"/>
                    </a:lnTo>
                    <a:lnTo>
                      <a:pt x="3937" y="5343"/>
                    </a:lnTo>
                    <a:cubicBezTo>
                      <a:pt x="3943" y="5345"/>
                      <a:pt x="3949" y="5348"/>
                      <a:pt x="3954" y="5352"/>
                    </a:cubicBezTo>
                    <a:lnTo>
                      <a:pt x="3978" y="5368"/>
                    </a:lnTo>
                    <a:lnTo>
                      <a:pt x="4002" y="5384"/>
                    </a:lnTo>
                    <a:cubicBezTo>
                      <a:pt x="4006" y="5386"/>
                      <a:pt x="4010" y="5389"/>
                      <a:pt x="4013" y="5393"/>
                    </a:cubicBezTo>
                    <a:lnTo>
                      <a:pt x="4037" y="5417"/>
                    </a:lnTo>
                    <a:lnTo>
                      <a:pt x="4026" y="5408"/>
                    </a:lnTo>
                    <a:lnTo>
                      <a:pt x="4050" y="5424"/>
                    </a:lnTo>
                    <a:lnTo>
                      <a:pt x="4074" y="5440"/>
                    </a:lnTo>
                    <a:lnTo>
                      <a:pt x="4098" y="5456"/>
                    </a:lnTo>
                    <a:cubicBezTo>
                      <a:pt x="4102" y="5458"/>
                      <a:pt x="4106" y="5461"/>
                      <a:pt x="4109" y="5465"/>
                    </a:cubicBezTo>
                    <a:lnTo>
                      <a:pt x="4133" y="5489"/>
                    </a:lnTo>
                    <a:lnTo>
                      <a:pt x="4157" y="5513"/>
                    </a:lnTo>
                    <a:lnTo>
                      <a:pt x="4181" y="5537"/>
                    </a:lnTo>
                    <a:cubicBezTo>
                      <a:pt x="4184" y="5539"/>
                      <a:pt x="4186" y="5542"/>
                      <a:pt x="4188" y="5544"/>
                    </a:cubicBezTo>
                    <a:lnTo>
                      <a:pt x="4212" y="5576"/>
                    </a:lnTo>
                    <a:lnTo>
                      <a:pt x="4236" y="5608"/>
                    </a:lnTo>
                    <a:lnTo>
                      <a:pt x="4229" y="5601"/>
                    </a:lnTo>
                    <a:lnTo>
                      <a:pt x="4253" y="5625"/>
                    </a:lnTo>
                    <a:cubicBezTo>
                      <a:pt x="4256" y="5627"/>
                      <a:pt x="4258" y="5630"/>
                      <a:pt x="4260" y="5632"/>
                    </a:cubicBezTo>
                    <a:lnTo>
                      <a:pt x="4284" y="5664"/>
                    </a:lnTo>
                    <a:lnTo>
                      <a:pt x="4277" y="5657"/>
                    </a:lnTo>
                    <a:lnTo>
                      <a:pt x="4301" y="5681"/>
                    </a:lnTo>
                    <a:cubicBezTo>
                      <a:pt x="4304" y="5683"/>
                      <a:pt x="4306" y="5686"/>
                      <a:pt x="4308" y="5688"/>
                    </a:cubicBezTo>
                    <a:lnTo>
                      <a:pt x="4332" y="5720"/>
                    </a:lnTo>
                    <a:lnTo>
                      <a:pt x="4356" y="5752"/>
                    </a:lnTo>
                    <a:lnTo>
                      <a:pt x="4349" y="5745"/>
                    </a:lnTo>
                    <a:lnTo>
                      <a:pt x="4373" y="5769"/>
                    </a:lnTo>
                    <a:cubicBezTo>
                      <a:pt x="4376" y="5771"/>
                      <a:pt x="4378" y="5774"/>
                      <a:pt x="4380" y="5776"/>
                    </a:cubicBezTo>
                    <a:lnTo>
                      <a:pt x="4404" y="5808"/>
                    </a:lnTo>
                    <a:lnTo>
                      <a:pt x="4432" y="5854"/>
                    </a:lnTo>
                    <a:lnTo>
                      <a:pt x="4452" y="5880"/>
                    </a:lnTo>
                    <a:lnTo>
                      <a:pt x="4476" y="5912"/>
                    </a:lnTo>
                    <a:lnTo>
                      <a:pt x="4504" y="5958"/>
                    </a:lnTo>
                    <a:cubicBezTo>
                      <a:pt x="4506" y="5962"/>
                      <a:pt x="4508" y="5965"/>
                      <a:pt x="4509" y="5969"/>
                    </a:cubicBezTo>
                    <a:lnTo>
                      <a:pt x="4525" y="6009"/>
                    </a:lnTo>
                    <a:lnTo>
                      <a:pt x="4516" y="5992"/>
                    </a:lnTo>
                    <a:lnTo>
                      <a:pt x="4540" y="6024"/>
                    </a:lnTo>
                    <a:lnTo>
                      <a:pt x="4564" y="6056"/>
                    </a:lnTo>
                    <a:lnTo>
                      <a:pt x="4588" y="6088"/>
                    </a:lnTo>
                    <a:cubicBezTo>
                      <a:pt x="4591" y="6092"/>
                      <a:pt x="4593" y="6095"/>
                      <a:pt x="4595" y="6099"/>
                    </a:cubicBezTo>
                    <a:lnTo>
                      <a:pt x="4619" y="6147"/>
                    </a:lnTo>
                    <a:lnTo>
                      <a:pt x="4640" y="6182"/>
                    </a:lnTo>
                    <a:lnTo>
                      <a:pt x="4664" y="6222"/>
                    </a:lnTo>
                    <a:lnTo>
                      <a:pt x="4688" y="6262"/>
                    </a:lnTo>
                    <a:lnTo>
                      <a:pt x="4708" y="6288"/>
                    </a:lnTo>
                    <a:lnTo>
                      <a:pt x="4732" y="6320"/>
                    </a:lnTo>
                    <a:lnTo>
                      <a:pt x="4756" y="6352"/>
                    </a:lnTo>
                    <a:lnTo>
                      <a:pt x="4784" y="6398"/>
                    </a:lnTo>
                    <a:lnTo>
                      <a:pt x="4808" y="6438"/>
                    </a:lnTo>
                    <a:lnTo>
                      <a:pt x="4832" y="6478"/>
                    </a:lnTo>
                    <a:lnTo>
                      <a:pt x="4856" y="6518"/>
                    </a:lnTo>
                    <a:lnTo>
                      <a:pt x="4876" y="6544"/>
                    </a:lnTo>
                    <a:lnTo>
                      <a:pt x="4900" y="6576"/>
                    </a:lnTo>
                    <a:lnTo>
                      <a:pt x="4924" y="6608"/>
                    </a:lnTo>
                    <a:cubicBezTo>
                      <a:pt x="4948" y="6640"/>
                      <a:pt x="4941" y="6685"/>
                      <a:pt x="4910" y="6709"/>
                    </a:cubicBezTo>
                    <a:cubicBezTo>
                      <a:pt x="4878" y="6733"/>
                      <a:pt x="4833" y="6726"/>
                      <a:pt x="4809" y="6695"/>
                    </a:cubicBezTo>
                    <a:lnTo>
                      <a:pt x="4785" y="6663"/>
                    </a:lnTo>
                    <a:lnTo>
                      <a:pt x="4761" y="6631"/>
                    </a:lnTo>
                    <a:lnTo>
                      <a:pt x="4733" y="6593"/>
                    </a:lnTo>
                    <a:lnTo>
                      <a:pt x="4709" y="6553"/>
                    </a:lnTo>
                    <a:lnTo>
                      <a:pt x="4685" y="6513"/>
                    </a:lnTo>
                    <a:lnTo>
                      <a:pt x="4661" y="6473"/>
                    </a:lnTo>
                    <a:lnTo>
                      <a:pt x="4641" y="6439"/>
                    </a:lnTo>
                    <a:lnTo>
                      <a:pt x="4617" y="6407"/>
                    </a:lnTo>
                    <a:lnTo>
                      <a:pt x="4593" y="6375"/>
                    </a:lnTo>
                    <a:lnTo>
                      <a:pt x="4565" y="6337"/>
                    </a:lnTo>
                    <a:lnTo>
                      <a:pt x="4541" y="6297"/>
                    </a:lnTo>
                    <a:lnTo>
                      <a:pt x="4517" y="6257"/>
                    </a:lnTo>
                    <a:lnTo>
                      <a:pt x="4490" y="6212"/>
                    </a:lnTo>
                    <a:lnTo>
                      <a:pt x="4466" y="6164"/>
                    </a:lnTo>
                    <a:lnTo>
                      <a:pt x="4473" y="6175"/>
                    </a:lnTo>
                    <a:lnTo>
                      <a:pt x="4449" y="6143"/>
                    </a:lnTo>
                    <a:lnTo>
                      <a:pt x="4425" y="6111"/>
                    </a:lnTo>
                    <a:lnTo>
                      <a:pt x="4401" y="6079"/>
                    </a:lnTo>
                    <a:cubicBezTo>
                      <a:pt x="4397" y="6074"/>
                      <a:pt x="4394" y="6068"/>
                      <a:pt x="4392" y="6062"/>
                    </a:cubicBezTo>
                    <a:lnTo>
                      <a:pt x="4376" y="6022"/>
                    </a:lnTo>
                    <a:lnTo>
                      <a:pt x="4381" y="6033"/>
                    </a:lnTo>
                    <a:lnTo>
                      <a:pt x="4361" y="5999"/>
                    </a:lnTo>
                    <a:lnTo>
                      <a:pt x="4337" y="5967"/>
                    </a:lnTo>
                    <a:lnTo>
                      <a:pt x="4309" y="5929"/>
                    </a:lnTo>
                    <a:lnTo>
                      <a:pt x="4289" y="5895"/>
                    </a:lnTo>
                    <a:lnTo>
                      <a:pt x="4265" y="5863"/>
                    </a:lnTo>
                    <a:lnTo>
                      <a:pt x="4272" y="5870"/>
                    </a:lnTo>
                    <a:lnTo>
                      <a:pt x="4248" y="5846"/>
                    </a:lnTo>
                    <a:cubicBezTo>
                      <a:pt x="4245" y="5844"/>
                      <a:pt x="4243" y="5841"/>
                      <a:pt x="4241" y="5839"/>
                    </a:cubicBezTo>
                    <a:lnTo>
                      <a:pt x="4217" y="5807"/>
                    </a:lnTo>
                    <a:lnTo>
                      <a:pt x="4193" y="5775"/>
                    </a:lnTo>
                    <a:lnTo>
                      <a:pt x="4200" y="5782"/>
                    </a:lnTo>
                    <a:lnTo>
                      <a:pt x="4176" y="5758"/>
                    </a:lnTo>
                    <a:cubicBezTo>
                      <a:pt x="4173" y="5756"/>
                      <a:pt x="4171" y="5753"/>
                      <a:pt x="4169" y="5751"/>
                    </a:cubicBezTo>
                    <a:lnTo>
                      <a:pt x="4145" y="5719"/>
                    </a:lnTo>
                    <a:lnTo>
                      <a:pt x="4152" y="5726"/>
                    </a:lnTo>
                    <a:lnTo>
                      <a:pt x="4128" y="5702"/>
                    </a:lnTo>
                    <a:cubicBezTo>
                      <a:pt x="4125" y="5700"/>
                      <a:pt x="4123" y="5697"/>
                      <a:pt x="4121" y="5695"/>
                    </a:cubicBezTo>
                    <a:lnTo>
                      <a:pt x="4097" y="5663"/>
                    </a:lnTo>
                    <a:lnTo>
                      <a:pt x="4073" y="5631"/>
                    </a:lnTo>
                    <a:lnTo>
                      <a:pt x="4080" y="5638"/>
                    </a:lnTo>
                    <a:lnTo>
                      <a:pt x="4056" y="5614"/>
                    </a:lnTo>
                    <a:lnTo>
                      <a:pt x="4032" y="5590"/>
                    </a:lnTo>
                    <a:lnTo>
                      <a:pt x="4008" y="5566"/>
                    </a:lnTo>
                    <a:lnTo>
                      <a:pt x="4019" y="5575"/>
                    </a:lnTo>
                    <a:lnTo>
                      <a:pt x="3995" y="5559"/>
                    </a:lnTo>
                    <a:lnTo>
                      <a:pt x="3971" y="5543"/>
                    </a:lnTo>
                    <a:lnTo>
                      <a:pt x="3947" y="5527"/>
                    </a:lnTo>
                    <a:cubicBezTo>
                      <a:pt x="3943" y="5525"/>
                      <a:pt x="3939" y="5522"/>
                      <a:pt x="3936" y="5518"/>
                    </a:cubicBezTo>
                    <a:lnTo>
                      <a:pt x="3912" y="5494"/>
                    </a:lnTo>
                    <a:lnTo>
                      <a:pt x="3923" y="5503"/>
                    </a:lnTo>
                    <a:lnTo>
                      <a:pt x="3899" y="5487"/>
                    </a:lnTo>
                    <a:lnTo>
                      <a:pt x="3875" y="5471"/>
                    </a:lnTo>
                    <a:lnTo>
                      <a:pt x="3892" y="5480"/>
                    </a:lnTo>
                    <a:lnTo>
                      <a:pt x="3868" y="5472"/>
                    </a:lnTo>
                    <a:lnTo>
                      <a:pt x="3844" y="5464"/>
                    </a:lnTo>
                    <a:lnTo>
                      <a:pt x="3866" y="5467"/>
                    </a:lnTo>
                    <a:lnTo>
                      <a:pt x="3842" y="5467"/>
                    </a:lnTo>
                    <a:cubicBezTo>
                      <a:pt x="3835" y="5467"/>
                      <a:pt x="3827" y="5466"/>
                      <a:pt x="3820" y="5464"/>
                    </a:cubicBezTo>
                    <a:lnTo>
                      <a:pt x="3796" y="5456"/>
                    </a:lnTo>
                    <a:lnTo>
                      <a:pt x="3818" y="5459"/>
                    </a:lnTo>
                    <a:lnTo>
                      <a:pt x="3794" y="5459"/>
                    </a:lnTo>
                    <a:cubicBezTo>
                      <a:pt x="3787" y="5459"/>
                      <a:pt x="3779" y="5458"/>
                      <a:pt x="3772" y="5456"/>
                    </a:cubicBezTo>
                    <a:lnTo>
                      <a:pt x="3748" y="5448"/>
                    </a:lnTo>
                    <a:lnTo>
                      <a:pt x="3793" y="5448"/>
                    </a:lnTo>
                    <a:lnTo>
                      <a:pt x="3769" y="5456"/>
                    </a:lnTo>
                    <a:lnTo>
                      <a:pt x="3786" y="5447"/>
                    </a:lnTo>
                    <a:lnTo>
                      <a:pt x="3762" y="5463"/>
                    </a:lnTo>
                    <a:lnTo>
                      <a:pt x="3738" y="5479"/>
                    </a:lnTo>
                    <a:lnTo>
                      <a:pt x="3714" y="5495"/>
                    </a:lnTo>
                    <a:lnTo>
                      <a:pt x="3690" y="5511"/>
                    </a:lnTo>
                    <a:lnTo>
                      <a:pt x="3666" y="5527"/>
                    </a:lnTo>
                    <a:cubicBezTo>
                      <a:pt x="3661" y="5531"/>
                      <a:pt x="3655" y="5534"/>
                      <a:pt x="3649" y="5536"/>
                    </a:cubicBezTo>
                    <a:lnTo>
                      <a:pt x="3625" y="5544"/>
                    </a:lnTo>
                    <a:lnTo>
                      <a:pt x="3601" y="5552"/>
                    </a:lnTo>
                    <a:lnTo>
                      <a:pt x="3629" y="5534"/>
                    </a:lnTo>
                    <a:lnTo>
                      <a:pt x="3605" y="5558"/>
                    </a:lnTo>
                    <a:lnTo>
                      <a:pt x="3581" y="5582"/>
                    </a:lnTo>
                    <a:lnTo>
                      <a:pt x="3592" y="5569"/>
                    </a:lnTo>
                    <a:lnTo>
                      <a:pt x="3564" y="5615"/>
                    </a:lnTo>
                    <a:lnTo>
                      <a:pt x="3540" y="5647"/>
                    </a:lnTo>
                    <a:lnTo>
                      <a:pt x="3547" y="5636"/>
                    </a:lnTo>
                    <a:lnTo>
                      <a:pt x="3523" y="5684"/>
                    </a:lnTo>
                    <a:lnTo>
                      <a:pt x="3496" y="5737"/>
                    </a:lnTo>
                    <a:lnTo>
                      <a:pt x="3472" y="5777"/>
                    </a:lnTo>
                    <a:cubicBezTo>
                      <a:pt x="3469" y="5782"/>
                      <a:pt x="3466" y="5786"/>
                      <a:pt x="3461" y="5790"/>
                    </a:cubicBezTo>
                    <a:lnTo>
                      <a:pt x="3437" y="5814"/>
                    </a:lnTo>
                    <a:lnTo>
                      <a:pt x="3444" y="5807"/>
                    </a:lnTo>
                    <a:lnTo>
                      <a:pt x="3420" y="5839"/>
                    </a:lnTo>
                    <a:lnTo>
                      <a:pt x="3396" y="5871"/>
                    </a:lnTo>
                    <a:lnTo>
                      <a:pt x="3403" y="5860"/>
                    </a:lnTo>
                    <a:lnTo>
                      <a:pt x="3376" y="5913"/>
                    </a:lnTo>
                    <a:lnTo>
                      <a:pt x="3352" y="5953"/>
                    </a:lnTo>
                    <a:lnTo>
                      <a:pt x="3324" y="5999"/>
                    </a:lnTo>
                    <a:lnTo>
                      <a:pt x="3300" y="6031"/>
                    </a:lnTo>
                    <a:lnTo>
                      <a:pt x="3280" y="6057"/>
                    </a:lnTo>
                    <a:lnTo>
                      <a:pt x="3256" y="6097"/>
                    </a:lnTo>
                    <a:lnTo>
                      <a:pt x="3237" y="6128"/>
                    </a:lnTo>
                    <a:lnTo>
                      <a:pt x="3214" y="6181"/>
                    </a:lnTo>
                    <a:lnTo>
                      <a:pt x="3189" y="6248"/>
                    </a:lnTo>
                    <a:lnTo>
                      <a:pt x="3163" y="6308"/>
                    </a:lnTo>
                    <a:lnTo>
                      <a:pt x="3139" y="6356"/>
                    </a:lnTo>
                    <a:lnTo>
                      <a:pt x="3115" y="6404"/>
                    </a:lnTo>
                    <a:lnTo>
                      <a:pt x="3093" y="6448"/>
                    </a:lnTo>
                    <a:lnTo>
                      <a:pt x="3069" y="6504"/>
                    </a:lnTo>
                    <a:lnTo>
                      <a:pt x="3045" y="6560"/>
                    </a:lnTo>
                    <a:lnTo>
                      <a:pt x="3019" y="6620"/>
                    </a:lnTo>
                    <a:lnTo>
                      <a:pt x="2997" y="6664"/>
                    </a:lnTo>
                    <a:lnTo>
                      <a:pt x="2973" y="6720"/>
                    </a:lnTo>
                    <a:lnTo>
                      <a:pt x="2947" y="6780"/>
                    </a:lnTo>
                    <a:lnTo>
                      <a:pt x="2920" y="6833"/>
                    </a:lnTo>
                    <a:lnTo>
                      <a:pt x="2896" y="6873"/>
                    </a:lnTo>
                    <a:lnTo>
                      <a:pt x="2872" y="6913"/>
                    </a:lnTo>
                    <a:lnTo>
                      <a:pt x="2844" y="6959"/>
                    </a:lnTo>
                    <a:lnTo>
                      <a:pt x="2824" y="6985"/>
                    </a:lnTo>
                    <a:lnTo>
                      <a:pt x="2800" y="7025"/>
                    </a:lnTo>
                    <a:lnTo>
                      <a:pt x="2772" y="7071"/>
                    </a:lnTo>
                    <a:lnTo>
                      <a:pt x="2748" y="7103"/>
                    </a:lnTo>
                    <a:lnTo>
                      <a:pt x="2724" y="7135"/>
                    </a:lnTo>
                    <a:lnTo>
                      <a:pt x="2700" y="7167"/>
                    </a:lnTo>
                    <a:lnTo>
                      <a:pt x="2676" y="7199"/>
                    </a:lnTo>
                    <a:cubicBezTo>
                      <a:pt x="2671" y="7205"/>
                      <a:pt x="2665" y="7211"/>
                      <a:pt x="2658" y="7215"/>
                    </a:cubicBezTo>
                    <a:lnTo>
                      <a:pt x="2634" y="7231"/>
                    </a:lnTo>
                    <a:lnTo>
                      <a:pt x="2610" y="7247"/>
                    </a:lnTo>
                    <a:cubicBezTo>
                      <a:pt x="2605" y="7251"/>
                      <a:pt x="2599" y="7254"/>
                      <a:pt x="2593" y="7256"/>
                    </a:cubicBezTo>
                    <a:lnTo>
                      <a:pt x="2569" y="7264"/>
                    </a:lnTo>
                    <a:lnTo>
                      <a:pt x="2586" y="7255"/>
                    </a:lnTo>
                    <a:lnTo>
                      <a:pt x="2562" y="7271"/>
                    </a:lnTo>
                    <a:lnTo>
                      <a:pt x="2538" y="7287"/>
                    </a:lnTo>
                    <a:lnTo>
                      <a:pt x="2514" y="7303"/>
                    </a:lnTo>
                    <a:cubicBezTo>
                      <a:pt x="2503" y="7311"/>
                      <a:pt x="2489" y="7315"/>
                      <a:pt x="2474" y="7315"/>
                    </a:cubicBezTo>
                    <a:lnTo>
                      <a:pt x="2450" y="7315"/>
                    </a:lnTo>
                    <a:cubicBezTo>
                      <a:pt x="2443" y="7315"/>
                      <a:pt x="2435" y="7314"/>
                      <a:pt x="2428" y="7312"/>
                    </a:cubicBezTo>
                    <a:lnTo>
                      <a:pt x="2404" y="7304"/>
                    </a:lnTo>
                    <a:cubicBezTo>
                      <a:pt x="2398" y="7302"/>
                      <a:pt x="2392" y="7299"/>
                      <a:pt x="2387" y="7295"/>
                    </a:cubicBezTo>
                    <a:lnTo>
                      <a:pt x="2363" y="7279"/>
                    </a:lnTo>
                    <a:cubicBezTo>
                      <a:pt x="2359" y="7277"/>
                      <a:pt x="2355" y="7274"/>
                      <a:pt x="2352" y="7270"/>
                    </a:cubicBezTo>
                    <a:lnTo>
                      <a:pt x="2328" y="7246"/>
                    </a:lnTo>
                    <a:lnTo>
                      <a:pt x="2304" y="7222"/>
                    </a:lnTo>
                    <a:cubicBezTo>
                      <a:pt x="2301" y="7220"/>
                      <a:pt x="2299" y="7217"/>
                      <a:pt x="2297" y="7215"/>
                    </a:cubicBezTo>
                    <a:lnTo>
                      <a:pt x="2273" y="7183"/>
                    </a:lnTo>
                    <a:lnTo>
                      <a:pt x="2280" y="7190"/>
                    </a:lnTo>
                    <a:lnTo>
                      <a:pt x="2256" y="7166"/>
                    </a:lnTo>
                    <a:cubicBezTo>
                      <a:pt x="2253" y="7164"/>
                      <a:pt x="2251" y="7161"/>
                      <a:pt x="2249" y="7159"/>
                    </a:cubicBezTo>
                    <a:lnTo>
                      <a:pt x="2225" y="7127"/>
                    </a:lnTo>
                    <a:lnTo>
                      <a:pt x="2232" y="7134"/>
                    </a:lnTo>
                    <a:lnTo>
                      <a:pt x="2208" y="7110"/>
                    </a:lnTo>
                    <a:cubicBezTo>
                      <a:pt x="2205" y="7108"/>
                      <a:pt x="2203" y="7105"/>
                      <a:pt x="2201" y="7103"/>
                    </a:cubicBezTo>
                    <a:lnTo>
                      <a:pt x="2177" y="7071"/>
                    </a:lnTo>
                    <a:cubicBezTo>
                      <a:pt x="2174" y="7067"/>
                      <a:pt x="2172" y="7064"/>
                      <a:pt x="2170" y="7060"/>
                    </a:cubicBezTo>
                    <a:lnTo>
                      <a:pt x="2146" y="7012"/>
                    </a:lnTo>
                    <a:lnTo>
                      <a:pt x="2120" y="6960"/>
                    </a:lnTo>
                    <a:lnTo>
                      <a:pt x="2094" y="6898"/>
                    </a:lnTo>
                    <a:lnTo>
                      <a:pt x="2070" y="6824"/>
                    </a:lnTo>
                    <a:lnTo>
                      <a:pt x="2046" y="6744"/>
                    </a:lnTo>
                    <a:lnTo>
                      <a:pt x="2024" y="6672"/>
                    </a:lnTo>
                    <a:lnTo>
                      <a:pt x="2005" y="6625"/>
                    </a:lnTo>
                    <a:lnTo>
                      <a:pt x="1976" y="6576"/>
                    </a:lnTo>
                    <a:lnTo>
                      <a:pt x="1949" y="6510"/>
                    </a:lnTo>
                    <a:lnTo>
                      <a:pt x="1924" y="6418"/>
                    </a:lnTo>
                    <a:lnTo>
                      <a:pt x="1900" y="6299"/>
                    </a:lnTo>
                    <a:lnTo>
                      <a:pt x="1876" y="6188"/>
                    </a:lnTo>
                    <a:lnTo>
                      <a:pt x="1852" y="6084"/>
                    </a:lnTo>
                    <a:lnTo>
                      <a:pt x="1828" y="5980"/>
                    </a:lnTo>
                    <a:lnTo>
                      <a:pt x="1804" y="5874"/>
                    </a:lnTo>
                    <a:lnTo>
                      <a:pt x="1780" y="5754"/>
                    </a:lnTo>
                    <a:lnTo>
                      <a:pt x="1756" y="5634"/>
                    </a:lnTo>
                    <a:lnTo>
                      <a:pt x="1732" y="5514"/>
                    </a:lnTo>
                    <a:lnTo>
                      <a:pt x="1708" y="5395"/>
                    </a:lnTo>
                    <a:lnTo>
                      <a:pt x="1684" y="5282"/>
                    </a:lnTo>
                    <a:lnTo>
                      <a:pt x="1660" y="5162"/>
                    </a:lnTo>
                    <a:lnTo>
                      <a:pt x="1635" y="5039"/>
                    </a:lnTo>
                    <a:lnTo>
                      <a:pt x="1611" y="4895"/>
                    </a:lnTo>
                    <a:lnTo>
                      <a:pt x="1587" y="4743"/>
                    </a:lnTo>
                    <a:lnTo>
                      <a:pt x="1564" y="4601"/>
                    </a:lnTo>
                    <a:lnTo>
                      <a:pt x="1540" y="4473"/>
                    </a:lnTo>
                    <a:lnTo>
                      <a:pt x="1516" y="4346"/>
                    </a:lnTo>
                    <a:lnTo>
                      <a:pt x="1492" y="4227"/>
                    </a:lnTo>
                    <a:lnTo>
                      <a:pt x="1468" y="4113"/>
                    </a:lnTo>
                    <a:lnTo>
                      <a:pt x="1443" y="3983"/>
                    </a:lnTo>
                    <a:lnTo>
                      <a:pt x="1419" y="3839"/>
                    </a:lnTo>
                    <a:lnTo>
                      <a:pt x="1396" y="3688"/>
                    </a:lnTo>
                    <a:lnTo>
                      <a:pt x="1372" y="3552"/>
                    </a:lnTo>
                    <a:lnTo>
                      <a:pt x="1348" y="3416"/>
                    </a:lnTo>
                    <a:lnTo>
                      <a:pt x="1324" y="3281"/>
                    </a:lnTo>
                    <a:lnTo>
                      <a:pt x="1300" y="3152"/>
                    </a:lnTo>
                    <a:lnTo>
                      <a:pt x="1276" y="3016"/>
                    </a:lnTo>
                    <a:lnTo>
                      <a:pt x="1251" y="2879"/>
                    </a:lnTo>
                    <a:lnTo>
                      <a:pt x="1228" y="2736"/>
                    </a:lnTo>
                    <a:lnTo>
                      <a:pt x="1204" y="2600"/>
                    </a:lnTo>
                    <a:lnTo>
                      <a:pt x="1180" y="2464"/>
                    </a:lnTo>
                    <a:lnTo>
                      <a:pt x="1156" y="2329"/>
                    </a:lnTo>
                    <a:lnTo>
                      <a:pt x="1132" y="2203"/>
                    </a:lnTo>
                    <a:lnTo>
                      <a:pt x="1108" y="2091"/>
                    </a:lnTo>
                    <a:lnTo>
                      <a:pt x="1084" y="1977"/>
                    </a:lnTo>
                    <a:lnTo>
                      <a:pt x="1059" y="1847"/>
                    </a:lnTo>
                    <a:lnTo>
                      <a:pt x="1036" y="1706"/>
                    </a:lnTo>
                    <a:lnTo>
                      <a:pt x="1013" y="1590"/>
                    </a:lnTo>
                    <a:lnTo>
                      <a:pt x="989" y="1502"/>
                    </a:lnTo>
                    <a:lnTo>
                      <a:pt x="994" y="1516"/>
                    </a:lnTo>
                    <a:lnTo>
                      <a:pt x="970" y="1468"/>
                    </a:lnTo>
                    <a:lnTo>
                      <a:pt x="946" y="1420"/>
                    </a:lnTo>
                    <a:cubicBezTo>
                      <a:pt x="944" y="1415"/>
                      <a:pt x="942" y="1411"/>
                      <a:pt x="941" y="1406"/>
                    </a:cubicBezTo>
                    <a:lnTo>
                      <a:pt x="916" y="1313"/>
                    </a:lnTo>
                    <a:lnTo>
                      <a:pt x="892" y="1185"/>
                    </a:lnTo>
                    <a:lnTo>
                      <a:pt x="868" y="1059"/>
                    </a:lnTo>
                    <a:lnTo>
                      <a:pt x="846" y="952"/>
                    </a:lnTo>
                    <a:lnTo>
                      <a:pt x="822" y="872"/>
                    </a:lnTo>
                    <a:lnTo>
                      <a:pt x="799" y="797"/>
                    </a:lnTo>
                    <a:lnTo>
                      <a:pt x="774" y="730"/>
                    </a:lnTo>
                    <a:lnTo>
                      <a:pt x="750" y="658"/>
                    </a:lnTo>
                    <a:lnTo>
                      <a:pt x="725" y="581"/>
                    </a:lnTo>
                    <a:lnTo>
                      <a:pt x="711" y="525"/>
                    </a:lnTo>
                    <a:lnTo>
                      <a:pt x="688" y="464"/>
                    </a:lnTo>
                    <a:lnTo>
                      <a:pt x="664" y="408"/>
                    </a:lnTo>
                    <a:lnTo>
                      <a:pt x="639" y="349"/>
                    </a:lnTo>
                    <a:lnTo>
                      <a:pt x="618" y="292"/>
                    </a:lnTo>
                    <a:lnTo>
                      <a:pt x="594" y="244"/>
                    </a:lnTo>
                    <a:lnTo>
                      <a:pt x="619" y="271"/>
                    </a:lnTo>
                    <a:lnTo>
                      <a:pt x="595" y="255"/>
                    </a:lnTo>
                    <a:lnTo>
                      <a:pt x="634" y="267"/>
                    </a:lnTo>
                    <a:lnTo>
                      <a:pt x="610" y="267"/>
                    </a:lnTo>
                    <a:cubicBezTo>
                      <a:pt x="603" y="267"/>
                      <a:pt x="595" y="266"/>
                      <a:pt x="588" y="264"/>
                    </a:cubicBezTo>
                    <a:lnTo>
                      <a:pt x="564" y="256"/>
                    </a:lnTo>
                    <a:cubicBezTo>
                      <a:pt x="550" y="251"/>
                      <a:pt x="538" y="242"/>
                      <a:pt x="529" y="231"/>
                    </a:cubicBezTo>
                    <a:lnTo>
                      <a:pt x="505" y="199"/>
                    </a:lnTo>
                    <a:cubicBezTo>
                      <a:pt x="502" y="195"/>
                      <a:pt x="500" y="192"/>
                      <a:pt x="498" y="188"/>
                    </a:cubicBezTo>
                    <a:lnTo>
                      <a:pt x="474" y="140"/>
                    </a:lnTo>
                    <a:lnTo>
                      <a:pt x="488" y="158"/>
                    </a:lnTo>
                    <a:lnTo>
                      <a:pt x="464" y="134"/>
                    </a:lnTo>
                    <a:lnTo>
                      <a:pt x="492" y="152"/>
                    </a:lnTo>
                    <a:lnTo>
                      <a:pt x="468" y="144"/>
                    </a:lnTo>
                    <a:lnTo>
                      <a:pt x="530" y="135"/>
                    </a:lnTo>
                    <a:lnTo>
                      <a:pt x="506" y="151"/>
                    </a:lnTo>
                    <a:lnTo>
                      <a:pt x="482" y="167"/>
                    </a:lnTo>
                    <a:cubicBezTo>
                      <a:pt x="477" y="171"/>
                      <a:pt x="471" y="174"/>
                      <a:pt x="465" y="176"/>
                    </a:cubicBezTo>
                    <a:lnTo>
                      <a:pt x="441" y="184"/>
                    </a:lnTo>
                    <a:lnTo>
                      <a:pt x="458" y="175"/>
                    </a:lnTo>
                    <a:lnTo>
                      <a:pt x="434" y="191"/>
                    </a:lnTo>
                    <a:lnTo>
                      <a:pt x="410" y="207"/>
                    </a:lnTo>
                    <a:lnTo>
                      <a:pt x="421" y="198"/>
                    </a:lnTo>
                    <a:lnTo>
                      <a:pt x="397" y="222"/>
                    </a:lnTo>
                    <a:lnTo>
                      <a:pt x="404" y="215"/>
                    </a:lnTo>
                    <a:lnTo>
                      <a:pt x="380" y="247"/>
                    </a:lnTo>
                    <a:lnTo>
                      <a:pt x="356" y="279"/>
                    </a:lnTo>
                    <a:cubicBezTo>
                      <a:pt x="354" y="281"/>
                      <a:pt x="352" y="284"/>
                      <a:pt x="349" y="286"/>
                    </a:cubicBezTo>
                    <a:lnTo>
                      <a:pt x="325" y="310"/>
                    </a:lnTo>
                    <a:lnTo>
                      <a:pt x="332" y="303"/>
                    </a:lnTo>
                    <a:lnTo>
                      <a:pt x="308" y="335"/>
                    </a:lnTo>
                    <a:lnTo>
                      <a:pt x="315" y="324"/>
                    </a:lnTo>
                    <a:lnTo>
                      <a:pt x="291" y="372"/>
                    </a:lnTo>
                    <a:lnTo>
                      <a:pt x="295" y="362"/>
                    </a:lnTo>
                    <a:lnTo>
                      <a:pt x="269" y="440"/>
                    </a:lnTo>
                    <a:lnTo>
                      <a:pt x="243" y="500"/>
                    </a:lnTo>
                    <a:lnTo>
                      <a:pt x="219" y="548"/>
                    </a:lnTo>
                    <a:cubicBezTo>
                      <a:pt x="215" y="555"/>
                      <a:pt x="211" y="561"/>
                      <a:pt x="205" y="566"/>
                    </a:cubicBezTo>
                    <a:lnTo>
                      <a:pt x="181" y="590"/>
                    </a:lnTo>
                    <a:lnTo>
                      <a:pt x="192" y="577"/>
                    </a:lnTo>
                    <a:lnTo>
                      <a:pt x="171" y="612"/>
                    </a:lnTo>
                    <a:lnTo>
                      <a:pt x="147" y="660"/>
                    </a:lnTo>
                    <a:cubicBezTo>
                      <a:pt x="129" y="695"/>
                      <a:pt x="86" y="710"/>
                      <a:pt x="50" y="692"/>
                    </a:cubicBezTo>
                    <a:cubicBezTo>
                      <a:pt x="15" y="674"/>
                      <a:pt x="0" y="631"/>
                      <a:pt x="18" y="595"/>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8" name="Freeform 16"/>
              <p:cNvSpPr>
                <a:spLocks/>
              </p:cNvSpPr>
              <p:nvPr/>
            </p:nvSpPr>
            <p:spPr bwMode="auto">
              <a:xfrm>
                <a:off x="3443288" y="2289176"/>
                <a:ext cx="942975" cy="254000"/>
              </a:xfrm>
              <a:custGeom>
                <a:avLst/>
                <a:gdLst>
                  <a:gd name="T0" fmla="*/ 298 w 4943"/>
                  <a:gd name="T1" fmla="*/ 181 h 1335"/>
                  <a:gd name="T2" fmla="*/ 455 w 4943"/>
                  <a:gd name="T3" fmla="*/ 324 h 1335"/>
                  <a:gd name="T4" fmla="*/ 623 w 4943"/>
                  <a:gd name="T5" fmla="*/ 436 h 1335"/>
                  <a:gd name="T6" fmla="*/ 767 w 4943"/>
                  <a:gd name="T7" fmla="*/ 508 h 1335"/>
                  <a:gd name="T8" fmla="*/ 935 w 4943"/>
                  <a:gd name="T9" fmla="*/ 580 h 1335"/>
                  <a:gd name="T10" fmla="*/ 1103 w 4943"/>
                  <a:gd name="T11" fmla="*/ 652 h 1335"/>
                  <a:gd name="T12" fmla="*/ 1254 w 4943"/>
                  <a:gd name="T13" fmla="*/ 731 h 1335"/>
                  <a:gd name="T14" fmla="*/ 1398 w 4943"/>
                  <a:gd name="T15" fmla="*/ 811 h 1335"/>
                  <a:gd name="T16" fmla="*/ 1519 w 4943"/>
                  <a:gd name="T17" fmla="*/ 879 h 1335"/>
                  <a:gd name="T18" fmla="*/ 1727 w 4943"/>
                  <a:gd name="T19" fmla="*/ 972 h 1335"/>
                  <a:gd name="T20" fmla="*/ 1878 w 4943"/>
                  <a:gd name="T21" fmla="*/ 1043 h 1335"/>
                  <a:gd name="T22" fmla="*/ 2022 w 4943"/>
                  <a:gd name="T23" fmla="*/ 1107 h 1335"/>
                  <a:gd name="T24" fmla="*/ 2166 w 4943"/>
                  <a:gd name="T25" fmla="*/ 1155 h 1335"/>
                  <a:gd name="T26" fmla="*/ 2359 w 4943"/>
                  <a:gd name="T27" fmla="*/ 1183 h 1335"/>
                  <a:gd name="T28" fmla="*/ 2505 w 4943"/>
                  <a:gd name="T29" fmla="*/ 1195 h 1335"/>
                  <a:gd name="T30" fmla="*/ 2649 w 4943"/>
                  <a:gd name="T31" fmla="*/ 1179 h 1335"/>
                  <a:gd name="T32" fmla="*/ 2841 w 4943"/>
                  <a:gd name="T33" fmla="*/ 1131 h 1335"/>
                  <a:gd name="T34" fmla="*/ 3033 w 4943"/>
                  <a:gd name="T35" fmla="*/ 1059 h 1335"/>
                  <a:gd name="T36" fmla="*/ 3184 w 4943"/>
                  <a:gd name="T37" fmla="*/ 996 h 1335"/>
                  <a:gd name="T38" fmla="*/ 3327 w 4943"/>
                  <a:gd name="T39" fmla="*/ 919 h 1335"/>
                  <a:gd name="T40" fmla="*/ 3453 w 4943"/>
                  <a:gd name="T41" fmla="*/ 861 h 1335"/>
                  <a:gd name="T42" fmla="*/ 3608 w 4943"/>
                  <a:gd name="T43" fmla="*/ 748 h 1335"/>
                  <a:gd name="T44" fmla="*/ 3800 w 4943"/>
                  <a:gd name="T45" fmla="*/ 628 h 1335"/>
                  <a:gd name="T46" fmla="*/ 3944 w 4943"/>
                  <a:gd name="T47" fmla="*/ 548 h 1335"/>
                  <a:gd name="T48" fmla="*/ 4081 w 4943"/>
                  <a:gd name="T49" fmla="*/ 483 h 1335"/>
                  <a:gd name="T50" fmla="*/ 4184 w 4943"/>
                  <a:gd name="T51" fmla="*/ 428 h 1335"/>
                  <a:gd name="T52" fmla="*/ 4415 w 4943"/>
                  <a:gd name="T53" fmla="*/ 343 h 1335"/>
                  <a:gd name="T54" fmla="*/ 4561 w 4943"/>
                  <a:gd name="T55" fmla="*/ 315 h 1335"/>
                  <a:gd name="T56" fmla="*/ 4751 w 4943"/>
                  <a:gd name="T57" fmla="*/ 303 h 1335"/>
                  <a:gd name="T58" fmla="*/ 4847 w 4943"/>
                  <a:gd name="T59" fmla="*/ 439 h 1335"/>
                  <a:gd name="T60" fmla="*/ 4655 w 4943"/>
                  <a:gd name="T61" fmla="*/ 447 h 1335"/>
                  <a:gd name="T62" fmla="*/ 4511 w 4943"/>
                  <a:gd name="T63" fmla="*/ 463 h 1335"/>
                  <a:gd name="T64" fmla="*/ 4366 w 4943"/>
                  <a:gd name="T65" fmla="*/ 508 h 1335"/>
                  <a:gd name="T66" fmla="*/ 4215 w 4943"/>
                  <a:gd name="T67" fmla="*/ 571 h 1335"/>
                  <a:gd name="T68" fmla="*/ 4078 w 4943"/>
                  <a:gd name="T69" fmla="*/ 644 h 1335"/>
                  <a:gd name="T70" fmla="*/ 3975 w 4943"/>
                  <a:gd name="T71" fmla="*/ 691 h 1335"/>
                  <a:gd name="T72" fmla="*/ 3783 w 4943"/>
                  <a:gd name="T73" fmla="*/ 811 h 1335"/>
                  <a:gd name="T74" fmla="*/ 3622 w 4943"/>
                  <a:gd name="T75" fmla="*/ 916 h 1335"/>
                  <a:gd name="T76" fmla="*/ 3455 w 4943"/>
                  <a:gd name="T77" fmla="*/ 1015 h 1335"/>
                  <a:gd name="T78" fmla="*/ 3318 w 4943"/>
                  <a:gd name="T79" fmla="*/ 1084 h 1335"/>
                  <a:gd name="T80" fmla="*/ 3174 w 4943"/>
                  <a:gd name="T81" fmla="*/ 1156 h 1335"/>
                  <a:gd name="T82" fmla="*/ 3030 w 4943"/>
                  <a:gd name="T83" fmla="*/ 1220 h 1335"/>
                  <a:gd name="T84" fmla="*/ 2790 w 4943"/>
                  <a:gd name="T85" fmla="*/ 1300 h 1335"/>
                  <a:gd name="T86" fmla="*/ 2646 w 4943"/>
                  <a:gd name="T87" fmla="*/ 1316 h 1335"/>
                  <a:gd name="T88" fmla="*/ 2457 w 4943"/>
                  <a:gd name="T89" fmla="*/ 1332 h 1335"/>
                  <a:gd name="T90" fmla="*/ 2263 w 4943"/>
                  <a:gd name="T91" fmla="*/ 1327 h 1335"/>
                  <a:gd name="T92" fmla="*/ 2032 w 4943"/>
                  <a:gd name="T93" fmla="*/ 1251 h 1335"/>
                  <a:gd name="T94" fmla="*/ 1888 w 4943"/>
                  <a:gd name="T95" fmla="*/ 1195 h 1335"/>
                  <a:gd name="T96" fmla="*/ 1744 w 4943"/>
                  <a:gd name="T97" fmla="*/ 1139 h 1335"/>
                  <a:gd name="T98" fmla="*/ 1600 w 4943"/>
                  <a:gd name="T99" fmla="*/ 1075 h 1335"/>
                  <a:gd name="T100" fmla="*/ 1421 w 4943"/>
                  <a:gd name="T101" fmla="*/ 994 h 1335"/>
                  <a:gd name="T102" fmla="*/ 1305 w 4943"/>
                  <a:gd name="T103" fmla="*/ 916 h 1335"/>
                  <a:gd name="T104" fmla="*/ 1161 w 4943"/>
                  <a:gd name="T105" fmla="*/ 844 h 1335"/>
                  <a:gd name="T106" fmla="*/ 1038 w 4943"/>
                  <a:gd name="T107" fmla="*/ 764 h 1335"/>
                  <a:gd name="T108" fmla="*/ 825 w 4943"/>
                  <a:gd name="T109" fmla="*/ 700 h 1335"/>
                  <a:gd name="T110" fmla="*/ 640 w 4943"/>
                  <a:gd name="T111" fmla="*/ 611 h 1335"/>
                  <a:gd name="T112" fmla="*/ 489 w 4943"/>
                  <a:gd name="T113" fmla="*/ 524 h 1335"/>
                  <a:gd name="T114" fmla="*/ 328 w 4943"/>
                  <a:gd name="T115" fmla="*/ 403 h 1335"/>
                  <a:gd name="T116" fmla="*/ 149 w 4943"/>
                  <a:gd name="T117" fmla="*/ 250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43" h="1335">
                    <a:moveTo>
                      <a:pt x="130" y="29"/>
                    </a:moveTo>
                    <a:lnTo>
                      <a:pt x="154" y="53"/>
                    </a:lnTo>
                    <a:lnTo>
                      <a:pt x="178" y="77"/>
                    </a:lnTo>
                    <a:lnTo>
                      <a:pt x="202" y="101"/>
                    </a:lnTo>
                    <a:lnTo>
                      <a:pt x="226" y="125"/>
                    </a:lnTo>
                    <a:lnTo>
                      <a:pt x="250" y="149"/>
                    </a:lnTo>
                    <a:lnTo>
                      <a:pt x="239" y="140"/>
                    </a:lnTo>
                    <a:lnTo>
                      <a:pt x="263" y="156"/>
                    </a:lnTo>
                    <a:lnTo>
                      <a:pt x="287" y="172"/>
                    </a:lnTo>
                    <a:cubicBezTo>
                      <a:pt x="291" y="174"/>
                      <a:pt x="295" y="177"/>
                      <a:pt x="298" y="181"/>
                    </a:cubicBezTo>
                    <a:lnTo>
                      <a:pt x="322" y="205"/>
                    </a:lnTo>
                    <a:lnTo>
                      <a:pt x="346" y="229"/>
                    </a:lnTo>
                    <a:lnTo>
                      <a:pt x="370" y="253"/>
                    </a:lnTo>
                    <a:lnTo>
                      <a:pt x="394" y="277"/>
                    </a:lnTo>
                    <a:lnTo>
                      <a:pt x="383" y="268"/>
                    </a:lnTo>
                    <a:lnTo>
                      <a:pt x="407" y="284"/>
                    </a:lnTo>
                    <a:cubicBezTo>
                      <a:pt x="411" y="286"/>
                      <a:pt x="415" y="289"/>
                      <a:pt x="418" y="293"/>
                    </a:cubicBezTo>
                    <a:lnTo>
                      <a:pt x="442" y="317"/>
                    </a:lnTo>
                    <a:lnTo>
                      <a:pt x="431" y="308"/>
                    </a:lnTo>
                    <a:lnTo>
                      <a:pt x="455" y="324"/>
                    </a:lnTo>
                    <a:lnTo>
                      <a:pt x="479" y="340"/>
                    </a:lnTo>
                    <a:lnTo>
                      <a:pt x="503" y="356"/>
                    </a:lnTo>
                    <a:lnTo>
                      <a:pt x="527" y="372"/>
                    </a:lnTo>
                    <a:cubicBezTo>
                      <a:pt x="531" y="374"/>
                      <a:pt x="535" y="377"/>
                      <a:pt x="538" y="381"/>
                    </a:cubicBezTo>
                    <a:lnTo>
                      <a:pt x="562" y="405"/>
                    </a:lnTo>
                    <a:lnTo>
                      <a:pt x="534" y="387"/>
                    </a:lnTo>
                    <a:lnTo>
                      <a:pt x="558" y="395"/>
                    </a:lnTo>
                    <a:cubicBezTo>
                      <a:pt x="564" y="397"/>
                      <a:pt x="570" y="400"/>
                      <a:pt x="575" y="404"/>
                    </a:cubicBezTo>
                    <a:lnTo>
                      <a:pt x="599" y="420"/>
                    </a:lnTo>
                    <a:lnTo>
                      <a:pt x="623" y="436"/>
                    </a:lnTo>
                    <a:lnTo>
                      <a:pt x="647" y="452"/>
                    </a:lnTo>
                    <a:lnTo>
                      <a:pt x="671" y="468"/>
                    </a:lnTo>
                    <a:lnTo>
                      <a:pt x="654" y="459"/>
                    </a:lnTo>
                    <a:lnTo>
                      <a:pt x="678" y="467"/>
                    </a:lnTo>
                    <a:cubicBezTo>
                      <a:pt x="684" y="469"/>
                      <a:pt x="690" y="472"/>
                      <a:pt x="695" y="476"/>
                    </a:cubicBezTo>
                    <a:lnTo>
                      <a:pt x="719" y="492"/>
                    </a:lnTo>
                    <a:lnTo>
                      <a:pt x="702" y="483"/>
                    </a:lnTo>
                    <a:lnTo>
                      <a:pt x="726" y="491"/>
                    </a:lnTo>
                    <a:lnTo>
                      <a:pt x="750" y="499"/>
                    </a:lnTo>
                    <a:cubicBezTo>
                      <a:pt x="756" y="501"/>
                      <a:pt x="762" y="504"/>
                      <a:pt x="767" y="508"/>
                    </a:cubicBezTo>
                    <a:lnTo>
                      <a:pt x="791" y="524"/>
                    </a:lnTo>
                    <a:lnTo>
                      <a:pt x="815" y="540"/>
                    </a:lnTo>
                    <a:lnTo>
                      <a:pt x="839" y="556"/>
                    </a:lnTo>
                    <a:lnTo>
                      <a:pt x="822" y="547"/>
                    </a:lnTo>
                    <a:lnTo>
                      <a:pt x="846" y="555"/>
                    </a:lnTo>
                    <a:lnTo>
                      <a:pt x="870" y="563"/>
                    </a:lnTo>
                    <a:lnTo>
                      <a:pt x="894" y="571"/>
                    </a:lnTo>
                    <a:lnTo>
                      <a:pt x="871" y="567"/>
                    </a:lnTo>
                    <a:lnTo>
                      <a:pt x="895" y="567"/>
                    </a:lnTo>
                    <a:cubicBezTo>
                      <a:pt x="910" y="567"/>
                      <a:pt x="924" y="572"/>
                      <a:pt x="935" y="580"/>
                    </a:cubicBezTo>
                    <a:lnTo>
                      <a:pt x="959" y="596"/>
                    </a:lnTo>
                    <a:lnTo>
                      <a:pt x="983" y="612"/>
                    </a:lnTo>
                    <a:lnTo>
                      <a:pt x="1007" y="628"/>
                    </a:lnTo>
                    <a:lnTo>
                      <a:pt x="1031" y="644"/>
                    </a:lnTo>
                    <a:lnTo>
                      <a:pt x="969" y="635"/>
                    </a:lnTo>
                    <a:lnTo>
                      <a:pt x="993" y="627"/>
                    </a:lnTo>
                    <a:cubicBezTo>
                      <a:pt x="1000" y="625"/>
                      <a:pt x="1008" y="623"/>
                      <a:pt x="1015" y="623"/>
                    </a:cubicBezTo>
                    <a:lnTo>
                      <a:pt x="1039" y="623"/>
                    </a:lnTo>
                    <a:cubicBezTo>
                      <a:pt x="1054" y="623"/>
                      <a:pt x="1068" y="628"/>
                      <a:pt x="1079" y="636"/>
                    </a:cubicBezTo>
                    <a:lnTo>
                      <a:pt x="1103" y="652"/>
                    </a:lnTo>
                    <a:lnTo>
                      <a:pt x="1127" y="668"/>
                    </a:lnTo>
                    <a:lnTo>
                      <a:pt x="1151" y="684"/>
                    </a:lnTo>
                    <a:lnTo>
                      <a:pt x="1175" y="700"/>
                    </a:lnTo>
                    <a:lnTo>
                      <a:pt x="1158" y="691"/>
                    </a:lnTo>
                    <a:lnTo>
                      <a:pt x="1182" y="699"/>
                    </a:lnTo>
                    <a:lnTo>
                      <a:pt x="1206" y="707"/>
                    </a:lnTo>
                    <a:lnTo>
                      <a:pt x="1230" y="715"/>
                    </a:lnTo>
                    <a:cubicBezTo>
                      <a:pt x="1236" y="717"/>
                      <a:pt x="1242" y="720"/>
                      <a:pt x="1247" y="724"/>
                    </a:cubicBezTo>
                    <a:lnTo>
                      <a:pt x="1271" y="740"/>
                    </a:lnTo>
                    <a:lnTo>
                      <a:pt x="1254" y="731"/>
                    </a:lnTo>
                    <a:lnTo>
                      <a:pt x="1278" y="739"/>
                    </a:lnTo>
                    <a:cubicBezTo>
                      <a:pt x="1284" y="741"/>
                      <a:pt x="1290" y="744"/>
                      <a:pt x="1295" y="748"/>
                    </a:cubicBezTo>
                    <a:lnTo>
                      <a:pt x="1319" y="764"/>
                    </a:lnTo>
                    <a:lnTo>
                      <a:pt x="1343" y="780"/>
                    </a:lnTo>
                    <a:lnTo>
                      <a:pt x="1326" y="771"/>
                    </a:lnTo>
                    <a:lnTo>
                      <a:pt x="1350" y="779"/>
                    </a:lnTo>
                    <a:cubicBezTo>
                      <a:pt x="1356" y="781"/>
                      <a:pt x="1362" y="784"/>
                      <a:pt x="1367" y="788"/>
                    </a:cubicBezTo>
                    <a:lnTo>
                      <a:pt x="1391" y="804"/>
                    </a:lnTo>
                    <a:lnTo>
                      <a:pt x="1415" y="820"/>
                    </a:lnTo>
                    <a:lnTo>
                      <a:pt x="1398" y="811"/>
                    </a:lnTo>
                    <a:lnTo>
                      <a:pt x="1422" y="819"/>
                    </a:lnTo>
                    <a:cubicBezTo>
                      <a:pt x="1428" y="821"/>
                      <a:pt x="1434" y="824"/>
                      <a:pt x="1439" y="828"/>
                    </a:cubicBezTo>
                    <a:lnTo>
                      <a:pt x="1463" y="844"/>
                    </a:lnTo>
                    <a:lnTo>
                      <a:pt x="1487" y="860"/>
                    </a:lnTo>
                    <a:cubicBezTo>
                      <a:pt x="1491" y="862"/>
                      <a:pt x="1495" y="865"/>
                      <a:pt x="1498" y="869"/>
                    </a:cubicBezTo>
                    <a:lnTo>
                      <a:pt x="1522" y="893"/>
                    </a:lnTo>
                    <a:lnTo>
                      <a:pt x="1494" y="875"/>
                    </a:lnTo>
                    <a:lnTo>
                      <a:pt x="1518" y="883"/>
                    </a:lnTo>
                    <a:lnTo>
                      <a:pt x="1495" y="879"/>
                    </a:lnTo>
                    <a:lnTo>
                      <a:pt x="1519" y="879"/>
                    </a:lnTo>
                    <a:lnTo>
                      <a:pt x="1543" y="879"/>
                    </a:lnTo>
                    <a:cubicBezTo>
                      <a:pt x="1558" y="879"/>
                      <a:pt x="1572" y="884"/>
                      <a:pt x="1583" y="892"/>
                    </a:cubicBezTo>
                    <a:lnTo>
                      <a:pt x="1607" y="908"/>
                    </a:lnTo>
                    <a:lnTo>
                      <a:pt x="1631" y="924"/>
                    </a:lnTo>
                    <a:lnTo>
                      <a:pt x="1655" y="940"/>
                    </a:lnTo>
                    <a:lnTo>
                      <a:pt x="1679" y="956"/>
                    </a:lnTo>
                    <a:lnTo>
                      <a:pt x="1662" y="947"/>
                    </a:lnTo>
                    <a:lnTo>
                      <a:pt x="1686" y="955"/>
                    </a:lnTo>
                    <a:lnTo>
                      <a:pt x="1710" y="963"/>
                    </a:lnTo>
                    <a:cubicBezTo>
                      <a:pt x="1716" y="965"/>
                      <a:pt x="1722" y="968"/>
                      <a:pt x="1727" y="972"/>
                    </a:cubicBezTo>
                    <a:lnTo>
                      <a:pt x="1751" y="988"/>
                    </a:lnTo>
                    <a:lnTo>
                      <a:pt x="1734" y="979"/>
                    </a:lnTo>
                    <a:lnTo>
                      <a:pt x="1758" y="987"/>
                    </a:lnTo>
                    <a:lnTo>
                      <a:pt x="1782" y="995"/>
                    </a:lnTo>
                    <a:cubicBezTo>
                      <a:pt x="1788" y="997"/>
                      <a:pt x="1794" y="1000"/>
                      <a:pt x="1799" y="1004"/>
                    </a:cubicBezTo>
                    <a:lnTo>
                      <a:pt x="1823" y="1020"/>
                    </a:lnTo>
                    <a:lnTo>
                      <a:pt x="1847" y="1036"/>
                    </a:lnTo>
                    <a:lnTo>
                      <a:pt x="1830" y="1027"/>
                    </a:lnTo>
                    <a:lnTo>
                      <a:pt x="1854" y="1035"/>
                    </a:lnTo>
                    <a:lnTo>
                      <a:pt x="1878" y="1043"/>
                    </a:lnTo>
                    <a:lnTo>
                      <a:pt x="1855" y="1039"/>
                    </a:lnTo>
                    <a:lnTo>
                      <a:pt x="1879" y="1039"/>
                    </a:lnTo>
                    <a:cubicBezTo>
                      <a:pt x="1887" y="1039"/>
                      <a:pt x="1895" y="1041"/>
                      <a:pt x="1902" y="1043"/>
                    </a:cubicBezTo>
                    <a:lnTo>
                      <a:pt x="1926" y="1051"/>
                    </a:lnTo>
                    <a:cubicBezTo>
                      <a:pt x="1932" y="1053"/>
                      <a:pt x="1938" y="1056"/>
                      <a:pt x="1943" y="1060"/>
                    </a:cubicBezTo>
                    <a:lnTo>
                      <a:pt x="1967" y="1076"/>
                    </a:lnTo>
                    <a:lnTo>
                      <a:pt x="1991" y="1092"/>
                    </a:lnTo>
                    <a:lnTo>
                      <a:pt x="2015" y="1108"/>
                    </a:lnTo>
                    <a:lnTo>
                      <a:pt x="1998" y="1099"/>
                    </a:lnTo>
                    <a:lnTo>
                      <a:pt x="2022" y="1107"/>
                    </a:lnTo>
                    <a:lnTo>
                      <a:pt x="2046" y="1115"/>
                    </a:lnTo>
                    <a:lnTo>
                      <a:pt x="2023" y="1111"/>
                    </a:lnTo>
                    <a:lnTo>
                      <a:pt x="2047" y="1111"/>
                    </a:lnTo>
                    <a:cubicBezTo>
                      <a:pt x="2055" y="1111"/>
                      <a:pt x="2063" y="1113"/>
                      <a:pt x="2070" y="1115"/>
                    </a:cubicBezTo>
                    <a:lnTo>
                      <a:pt x="2094" y="1123"/>
                    </a:lnTo>
                    <a:cubicBezTo>
                      <a:pt x="2100" y="1125"/>
                      <a:pt x="2106" y="1128"/>
                      <a:pt x="2111" y="1132"/>
                    </a:cubicBezTo>
                    <a:lnTo>
                      <a:pt x="2135" y="1148"/>
                    </a:lnTo>
                    <a:lnTo>
                      <a:pt x="2118" y="1139"/>
                    </a:lnTo>
                    <a:lnTo>
                      <a:pt x="2142" y="1147"/>
                    </a:lnTo>
                    <a:lnTo>
                      <a:pt x="2166" y="1155"/>
                    </a:lnTo>
                    <a:lnTo>
                      <a:pt x="2190" y="1163"/>
                    </a:lnTo>
                    <a:lnTo>
                      <a:pt x="2214" y="1171"/>
                    </a:lnTo>
                    <a:lnTo>
                      <a:pt x="2238" y="1179"/>
                    </a:lnTo>
                    <a:lnTo>
                      <a:pt x="2262" y="1187"/>
                    </a:lnTo>
                    <a:lnTo>
                      <a:pt x="2239" y="1183"/>
                    </a:lnTo>
                    <a:lnTo>
                      <a:pt x="2263" y="1183"/>
                    </a:lnTo>
                    <a:lnTo>
                      <a:pt x="2287" y="1183"/>
                    </a:lnTo>
                    <a:lnTo>
                      <a:pt x="2311" y="1183"/>
                    </a:lnTo>
                    <a:lnTo>
                      <a:pt x="2335" y="1183"/>
                    </a:lnTo>
                    <a:lnTo>
                      <a:pt x="2359" y="1183"/>
                    </a:lnTo>
                    <a:lnTo>
                      <a:pt x="2383" y="1183"/>
                    </a:lnTo>
                    <a:lnTo>
                      <a:pt x="2407" y="1183"/>
                    </a:lnTo>
                    <a:lnTo>
                      <a:pt x="2431" y="1183"/>
                    </a:lnTo>
                    <a:lnTo>
                      <a:pt x="2455" y="1183"/>
                    </a:lnTo>
                    <a:cubicBezTo>
                      <a:pt x="2463" y="1183"/>
                      <a:pt x="2471" y="1185"/>
                      <a:pt x="2478" y="1187"/>
                    </a:cubicBezTo>
                    <a:lnTo>
                      <a:pt x="2502" y="1195"/>
                    </a:lnTo>
                    <a:lnTo>
                      <a:pt x="2479" y="1191"/>
                    </a:lnTo>
                    <a:lnTo>
                      <a:pt x="2503" y="1191"/>
                    </a:lnTo>
                    <a:lnTo>
                      <a:pt x="2527" y="1191"/>
                    </a:lnTo>
                    <a:lnTo>
                      <a:pt x="2505" y="1195"/>
                    </a:lnTo>
                    <a:lnTo>
                      <a:pt x="2529" y="1187"/>
                    </a:lnTo>
                    <a:cubicBezTo>
                      <a:pt x="2536" y="1185"/>
                      <a:pt x="2544" y="1183"/>
                      <a:pt x="2551" y="1183"/>
                    </a:cubicBezTo>
                    <a:lnTo>
                      <a:pt x="2575" y="1183"/>
                    </a:lnTo>
                    <a:lnTo>
                      <a:pt x="2599" y="1183"/>
                    </a:lnTo>
                    <a:lnTo>
                      <a:pt x="2577" y="1187"/>
                    </a:lnTo>
                    <a:lnTo>
                      <a:pt x="2601" y="1179"/>
                    </a:lnTo>
                    <a:cubicBezTo>
                      <a:pt x="2608" y="1177"/>
                      <a:pt x="2616" y="1175"/>
                      <a:pt x="2623" y="1175"/>
                    </a:cubicBezTo>
                    <a:lnTo>
                      <a:pt x="2647" y="1175"/>
                    </a:lnTo>
                    <a:lnTo>
                      <a:pt x="2671" y="1175"/>
                    </a:lnTo>
                    <a:lnTo>
                      <a:pt x="2649" y="1179"/>
                    </a:lnTo>
                    <a:lnTo>
                      <a:pt x="2673" y="1171"/>
                    </a:lnTo>
                    <a:lnTo>
                      <a:pt x="2697" y="1163"/>
                    </a:lnTo>
                    <a:cubicBezTo>
                      <a:pt x="2704" y="1161"/>
                      <a:pt x="2712" y="1159"/>
                      <a:pt x="2719" y="1159"/>
                    </a:cubicBezTo>
                    <a:lnTo>
                      <a:pt x="2743" y="1159"/>
                    </a:lnTo>
                    <a:lnTo>
                      <a:pt x="2767" y="1159"/>
                    </a:lnTo>
                    <a:lnTo>
                      <a:pt x="2745" y="1163"/>
                    </a:lnTo>
                    <a:lnTo>
                      <a:pt x="2769" y="1155"/>
                    </a:lnTo>
                    <a:lnTo>
                      <a:pt x="2793" y="1147"/>
                    </a:lnTo>
                    <a:lnTo>
                      <a:pt x="2817" y="1139"/>
                    </a:lnTo>
                    <a:lnTo>
                      <a:pt x="2841" y="1131"/>
                    </a:lnTo>
                    <a:lnTo>
                      <a:pt x="2865" y="1123"/>
                    </a:lnTo>
                    <a:lnTo>
                      <a:pt x="2889" y="1115"/>
                    </a:lnTo>
                    <a:lnTo>
                      <a:pt x="2913" y="1107"/>
                    </a:lnTo>
                    <a:lnTo>
                      <a:pt x="2937" y="1099"/>
                    </a:lnTo>
                    <a:lnTo>
                      <a:pt x="2961" y="1091"/>
                    </a:lnTo>
                    <a:lnTo>
                      <a:pt x="2985" y="1083"/>
                    </a:lnTo>
                    <a:lnTo>
                      <a:pt x="2968" y="1092"/>
                    </a:lnTo>
                    <a:lnTo>
                      <a:pt x="2992" y="1076"/>
                    </a:lnTo>
                    <a:cubicBezTo>
                      <a:pt x="2997" y="1072"/>
                      <a:pt x="3003" y="1069"/>
                      <a:pt x="3009" y="1067"/>
                    </a:cubicBezTo>
                    <a:lnTo>
                      <a:pt x="3033" y="1059"/>
                    </a:lnTo>
                    <a:lnTo>
                      <a:pt x="3057" y="1051"/>
                    </a:lnTo>
                    <a:lnTo>
                      <a:pt x="3081" y="1043"/>
                    </a:lnTo>
                    <a:lnTo>
                      <a:pt x="3105" y="1035"/>
                    </a:lnTo>
                    <a:lnTo>
                      <a:pt x="3088" y="1044"/>
                    </a:lnTo>
                    <a:lnTo>
                      <a:pt x="3112" y="1028"/>
                    </a:lnTo>
                    <a:cubicBezTo>
                      <a:pt x="3117" y="1024"/>
                      <a:pt x="3123" y="1021"/>
                      <a:pt x="3129" y="1019"/>
                    </a:cubicBezTo>
                    <a:lnTo>
                      <a:pt x="3153" y="1011"/>
                    </a:lnTo>
                    <a:lnTo>
                      <a:pt x="3177" y="1003"/>
                    </a:lnTo>
                    <a:lnTo>
                      <a:pt x="3160" y="1012"/>
                    </a:lnTo>
                    <a:lnTo>
                      <a:pt x="3184" y="996"/>
                    </a:lnTo>
                    <a:cubicBezTo>
                      <a:pt x="3189" y="992"/>
                      <a:pt x="3195" y="989"/>
                      <a:pt x="3201" y="987"/>
                    </a:cubicBezTo>
                    <a:lnTo>
                      <a:pt x="3225" y="979"/>
                    </a:lnTo>
                    <a:lnTo>
                      <a:pt x="3208" y="988"/>
                    </a:lnTo>
                    <a:lnTo>
                      <a:pt x="3232" y="972"/>
                    </a:lnTo>
                    <a:lnTo>
                      <a:pt x="3256" y="956"/>
                    </a:lnTo>
                    <a:cubicBezTo>
                      <a:pt x="3261" y="952"/>
                      <a:pt x="3267" y="949"/>
                      <a:pt x="3273" y="947"/>
                    </a:cubicBezTo>
                    <a:lnTo>
                      <a:pt x="3297" y="939"/>
                    </a:lnTo>
                    <a:lnTo>
                      <a:pt x="3280" y="948"/>
                    </a:lnTo>
                    <a:lnTo>
                      <a:pt x="3304" y="932"/>
                    </a:lnTo>
                    <a:lnTo>
                      <a:pt x="3327" y="919"/>
                    </a:lnTo>
                    <a:lnTo>
                      <a:pt x="3344" y="908"/>
                    </a:lnTo>
                    <a:lnTo>
                      <a:pt x="3368" y="892"/>
                    </a:lnTo>
                    <a:cubicBezTo>
                      <a:pt x="3373" y="888"/>
                      <a:pt x="3379" y="885"/>
                      <a:pt x="3385" y="883"/>
                    </a:cubicBezTo>
                    <a:lnTo>
                      <a:pt x="3409" y="875"/>
                    </a:lnTo>
                    <a:cubicBezTo>
                      <a:pt x="3416" y="873"/>
                      <a:pt x="3424" y="871"/>
                      <a:pt x="3431" y="871"/>
                    </a:cubicBezTo>
                    <a:lnTo>
                      <a:pt x="3455" y="871"/>
                    </a:lnTo>
                    <a:lnTo>
                      <a:pt x="3433" y="875"/>
                    </a:lnTo>
                    <a:lnTo>
                      <a:pt x="3457" y="867"/>
                    </a:lnTo>
                    <a:lnTo>
                      <a:pt x="3429" y="885"/>
                    </a:lnTo>
                    <a:lnTo>
                      <a:pt x="3453" y="861"/>
                    </a:lnTo>
                    <a:lnTo>
                      <a:pt x="3477" y="837"/>
                    </a:lnTo>
                    <a:cubicBezTo>
                      <a:pt x="3480" y="833"/>
                      <a:pt x="3484" y="830"/>
                      <a:pt x="3488" y="828"/>
                    </a:cubicBezTo>
                    <a:lnTo>
                      <a:pt x="3512" y="812"/>
                    </a:lnTo>
                    <a:lnTo>
                      <a:pt x="3536" y="796"/>
                    </a:lnTo>
                    <a:cubicBezTo>
                      <a:pt x="3541" y="792"/>
                      <a:pt x="3547" y="789"/>
                      <a:pt x="3553" y="787"/>
                    </a:cubicBezTo>
                    <a:lnTo>
                      <a:pt x="3577" y="779"/>
                    </a:lnTo>
                    <a:lnTo>
                      <a:pt x="3549" y="797"/>
                    </a:lnTo>
                    <a:lnTo>
                      <a:pt x="3573" y="773"/>
                    </a:lnTo>
                    <a:cubicBezTo>
                      <a:pt x="3576" y="769"/>
                      <a:pt x="3580" y="766"/>
                      <a:pt x="3584" y="764"/>
                    </a:cubicBezTo>
                    <a:lnTo>
                      <a:pt x="3608" y="748"/>
                    </a:lnTo>
                    <a:lnTo>
                      <a:pt x="3632" y="732"/>
                    </a:lnTo>
                    <a:lnTo>
                      <a:pt x="3656" y="716"/>
                    </a:lnTo>
                    <a:cubicBezTo>
                      <a:pt x="3661" y="712"/>
                      <a:pt x="3667" y="709"/>
                      <a:pt x="3673" y="707"/>
                    </a:cubicBezTo>
                    <a:lnTo>
                      <a:pt x="3697" y="699"/>
                    </a:lnTo>
                    <a:lnTo>
                      <a:pt x="3680" y="708"/>
                    </a:lnTo>
                    <a:lnTo>
                      <a:pt x="3704" y="692"/>
                    </a:lnTo>
                    <a:lnTo>
                      <a:pt x="3728" y="676"/>
                    </a:lnTo>
                    <a:lnTo>
                      <a:pt x="3752" y="660"/>
                    </a:lnTo>
                    <a:lnTo>
                      <a:pt x="3776" y="644"/>
                    </a:lnTo>
                    <a:lnTo>
                      <a:pt x="3800" y="628"/>
                    </a:lnTo>
                    <a:cubicBezTo>
                      <a:pt x="3805" y="624"/>
                      <a:pt x="3811" y="621"/>
                      <a:pt x="3817" y="619"/>
                    </a:cubicBezTo>
                    <a:lnTo>
                      <a:pt x="3841" y="611"/>
                    </a:lnTo>
                    <a:lnTo>
                      <a:pt x="3824" y="620"/>
                    </a:lnTo>
                    <a:lnTo>
                      <a:pt x="3848" y="604"/>
                    </a:lnTo>
                    <a:lnTo>
                      <a:pt x="3872" y="588"/>
                    </a:lnTo>
                    <a:lnTo>
                      <a:pt x="3896" y="572"/>
                    </a:lnTo>
                    <a:cubicBezTo>
                      <a:pt x="3901" y="568"/>
                      <a:pt x="3907" y="565"/>
                      <a:pt x="3913" y="563"/>
                    </a:cubicBezTo>
                    <a:lnTo>
                      <a:pt x="3937" y="555"/>
                    </a:lnTo>
                    <a:lnTo>
                      <a:pt x="3920" y="564"/>
                    </a:lnTo>
                    <a:lnTo>
                      <a:pt x="3944" y="548"/>
                    </a:lnTo>
                    <a:cubicBezTo>
                      <a:pt x="3949" y="544"/>
                      <a:pt x="3955" y="541"/>
                      <a:pt x="3961" y="539"/>
                    </a:cubicBezTo>
                    <a:lnTo>
                      <a:pt x="3985" y="531"/>
                    </a:lnTo>
                    <a:lnTo>
                      <a:pt x="3968" y="540"/>
                    </a:lnTo>
                    <a:lnTo>
                      <a:pt x="3992" y="524"/>
                    </a:lnTo>
                    <a:cubicBezTo>
                      <a:pt x="3997" y="520"/>
                      <a:pt x="4003" y="517"/>
                      <a:pt x="4009" y="515"/>
                    </a:cubicBezTo>
                    <a:lnTo>
                      <a:pt x="4033" y="507"/>
                    </a:lnTo>
                    <a:lnTo>
                      <a:pt x="4016" y="516"/>
                    </a:lnTo>
                    <a:lnTo>
                      <a:pt x="4040" y="500"/>
                    </a:lnTo>
                    <a:cubicBezTo>
                      <a:pt x="4045" y="496"/>
                      <a:pt x="4051" y="493"/>
                      <a:pt x="4057" y="491"/>
                    </a:cubicBezTo>
                    <a:lnTo>
                      <a:pt x="4081" y="483"/>
                    </a:lnTo>
                    <a:lnTo>
                      <a:pt x="4064" y="492"/>
                    </a:lnTo>
                    <a:lnTo>
                      <a:pt x="4088" y="476"/>
                    </a:lnTo>
                    <a:cubicBezTo>
                      <a:pt x="4093" y="472"/>
                      <a:pt x="4099" y="469"/>
                      <a:pt x="4105" y="467"/>
                    </a:cubicBezTo>
                    <a:lnTo>
                      <a:pt x="4129" y="459"/>
                    </a:lnTo>
                    <a:lnTo>
                      <a:pt x="4112" y="468"/>
                    </a:lnTo>
                    <a:lnTo>
                      <a:pt x="4136" y="452"/>
                    </a:lnTo>
                    <a:lnTo>
                      <a:pt x="4160" y="436"/>
                    </a:lnTo>
                    <a:cubicBezTo>
                      <a:pt x="4165" y="432"/>
                      <a:pt x="4171" y="429"/>
                      <a:pt x="4177" y="427"/>
                    </a:cubicBezTo>
                    <a:lnTo>
                      <a:pt x="4201" y="419"/>
                    </a:lnTo>
                    <a:lnTo>
                      <a:pt x="4184" y="428"/>
                    </a:lnTo>
                    <a:lnTo>
                      <a:pt x="4208" y="412"/>
                    </a:lnTo>
                    <a:cubicBezTo>
                      <a:pt x="4213" y="408"/>
                      <a:pt x="4219" y="405"/>
                      <a:pt x="4225" y="403"/>
                    </a:cubicBezTo>
                    <a:lnTo>
                      <a:pt x="4249" y="395"/>
                    </a:lnTo>
                    <a:lnTo>
                      <a:pt x="4273" y="387"/>
                    </a:lnTo>
                    <a:lnTo>
                      <a:pt x="4297" y="379"/>
                    </a:lnTo>
                    <a:lnTo>
                      <a:pt x="4321" y="371"/>
                    </a:lnTo>
                    <a:lnTo>
                      <a:pt x="4345" y="363"/>
                    </a:lnTo>
                    <a:lnTo>
                      <a:pt x="4369" y="355"/>
                    </a:lnTo>
                    <a:lnTo>
                      <a:pt x="4393" y="347"/>
                    </a:lnTo>
                    <a:cubicBezTo>
                      <a:pt x="4400" y="345"/>
                      <a:pt x="4408" y="343"/>
                      <a:pt x="4415" y="343"/>
                    </a:cubicBezTo>
                    <a:lnTo>
                      <a:pt x="4439" y="343"/>
                    </a:lnTo>
                    <a:lnTo>
                      <a:pt x="4417" y="347"/>
                    </a:lnTo>
                    <a:lnTo>
                      <a:pt x="4441" y="339"/>
                    </a:lnTo>
                    <a:lnTo>
                      <a:pt x="4465" y="331"/>
                    </a:lnTo>
                    <a:lnTo>
                      <a:pt x="4489" y="323"/>
                    </a:lnTo>
                    <a:cubicBezTo>
                      <a:pt x="4496" y="321"/>
                      <a:pt x="4504" y="319"/>
                      <a:pt x="4511" y="319"/>
                    </a:cubicBezTo>
                    <a:lnTo>
                      <a:pt x="4535" y="319"/>
                    </a:lnTo>
                    <a:lnTo>
                      <a:pt x="4559" y="319"/>
                    </a:lnTo>
                    <a:lnTo>
                      <a:pt x="4537" y="323"/>
                    </a:lnTo>
                    <a:lnTo>
                      <a:pt x="4561" y="315"/>
                    </a:lnTo>
                    <a:cubicBezTo>
                      <a:pt x="4568" y="313"/>
                      <a:pt x="4576" y="311"/>
                      <a:pt x="4583" y="311"/>
                    </a:cubicBezTo>
                    <a:lnTo>
                      <a:pt x="4607" y="311"/>
                    </a:lnTo>
                    <a:lnTo>
                      <a:pt x="4585" y="315"/>
                    </a:lnTo>
                    <a:lnTo>
                      <a:pt x="4609" y="307"/>
                    </a:lnTo>
                    <a:cubicBezTo>
                      <a:pt x="4616" y="305"/>
                      <a:pt x="4624" y="303"/>
                      <a:pt x="4631" y="303"/>
                    </a:cubicBezTo>
                    <a:lnTo>
                      <a:pt x="4655" y="303"/>
                    </a:lnTo>
                    <a:lnTo>
                      <a:pt x="4679" y="303"/>
                    </a:lnTo>
                    <a:lnTo>
                      <a:pt x="4703" y="303"/>
                    </a:lnTo>
                    <a:lnTo>
                      <a:pt x="4727" y="303"/>
                    </a:lnTo>
                    <a:lnTo>
                      <a:pt x="4751" y="303"/>
                    </a:lnTo>
                    <a:lnTo>
                      <a:pt x="4775" y="303"/>
                    </a:lnTo>
                    <a:lnTo>
                      <a:pt x="4753" y="307"/>
                    </a:lnTo>
                    <a:lnTo>
                      <a:pt x="4777" y="299"/>
                    </a:lnTo>
                    <a:cubicBezTo>
                      <a:pt x="4784" y="297"/>
                      <a:pt x="4792" y="295"/>
                      <a:pt x="4799" y="295"/>
                    </a:cubicBezTo>
                    <a:lnTo>
                      <a:pt x="4823" y="295"/>
                    </a:lnTo>
                    <a:lnTo>
                      <a:pt x="4847" y="295"/>
                    </a:lnTo>
                    <a:lnTo>
                      <a:pt x="4871" y="295"/>
                    </a:lnTo>
                    <a:cubicBezTo>
                      <a:pt x="4911" y="295"/>
                      <a:pt x="4943" y="328"/>
                      <a:pt x="4943" y="367"/>
                    </a:cubicBezTo>
                    <a:cubicBezTo>
                      <a:pt x="4943" y="407"/>
                      <a:pt x="4911" y="439"/>
                      <a:pt x="4871" y="439"/>
                    </a:cubicBezTo>
                    <a:lnTo>
                      <a:pt x="4847" y="439"/>
                    </a:lnTo>
                    <a:lnTo>
                      <a:pt x="4823" y="439"/>
                    </a:lnTo>
                    <a:lnTo>
                      <a:pt x="4799" y="439"/>
                    </a:lnTo>
                    <a:lnTo>
                      <a:pt x="4822" y="436"/>
                    </a:lnTo>
                    <a:lnTo>
                      <a:pt x="4798" y="444"/>
                    </a:lnTo>
                    <a:cubicBezTo>
                      <a:pt x="4791" y="446"/>
                      <a:pt x="4783" y="447"/>
                      <a:pt x="4775" y="447"/>
                    </a:cubicBezTo>
                    <a:lnTo>
                      <a:pt x="4751" y="447"/>
                    </a:lnTo>
                    <a:lnTo>
                      <a:pt x="4727" y="447"/>
                    </a:lnTo>
                    <a:lnTo>
                      <a:pt x="4703" y="447"/>
                    </a:lnTo>
                    <a:lnTo>
                      <a:pt x="4679" y="447"/>
                    </a:lnTo>
                    <a:lnTo>
                      <a:pt x="4655" y="447"/>
                    </a:lnTo>
                    <a:lnTo>
                      <a:pt x="4631" y="447"/>
                    </a:lnTo>
                    <a:lnTo>
                      <a:pt x="4654" y="444"/>
                    </a:lnTo>
                    <a:lnTo>
                      <a:pt x="4630" y="452"/>
                    </a:lnTo>
                    <a:cubicBezTo>
                      <a:pt x="4623" y="454"/>
                      <a:pt x="4615" y="455"/>
                      <a:pt x="4607" y="455"/>
                    </a:cubicBezTo>
                    <a:lnTo>
                      <a:pt x="4583" y="455"/>
                    </a:lnTo>
                    <a:lnTo>
                      <a:pt x="4606" y="452"/>
                    </a:lnTo>
                    <a:lnTo>
                      <a:pt x="4582" y="460"/>
                    </a:lnTo>
                    <a:cubicBezTo>
                      <a:pt x="4575" y="462"/>
                      <a:pt x="4567" y="463"/>
                      <a:pt x="4559" y="463"/>
                    </a:cubicBezTo>
                    <a:lnTo>
                      <a:pt x="4535" y="463"/>
                    </a:lnTo>
                    <a:lnTo>
                      <a:pt x="4511" y="463"/>
                    </a:lnTo>
                    <a:lnTo>
                      <a:pt x="4534" y="460"/>
                    </a:lnTo>
                    <a:lnTo>
                      <a:pt x="4510" y="468"/>
                    </a:lnTo>
                    <a:lnTo>
                      <a:pt x="4486" y="476"/>
                    </a:lnTo>
                    <a:lnTo>
                      <a:pt x="4462" y="484"/>
                    </a:lnTo>
                    <a:cubicBezTo>
                      <a:pt x="4455" y="486"/>
                      <a:pt x="4447" y="487"/>
                      <a:pt x="4439" y="487"/>
                    </a:cubicBezTo>
                    <a:lnTo>
                      <a:pt x="4415" y="487"/>
                    </a:lnTo>
                    <a:lnTo>
                      <a:pt x="4438" y="484"/>
                    </a:lnTo>
                    <a:lnTo>
                      <a:pt x="4414" y="492"/>
                    </a:lnTo>
                    <a:lnTo>
                      <a:pt x="4390" y="500"/>
                    </a:lnTo>
                    <a:lnTo>
                      <a:pt x="4366" y="508"/>
                    </a:lnTo>
                    <a:lnTo>
                      <a:pt x="4342" y="516"/>
                    </a:lnTo>
                    <a:lnTo>
                      <a:pt x="4318" y="524"/>
                    </a:lnTo>
                    <a:lnTo>
                      <a:pt x="4294" y="532"/>
                    </a:lnTo>
                    <a:lnTo>
                      <a:pt x="4270" y="540"/>
                    </a:lnTo>
                    <a:lnTo>
                      <a:pt x="4287" y="531"/>
                    </a:lnTo>
                    <a:lnTo>
                      <a:pt x="4263" y="547"/>
                    </a:lnTo>
                    <a:cubicBezTo>
                      <a:pt x="4258" y="551"/>
                      <a:pt x="4252" y="554"/>
                      <a:pt x="4246" y="556"/>
                    </a:cubicBezTo>
                    <a:lnTo>
                      <a:pt x="4222" y="564"/>
                    </a:lnTo>
                    <a:lnTo>
                      <a:pt x="4239" y="555"/>
                    </a:lnTo>
                    <a:lnTo>
                      <a:pt x="4215" y="571"/>
                    </a:lnTo>
                    <a:lnTo>
                      <a:pt x="4191" y="587"/>
                    </a:lnTo>
                    <a:cubicBezTo>
                      <a:pt x="4186" y="591"/>
                      <a:pt x="4180" y="594"/>
                      <a:pt x="4174" y="596"/>
                    </a:cubicBezTo>
                    <a:lnTo>
                      <a:pt x="4150" y="604"/>
                    </a:lnTo>
                    <a:lnTo>
                      <a:pt x="4167" y="595"/>
                    </a:lnTo>
                    <a:lnTo>
                      <a:pt x="4143" y="611"/>
                    </a:lnTo>
                    <a:cubicBezTo>
                      <a:pt x="4138" y="615"/>
                      <a:pt x="4132" y="618"/>
                      <a:pt x="4126" y="620"/>
                    </a:cubicBezTo>
                    <a:lnTo>
                      <a:pt x="4102" y="628"/>
                    </a:lnTo>
                    <a:lnTo>
                      <a:pt x="4119" y="619"/>
                    </a:lnTo>
                    <a:lnTo>
                      <a:pt x="4095" y="635"/>
                    </a:lnTo>
                    <a:cubicBezTo>
                      <a:pt x="4090" y="639"/>
                      <a:pt x="4084" y="642"/>
                      <a:pt x="4078" y="644"/>
                    </a:cubicBezTo>
                    <a:lnTo>
                      <a:pt x="4054" y="652"/>
                    </a:lnTo>
                    <a:lnTo>
                      <a:pt x="4071" y="643"/>
                    </a:lnTo>
                    <a:lnTo>
                      <a:pt x="4047" y="659"/>
                    </a:lnTo>
                    <a:cubicBezTo>
                      <a:pt x="4042" y="663"/>
                      <a:pt x="4036" y="666"/>
                      <a:pt x="4030" y="668"/>
                    </a:cubicBezTo>
                    <a:lnTo>
                      <a:pt x="4006" y="676"/>
                    </a:lnTo>
                    <a:lnTo>
                      <a:pt x="4023" y="667"/>
                    </a:lnTo>
                    <a:lnTo>
                      <a:pt x="3999" y="683"/>
                    </a:lnTo>
                    <a:cubicBezTo>
                      <a:pt x="3994" y="687"/>
                      <a:pt x="3988" y="690"/>
                      <a:pt x="3982" y="692"/>
                    </a:cubicBezTo>
                    <a:lnTo>
                      <a:pt x="3958" y="700"/>
                    </a:lnTo>
                    <a:lnTo>
                      <a:pt x="3975" y="691"/>
                    </a:lnTo>
                    <a:lnTo>
                      <a:pt x="3951" y="707"/>
                    </a:lnTo>
                    <a:lnTo>
                      <a:pt x="3927" y="723"/>
                    </a:lnTo>
                    <a:lnTo>
                      <a:pt x="3903" y="739"/>
                    </a:lnTo>
                    <a:cubicBezTo>
                      <a:pt x="3898" y="743"/>
                      <a:pt x="3892" y="746"/>
                      <a:pt x="3886" y="748"/>
                    </a:cubicBezTo>
                    <a:lnTo>
                      <a:pt x="3862" y="756"/>
                    </a:lnTo>
                    <a:lnTo>
                      <a:pt x="3879" y="747"/>
                    </a:lnTo>
                    <a:lnTo>
                      <a:pt x="3855" y="763"/>
                    </a:lnTo>
                    <a:lnTo>
                      <a:pt x="3831" y="779"/>
                    </a:lnTo>
                    <a:lnTo>
                      <a:pt x="3807" y="795"/>
                    </a:lnTo>
                    <a:lnTo>
                      <a:pt x="3783" y="811"/>
                    </a:lnTo>
                    <a:lnTo>
                      <a:pt x="3759" y="827"/>
                    </a:lnTo>
                    <a:cubicBezTo>
                      <a:pt x="3754" y="831"/>
                      <a:pt x="3748" y="834"/>
                      <a:pt x="3742" y="836"/>
                    </a:cubicBezTo>
                    <a:lnTo>
                      <a:pt x="3718" y="844"/>
                    </a:lnTo>
                    <a:lnTo>
                      <a:pt x="3735" y="835"/>
                    </a:lnTo>
                    <a:lnTo>
                      <a:pt x="3711" y="851"/>
                    </a:lnTo>
                    <a:lnTo>
                      <a:pt x="3687" y="867"/>
                    </a:lnTo>
                    <a:lnTo>
                      <a:pt x="3663" y="883"/>
                    </a:lnTo>
                    <a:lnTo>
                      <a:pt x="3674" y="874"/>
                    </a:lnTo>
                    <a:lnTo>
                      <a:pt x="3650" y="898"/>
                    </a:lnTo>
                    <a:cubicBezTo>
                      <a:pt x="3642" y="906"/>
                      <a:pt x="3633" y="912"/>
                      <a:pt x="3622" y="916"/>
                    </a:cubicBezTo>
                    <a:lnTo>
                      <a:pt x="3598" y="924"/>
                    </a:lnTo>
                    <a:lnTo>
                      <a:pt x="3615" y="915"/>
                    </a:lnTo>
                    <a:lnTo>
                      <a:pt x="3591" y="931"/>
                    </a:lnTo>
                    <a:lnTo>
                      <a:pt x="3567" y="947"/>
                    </a:lnTo>
                    <a:lnTo>
                      <a:pt x="3578" y="938"/>
                    </a:lnTo>
                    <a:lnTo>
                      <a:pt x="3554" y="962"/>
                    </a:lnTo>
                    <a:lnTo>
                      <a:pt x="3530" y="986"/>
                    </a:lnTo>
                    <a:cubicBezTo>
                      <a:pt x="3522" y="994"/>
                      <a:pt x="3513" y="1000"/>
                      <a:pt x="3502" y="1004"/>
                    </a:cubicBezTo>
                    <a:lnTo>
                      <a:pt x="3478" y="1012"/>
                    </a:lnTo>
                    <a:cubicBezTo>
                      <a:pt x="3471" y="1014"/>
                      <a:pt x="3463" y="1015"/>
                      <a:pt x="3455" y="1015"/>
                    </a:cubicBezTo>
                    <a:lnTo>
                      <a:pt x="3431" y="1015"/>
                    </a:lnTo>
                    <a:lnTo>
                      <a:pt x="3454" y="1012"/>
                    </a:lnTo>
                    <a:lnTo>
                      <a:pt x="3430" y="1020"/>
                    </a:lnTo>
                    <a:lnTo>
                      <a:pt x="3447" y="1011"/>
                    </a:lnTo>
                    <a:lnTo>
                      <a:pt x="3423" y="1027"/>
                    </a:lnTo>
                    <a:lnTo>
                      <a:pt x="3392" y="1048"/>
                    </a:lnTo>
                    <a:lnTo>
                      <a:pt x="3383" y="1051"/>
                    </a:lnTo>
                    <a:lnTo>
                      <a:pt x="3359" y="1067"/>
                    </a:lnTo>
                    <a:cubicBezTo>
                      <a:pt x="3354" y="1071"/>
                      <a:pt x="3348" y="1074"/>
                      <a:pt x="3342" y="1076"/>
                    </a:cubicBezTo>
                    <a:lnTo>
                      <a:pt x="3318" y="1084"/>
                    </a:lnTo>
                    <a:lnTo>
                      <a:pt x="3335" y="1075"/>
                    </a:lnTo>
                    <a:lnTo>
                      <a:pt x="3311" y="1091"/>
                    </a:lnTo>
                    <a:lnTo>
                      <a:pt x="3287" y="1107"/>
                    </a:lnTo>
                    <a:cubicBezTo>
                      <a:pt x="3282" y="1111"/>
                      <a:pt x="3276" y="1114"/>
                      <a:pt x="3270" y="1116"/>
                    </a:cubicBezTo>
                    <a:lnTo>
                      <a:pt x="3246" y="1124"/>
                    </a:lnTo>
                    <a:lnTo>
                      <a:pt x="3263" y="1115"/>
                    </a:lnTo>
                    <a:lnTo>
                      <a:pt x="3239" y="1131"/>
                    </a:lnTo>
                    <a:cubicBezTo>
                      <a:pt x="3234" y="1135"/>
                      <a:pt x="3228" y="1138"/>
                      <a:pt x="3222" y="1140"/>
                    </a:cubicBezTo>
                    <a:lnTo>
                      <a:pt x="3198" y="1148"/>
                    </a:lnTo>
                    <a:lnTo>
                      <a:pt x="3174" y="1156"/>
                    </a:lnTo>
                    <a:lnTo>
                      <a:pt x="3191" y="1147"/>
                    </a:lnTo>
                    <a:lnTo>
                      <a:pt x="3167" y="1163"/>
                    </a:lnTo>
                    <a:cubicBezTo>
                      <a:pt x="3162" y="1167"/>
                      <a:pt x="3156" y="1170"/>
                      <a:pt x="3150" y="1172"/>
                    </a:cubicBezTo>
                    <a:lnTo>
                      <a:pt x="3126" y="1180"/>
                    </a:lnTo>
                    <a:lnTo>
                      <a:pt x="3102" y="1188"/>
                    </a:lnTo>
                    <a:lnTo>
                      <a:pt x="3078" y="1196"/>
                    </a:lnTo>
                    <a:lnTo>
                      <a:pt x="3054" y="1204"/>
                    </a:lnTo>
                    <a:lnTo>
                      <a:pt x="3071" y="1195"/>
                    </a:lnTo>
                    <a:lnTo>
                      <a:pt x="3047" y="1211"/>
                    </a:lnTo>
                    <a:cubicBezTo>
                      <a:pt x="3042" y="1215"/>
                      <a:pt x="3036" y="1218"/>
                      <a:pt x="3030" y="1220"/>
                    </a:cubicBezTo>
                    <a:lnTo>
                      <a:pt x="3006" y="1228"/>
                    </a:lnTo>
                    <a:lnTo>
                      <a:pt x="2982" y="1236"/>
                    </a:lnTo>
                    <a:lnTo>
                      <a:pt x="2958" y="1244"/>
                    </a:lnTo>
                    <a:lnTo>
                      <a:pt x="2934" y="1252"/>
                    </a:lnTo>
                    <a:lnTo>
                      <a:pt x="2910" y="1260"/>
                    </a:lnTo>
                    <a:lnTo>
                      <a:pt x="2886" y="1268"/>
                    </a:lnTo>
                    <a:lnTo>
                      <a:pt x="2862" y="1276"/>
                    </a:lnTo>
                    <a:lnTo>
                      <a:pt x="2838" y="1284"/>
                    </a:lnTo>
                    <a:lnTo>
                      <a:pt x="2814" y="1292"/>
                    </a:lnTo>
                    <a:lnTo>
                      <a:pt x="2790" y="1300"/>
                    </a:lnTo>
                    <a:cubicBezTo>
                      <a:pt x="2783" y="1302"/>
                      <a:pt x="2775" y="1303"/>
                      <a:pt x="2767" y="1303"/>
                    </a:cubicBezTo>
                    <a:lnTo>
                      <a:pt x="2743" y="1303"/>
                    </a:lnTo>
                    <a:lnTo>
                      <a:pt x="2719" y="1303"/>
                    </a:lnTo>
                    <a:lnTo>
                      <a:pt x="2742" y="1300"/>
                    </a:lnTo>
                    <a:lnTo>
                      <a:pt x="2718" y="1308"/>
                    </a:lnTo>
                    <a:lnTo>
                      <a:pt x="2694" y="1316"/>
                    </a:lnTo>
                    <a:cubicBezTo>
                      <a:pt x="2687" y="1318"/>
                      <a:pt x="2679" y="1319"/>
                      <a:pt x="2671" y="1319"/>
                    </a:cubicBezTo>
                    <a:lnTo>
                      <a:pt x="2647" y="1319"/>
                    </a:lnTo>
                    <a:lnTo>
                      <a:pt x="2623" y="1319"/>
                    </a:lnTo>
                    <a:lnTo>
                      <a:pt x="2646" y="1316"/>
                    </a:lnTo>
                    <a:lnTo>
                      <a:pt x="2622" y="1324"/>
                    </a:lnTo>
                    <a:cubicBezTo>
                      <a:pt x="2615" y="1326"/>
                      <a:pt x="2607" y="1327"/>
                      <a:pt x="2599" y="1327"/>
                    </a:cubicBezTo>
                    <a:lnTo>
                      <a:pt x="2575" y="1327"/>
                    </a:lnTo>
                    <a:lnTo>
                      <a:pt x="2551" y="1327"/>
                    </a:lnTo>
                    <a:lnTo>
                      <a:pt x="2574" y="1324"/>
                    </a:lnTo>
                    <a:lnTo>
                      <a:pt x="2550" y="1332"/>
                    </a:lnTo>
                    <a:cubicBezTo>
                      <a:pt x="2543" y="1334"/>
                      <a:pt x="2535" y="1335"/>
                      <a:pt x="2527" y="1335"/>
                    </a:cubicBezTo>
                    <a:lnTo>
                      <a:pt x="2503" y="1335"/>
                    </a:lnTo>
                    <a:lnTo>
                      <a:pt x="2479" y="1335"/>
                    </a:lnTo>
                    <a:cubicBezTo>
                      <a:pt x="2472" y="1335"/>
                      <a:pt x="2464" y="1334"/>
                      <a:pt x="2457" y="1332"/>
                    </a:cubicBezTo>
                    <a:lnTo>
                      <a:pt x="2433" y="1324"/>
                    </a:lnTo>
                    <a:lnTo>
                      <a:pt x="2455" y="1327"/>
                    </a:lnTo>
                    <a:lnTo>
                      <a:pt x="2431" y="1327"/>
                    </a:lnTo>
                    <a:lnTo>
                      <a:pt x="2407" y="1327"/>
                    </a:lnTo>
                    <a:lnTo>
                      <a:pt x="2383" y="1327"/>
                    </a:lnTo>
                    <a:lnTo>
                      <a:pt x="2359" y="1327"/>
                    </a:lnTo>
                    <a:lnTo>
                      <a:pt x="2335" y="1327"/>
                    </a:lnTo>
                    <a:lnTo>
                      <a:pt x="2311" y="1327"/>
                    </a:lnTo>
                    <a:lnTo>
                      <a:pt x="2287" y="1327"/>
                    </a:lnTo>
                    <a:lnTo>
                      <a:pt x="2263" y="1327"/>
                    </a:lnTo>
                    <a:lnTo>
                      <a:pt x="2239" y="1327"/>
                    </a:lnTo>
                    <a:cubicBezTo>
                      <a:pt x="2232" y="1327"/>
                      <a:pt x="2224" y="1326"/>
                      <a:pt x="2217" y="1324"/>
                    </a:cubicBezTo>
                    <a:lnTo>
                      <a:pt x="2193" y="1316"/>
                    </a:lnTo>
                    <a:lnTo>
                      <a:pt x="2169" y="1308"/>
                    </a:lnTo>
                    <a:lnTo>
                      <a:pt x="2145" y="1300"/>
                    </a:lnTo>
                    <a:lnTo>
                      <a:pt x="2121" y="1292"/>
                    </a:lnTo>
                    <a:lnTo>
                      <a:pt x="2097" y="1284"/>
                    </a:lnTo>
                    <a:lnTo>
                      <a:pt x="2073" y="1276"/>
                    </a:lnTo>
                    <a:cubicBezTo>
                      <a:pt x="2067" y="1274"/>
                      <a:pt x="2061" y="1271"/>
                      <a:pt x="2056" y="1267"/>
                    </a:cubicBezTo>
                    <a:lnTo>
                      <a:pt x="2032" y="1251"/>
                    </a:lnTo>
                    <a:lnTo>
                      <a:pt x="2049" y="1260"/>
                    </a:lnTo>
                    <a:lnTo>
                      <a:pt x="2025" y="1252"/>
                    </a:lnTo>
                    <a:lnTo>
                      <a:pt x="2047" y="1255"/>
                    </a:lnTo>
                    <a:lnTo>
                      <a:pt x="2023" y="1255"/>
                    </a:lnTo>
                    <a:cubicBezTo>
                      <a:pt x="2016" y="1255"/>
                      <a:pt x="2008" y="1254"/>
                      <a:pt x="2001" y="1252"/>
                    </a:cubicBezTo>
                    <a:lnTo>
                      <a:pt x="1977" y="1244"/>
                    </a:lnTo>
                    <a:lnTo>
                      <a:pt x="1953" y="1236"/>
                    </a:lnTo>
                    <a:cubicBezTo>
                      <a:pt x="1947" y="1234"/>
                      <a:pt x="1941" y="1231"/>
                      <a:pt x="1936" y="1227"/>
                    </a:cubicBezTo>
                    <a:lnTo>
                      <a:pt x="1912" y="1211"/>
                    </a:lnTo>
                    <a:lnTo>
                      <a:pt x="1888" y="1195"/>
                    </a:lnTo>
                    <a:lnTo>
                      <a:pt x="1864" y="1179"/>
                    </a:lnTo>
                    <a:lnTo>
                      <a:pt x="1881" y="1188"/>
                    </a:lnTo>
                    <a:lnTo>
                      <a:pt x="1857" y="1180"/>
                    </a:lnTo>
                    <a:lnTo>
                      <a:pt x="1879" y="1183"/>
                    </a:lnTo>
                    <a:lnTo>
                      <a:pt x="1855" y="1183"/>
                    </a:lnTo>
                    <a:cubicBezTo>
                      <a:pt x="1848" y="1183"/>
                      <a:pt x="1840" y="1182"/>
                      <a:pt x="1833" y="1180"/>
                    </a:cubicBezTo>
                    <a:lnTo>
                      <a:pt x="1809" y="1172"/>
                    </a:lnTo>
                    <a:lnTo>
                      <a:pt x="1785" y="1164"/>
                    </a:lnTo>
                    <a:cubicBezTo>
                      <a:pt x="1779" y="1162"/>
                      <a:pt x="1773" y="1159"/>
                      <a:pt x="1768" y="1155"/>
                    </a:cubicBezTo>
                    <a:lnTo>
                      <a:pt x="1744" y="1139"/>
                    </a:lnTo>
                    <a:lnTo>
                      <a:pt x="1720" y="1123"/>
                    </a:lnTo>
                    <a:lnTo>
                      <a:pt x="1737" y="1132"/>
                    </a:lnTo>
                    <a:lnTo>
                      <a:pt x="1713" y="1124"/>
                    </a:lnTo>
                    <a:lnTo>
                      <a:pt x="1689" y="1116"/>
                    </a:lnTo>
                    <a:cubicBezTo>
                      <a:pt x="1683" y="1114"/>
                      <a:pt x="1677" y="1111"/>
                      <a:pt x="1672" y="1107"/>
                    </a:cubicBezTo>
                    <a:lnTo>
                      <a:pt x="1648" y="1091"/>
                    </a:lnTo>
                    <a:lnTo>
                      <a:pt x="1665" y="1100"/>
                    </a:lnTo>
                    <a:lnTo>
                      <a:pt x="1641" y="1092"/>
                    </a:lnTo>
                    <a:lnTo>
                      <a:pt x="1617" y="1084"/>
                    </a:lnTo>
                    <a:cubicBezTo>
                      <a:pt x="1611" y="1082"/>
                      <a:pt x="1605" y="1079"/>
                      <a:pt x="1600" y="1075"/>
                    </a:cubicBezTo>
                    <a:lnTo>
                      <a:pt x="1576" y="1059"/>
                    </a:lnTo>
                    <a:lnTo>
                      <a:pt x="1552" y="1043"/>
                    </a:lnTo>
                    <a:lnTo>
                      <a:pt x="1528" y="1027"/>
                    </a:lnTo>
                    <a:lnTo>
                      <a:pt x="1504" y="1011"/>
                    </a:lnTo>
                    <a:lnTo>
                      <a:pt x="1543" y="1023"/>
                    </a:lnTo>
                    <a:lnTo>
                      <a:pt x="1519" y="1023"/>
                    </a:lnTo>
                    <a:lnTo>
                      <a:pt x="1495" y="1023"/>
                    </a:lnTo>
                    <a:cubicBezTo>
                      <a:pt x="1488" y="1023"/>
                      <a:pt x="1480" y="1022"/>
                      <a:pt x="1473" y="1020"/>
                    </a:cubicBezTo>
                    <a:lnTo>
                      <a:pt x="1449" y="1012"/>
                    </a:lnTo>
                    <a:cubicBezTo>
                      <a:pt x="1438" y="1008"/>
                      <a:pt x="1428" y="1002"/>
                      <a:pt x="1421" y="994"/>
                    </a:cubicBezTo>
                    <a:lnTo>
                      <a:pt x="1397" y="970"/>
                    </a:lnTo>
                    <a:lnTo>
                      <a:pt x="1408" y="979"/>
                    </a:lnTo>
                    <a:lnTo>
                      <a:pt x="1384" y="963"/>
                    </a:lnTo>
                    <a:lnTo>
                      <a:pt x="1360" y="947"/>
                    </a:lnTo>
                    <a:lnTo>
                      <a:pt x="1377" y="956"/>
                    </a:lnTo>
                    <a:lnTo>
                      <a:pt x="1353" y="948"/>
                    </a:lnTo>
                    <a:cubicBezTo>
                      <a:pt x="1347" y="946"/>
                      <a:pt x="1341" y="943"/>
                      <a:pt x="1336" y="939"/>
                    </a:cubicBezTo>
                    <a:lnTo>
                      <a:pt x="1312" y="923"/>
                    </a:lnTo>
                    <a:lnTo>
                      <a:pt x="1288" y="907"/>
                    </a:lnTo>
                    <a:lnTo>
                      <a:pt x="1305" y="916"/>
                    </a:lnTo>
                    <a:lnTo>
                      <a:pt x="1281" y="908"/>
                    </a:lnTo>
                    <a:cubicBezTo>
                      <a:pt x="1275" y="906"/>
                      <a:pt x="1269" y="903"/>
                      <a:pt x="1264" y="899"/>
                    </a:cubicBezTo>
                    <a:lnTo>
                      <a:pt x="1240" y="883"/>
                    </a:lnTo>
                    <a:lnTo>
                      <a:pt x="1216" y="867"/>
                    </a:lnTo>
                    <a:lnTo>
                      <a:pt x="1233" y="876"/>
                    </a:lnTo>
                    <a:lnTo>
                      <a:pt x="1209" y="868"/>
                    </a:lnTo>
                    <a:cubicBezTo>
                      <a:pt x="1203" y="866"/>
                      <a:pt x="1197" y="863"/>
                      <a:pt x="1192" y="859"/>
                    </a:cubicBezTo>
                    <a:lnTo>
                      <a:pt x="1168" y="843"/>
                    </a:lnTo>
                    <a:lnTo>
                      <a:pt x="1185" y="852"/>
                    </a:lnTo>
                    <a:lnTo>
                      <a:pt x="1161" y="844"/>
                    </a:lnTo>
                    <a:lnTo>
                      <a:pt x="1137" y="836"/>
                    </a:lnTo>
                    <a:lnTo>
                      <a:pt x="1113" y="828"/>
                    </a:lnTo>
                    <a:cubicBezTo>
                      <a:pt x="1107" y="826"/>
                      <a:pt x="1101" y="823"/>
                      <a:pt x="1096" y="819"/>
                    </a:cubicBezTo>
                    <a:lnTo>
                      <a:pt x="1072" y="803"/>
                    </a:lnTo>
                    <a:lnTo>
                      <a:pt x="1048" y="787"/>
                    </a:lnTo>
                    <a:lnTo>
                      <a:pt x="1024" y="771"/>
                    </a:lnTo>
                    <a:lnTo>
                      <a:pt x="1000" y="755"/>
                    </a:lnTo>
                    <a:lnTo>
                      <a:pt x="1039" y="767"/>
                    </a:lnTo>
                    <a:lnTo>
                      <a:pt x="1015" y="767"/>
                    </a:lnTo>
                    <a:lnTo>
                      <a:pt x="1038" y="764"/>
                    </a:lnTo>
                    <a:lnTo>
                      <a:pt x="1014" y="772"/>
                    </a:lnTo>
                    <a:cubicBezTo>
                      <a:pt x="993" y="779"/>
                      <a:pt x="970" y="776"/>
                      <a:pt x="952" y="763"/>
                    </a:cubicBezTo>
                    <a:lnTo>
                      <a:pt x="928" y="747"/>
                    </a:lnTo>
                    <a:lnTo>
                      <a:pt x="904" y="731"/>
                    </a:lnTo>
                    <a:lnTo>
                      <a:pt x="880" y="715"/>
                    </a:lnTo>
                    <a:lnTo>
                      <a:pt x="856" y="699"/>
                    </a:lnTo>
                    <a:lnTo>
                      <a:pt x="895" y="711"/>
                    </a:lnTo>
                    <a:lnTo>
                      <a:pt x="871" y="711"/>
                    </a:lnTo>
                    <a:cubicBezTo>
                      <a:pt x="864" y="711"/>
                      <a:pt x="856" y="710"/>
                      <a:pt x="849" y="708"/>
                    </a:cubicBezTo>
                    <a:lnTo>
                      <a:pt x="825" y="700"/>
                    </a:lnTo>
                    <a:lnTo>
                      <a:pt x="801" y="692"/>
                    </a:lnTo>
                    <a:lnTo>
                      <a:pt x="777" y="684"/>
                    </a:lnTo>
                    <a:cubicBezTo>
                      <a:pt x="771" y="682"/>
                      <a:pt x="765" y="679"/>
                      <a:pt x="760" y="675"/>
                    </a:cubicBezTo>
                    <a:lnTo>
                      <a:pt x="736" y="659"/>
                    </a:lnTo>
                    <a:lnTo>
                      <a:pt x="712" y="643"/>
                    </a:lnTo>
                    <a:lnTo>
                      <a:pt x="688" y="627"/>
                    </a:lnTo>
                    <a:lnTo>
                      <a:pt x="705" y="636"/>
                    </a:lnTo>
                    <a:lnTo>
                      <a:pt x="681" y="628"/>
                    </a:lnTo>
                    <a:lnTo>
                      <a:pt x="657" y="620"/>
                    </a:lnTo>
                    <a:cubicBezTo>
                      <a:pt x="651" y="618"/>
                      <a:pt x="645" y="615"/>
                      <a:pt x="640" y="611"/>
                    </a:cubicBezTo>
                    <a:lnTo>
                      <a:pt x="616" y="595"/>
                    </a:lnTo>
                    <a:lnTo>
                      <a:pt x="633" y="604"/>
                    </a:lnTo>
                    <a:lnTo>
                      <a:pt x="609" y="596"/>
                    </a:lnTo>
                    <a:cubicBezTo>
                      <a:pt x="603" y="594"/>
                      <a:pt x="597" y="591"/>
                      <a:pt x="592" y="587"/>
                    </a:cubicBezTo>
                    <a:lnTo>
                      <a:pt x="568" y="571"/>
                    </a:lnTo>
                    <a:lnTo>
                      <a:pt x="544" y="555"/>
                    </a:lnTo>
                    <a:lnTo>
                      <a:pt x="520" y="539"/>
                    </a:lnTo>
                    <a:lnTo>
                      <a:pt x="496" y="523"/>
                    </a:lnTo>
                    <a:lnTo>
                      <a:pt x="513" y="532"/>
                    </a:lnTo>
                    <a:lnTo>
                      <a:pt x="489" y="524"/>
                    </a:lnTo>
                    <a:cubicBezTo>
                      <a:pt x="478" y="520"/>
                      <a:pt x="468" y="514"/>
                      <a:pt x="461" y="506"/>
                    </a:cubicBezTo>
                    <a:lnTo>
                      <a:pt x="437" y="482"/>
                    </a:lnTo>
                    <a:lnTo>
                      <a:pt x="448" y="491"/>
                    </a:lnTo>
                    <a:lnTo>
                      <a:pt x="424" y="475"/>
                    </a:lnTo>
                    <a:lnTo>
                      <a:pt x="400" y="459"/>
                    </a:lnTo>
                    <a:lnTo>
                      <a:pt x="376" y="443"/>
                    </a:lnTo>
                    <a:lnTo>
                      <a:pt x="352" y="427"/>
                    </a:lnTo>
                    <a:cubicBezTo>
                      <a:pt x="348" y="425"/>
                      <a:pt x="344" y="422"/>
                      <a:pt x="341" y="418"/>
                    </a:cubicBezTo>
                    <a:lnTo>
                      <a:pt x="317" y="394"/>
                    </a:lnTo>
                    <a:lnTo>
                      <a:pt x="328" y="403"/>
                    </a:lnTo>
                    <a:lnTo>
                      <a:pt x="304" y="387"/>
                    </a:lnTo>
                    <a:cubicBezTo>
                      <a:pt x="300" y="385"/>
                      <a:pt x="296" y="382"/>
                      <a:pt x="293" y="378"/>
                    </a:cubicBezTo>
                    <a:lnTo>
                      <a:pt x="269" y="354"/>
                    </a:lnTo>
                    <a:lnTo>
                      <a:pt x="245" y="330"/>
                    </a:lnTo>
                    <a:lnTo>
                      <a:pt x="221" y="306"/>
                    </a:lnTo>
                    <a:lnTo>
                      <a:pt x="197" y="282"/>
                    </a:lnTo>
                    <a:lnTo>
                      <a:pt x="208" y="291"/>
                    </a:lnTo>
                    <a:lnTo>
                      <a:pt x="184" y="275"/>
                    </a:lnTo>
                    <a:lnTo>
                      <a:pt x="160" y="259"/>
                    </a:lnTo>
                    <a:cubicBezTo>
                      <a:pt x="156" y="257"/>
                      <a:pt x="152" y="254"/>
                      <a:pt x="149" y="250"/>
                    </a:cubicBezTo>
                    <a:lnTo>
                      <a:pt x="125" y="226"/>
                    </a:lnTo>
                    <a:lnTo>
                      <a:pt x="101" y="202"/>
                    </a:lnTo>
                    <a:lnTo>
                      <a:pt x="77" y="178"/>
                    </a:lnTo>
                    <a:lnTo>
                      <a:pt x="53" y="154"/>
                    </a:lnTo>
                    <a:lnTo>
                      <a:pt x="29" y="130"/>
                    </a:lnTo>
                    <a:cubicBezTo>
                      <a:pt x="0" y="102"/>
                      <a:pt x="0" y="57"/>
                      <a:pt x="29" y="29"/>
                    </a:cubicBezTo>
                    <a:cubicBezTo>
                      <a:pt x="57" y="0"/>
                      <a:pt x="102" y="0"/>
                      <a:pt x="130" y="29"/>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9" name="Freeform 17"/>
              <p:cNvSpPr>
                <a:spLocks/>
              </p:cNvSpPr>
              <p:nvPr/>
            </p:nvSpPr>
            <p:spPr bwMode="auto">
              <a:xfrm>
                <a:off x="708025" y="2560638"/>
                <a:ext cx="484188" cy="42863"/>
              </a:xfrm>
              <a:custGeom>
                <a:avLst/>
                <a:gdLst>
                  <a:gd name="T0" fmla="*/ 336 w 5088"/>
                  <a:gd name="T1" fmla="*/ 166 h 454"/>
                  <a:gd name="T2" fmla="*/ 512 w 5088"/>
                  <a:gd name="T3" fmla="*/ 102 h 454"/>
                  <a:gd name="T4" fmla="*/ 672 w 5088"/>
                  <a:gd name="T5" fmla="*/ 166 h 454"/>
                  <a:gd name="T6" fmla="*/ 800 w 5088"/>
                  <a:gd name="T7" fmla="*/ 166 h 454"/>
                  <a:gd name="T8" fmla="*/ 960 w 5088"/>
                  <a:gd name="T9" fmla="*/ 102 h 454"/>
                  <a:gd name="T10" fmla="*/ 1104 w 5088"/>
                  <a:gd name="T11" fmla="*/ 103 h 454"/>
                  <a:gd name="T12" fmla="*/ 1200 w 5088"/>
                  <a:gd name="T13" fmla="*/ 102 h 454"/>
                  <a:gd name="T14" fmla="*/ 1424 w 5088"/>
                  <a:gd name="T15" fmla="*/ 102 h 454"/>
                  <a:gd name="T16" fmla="*/ 1632 w 5088"/>
                  <a:gd name="T17" fmla="*/ 102 h 454"/>
                  <a:gd name="T18" fmla="*/ 1760 w 5088"/>
                  <a:gd name="T19" fmla="*/ 102 h 454"/>
                  <a:gd name="T20" fmla="*/ 1920 w 5088"/>
                  <a:gd name="T21" fmla="*/ 54 h 454"/>
                  <a:gd name="T22" fmla="*/ 2249 w 5088"/>
                  <a:gd name="T23" fmla="*/ 201 h 454"/>
                  <a:gd name="T24" fmla="*/ 2304 w 5088"/>
                  <a:gd name="T25" fmla="*/ 102 h 454"/>
                  <a:gd name="T26" fmla="*/ 2568 w 5088"/>
                  <a:gd name="T27" fmla="*/ 167 h 454"/>
                  <a:gd name="T28" fmla="*/ 2612 w 5088"/>
                  <a:gd name="T29" fmla="*/ 56 h 454"/>
                  <a:gd name="T30" fmla="*/ 2704 w 5088"/>
                  <a:gd name="T31" fmla="*/ 54 h 454"/>
                  <a:gd name="T32" fmla="*/ 2928 w 5088"/>
                  <a:gd name="T33" fmla="*/ 54 h 454"/>
                  <a:gd name="T34" fmla="*/ 3069 w 5088"/>
                  <a:gd name="T35" fmla="*/ 8 h 454"/>
                  <a:gd name="T36" fmla="*/ 3264 w 5088"/>
                  <a:gd name="T37" fmla="*/ 54 h 454"/>
                  <a:gd name="T38" fmla="*/ 3424 w 5088"/>
                  <a:gd name="T39" fmla="*/ 6 h 454"/>
                  <a:gd name="T40" fmla="*/ 3432 w 5088"/>
                  <a:gd name="T41" fmla="*/ 105 h 454"/>
                  <a:gd name="T42" fmla="*/ 3712 w 5088"/>
                  <a:gd name="T43" fmla="*/ 54 h 454"/>
                  <a:gd name="T44" fmla="*/ 3768 w 5088"/>
                  <a:gd name="T45" fmla="*/ 105 h 454"/>
                  <a:gd name="T46" fmla="*/ 4000 w 5088"/>
                  <a:gd name="T47" fmla="*/ 54 h 454"/>
                  <a:gd name="T48" fmla="*/ 4128 w 5088"/>
                  <a:gd name="T49" fmla="*/ 54 h 454"/>
                  <a:gd name="T50" fmla="*/ 4409 w 5088"/>
                  <a:gd name="T51" fmla="*/ 105 h 454"/>
                  <a:gd name="T52" fmla="*/ 4464 w 5088"/>
                  <a:gd name="T53" fmla="*/ 54 h 454"/>
                  <a:gd name="T54" fmla="*/ 4624 w 5088"/>
                  <a:gd name="T55" fmla="*/ 6 h 454"/>
                  <a:gd name="T56" fmla="*/ 4953 w 5088"/>
                  <a:gd name="T57" fmla="*/ 153 h 454"/>
                  <a:gd name="T58" fmla="*/ 4944 w 5088"/>
                  <a:gd name="T59" fmla="*/ 294 h 454"/>
                  <a:gd name="T60" fmla="*/ 4664 w 5088"/>
                  <a:gd name="T61" fmla="*/ 196 h 454"/>
                  <a:gd name="T62" fmla="*/ 4608 w 5088"/>
                  <a:gd name="T63" fmla="*/ 294 h 454"/>
                  <a:gd name="T64" fmla="*/ 4432 w 5088"/>
                  <a:gd name="T65" fmla="*/ 342 h 454"/>
                  <a:gd name="T66" fmla="*/ 4272 w 5088"/>
                  <a:gd name="T67" fmla="*/ 294 h 454"/>
                  <a:gd name="T68" fmla="*/ 4096 w 5088"/>
                  <a:gd name="T69" fmla="*/ 342 h 454"/>
                  <a:gd name="T70" fmla="*/ 4137 w 5088"/>
                  <a:gd name="T71" fmla="*/ 244 h 454"/>
                  <a:gd name="T72" fmla="*/ 4041 w 5088"/>
                  <a:gd name="T73" fmla="*/ 196 h 454"/>
                  <a:gd name="T74" fmla="*/ 3712 w 5088"/>
                  <a:gd name="T75" fmla="*/ 342 h 454"/>
                  <a:gd name="T76" fmla="*/ 3705 w 5088"/>
                  <a:gd name="T77" fmla="*/ 196 h 454"/>
                  <a:gd name="T78" fmla="*/ 3424 w 5088"/>
                  <a:gd name="T79" fmla="*/ 294 h 454"/>
                  <a:gd name="T80" fmla="*/ 3264 w 5088"/>
                  <a:gd name="T81" fmla="*/ 342 h 454"/>
                  <a:gd name="T82" fmla="*/ 3225 w 5088"/>
                  <a:gd name="T83" fmla="*/ 196 h 454"/>
                  <a:gd name="T84" fmla="*/ 2896 w 5088"/>
                  <a:gd name="T85" fmla="*/ 342 h 454"/>
                  <a:gd name="T86" fmla="*/ 2688 w 5088"/>
                  <a:gd name="T87" fmla="*/ 342 h 454"/>
                  <a:gd name="T88" fmla="*/ 2680 w 5088"/>
                  <a:gd name="T89" fmla="*/ 326 h 454"/>
                  <a:gd name="T90" fmla="*/ 2553 w 5088"/>
                  <a:gd name="T91" fmla="*/ 244 h 454"/>
                  <a:gd name="T92" fmla="*/ 2240 w 5088"/>
                  <a:gd name="T93" fmla="*/ 390 h 454"/>
                  <a:gd name="T94" fmla="*/ 2064 w 5088"/>
                  <a:gd name="T95" fmla="*/ 342 h 454"/>
                  <a:gd name="T96" fmla="*/ 1904 w 5088"/>
                  <a:gd name="T97" fmla="*/ 390 h 454"/>
                  <a:gd name="T98" fmla="*/ 1593 w 5088"/>
                  <a:gd name="T99" fmla="*/ 326 h 454"/>
                  <a:gd name="T100" fmla="*/ 1568 w 5088"/>
                  <a:gd name="T101" fmla="*/ 390 h 454"/>
                  <a:gd name="T102" fmla="*/ 1344 w 5088"/>
                  <a:gd name="T103" fmla="*/ 390 h 454"/>
                  <a:gd name="T104" fmla="*/ 1281 w 5088"/>
                  <a:gd name="T105" fmla="*/ 375 h 454"/>
                  <a:gd name="T106" fmla="*/ 1040 w 5088"/>
                  <a:gd name="T107" fmla="*/ 454 h 454"/>
                  <a:gd name="T108" fmla="*/ 864 w 5088"/>
                  <a:gd name="T109" fmla="*/ 390 h 454"/>
                  <a:gd name="T110" fmla="*/ 752 w 5088"/>
                  <a:gd name="T111" fmla="*/ 390 h 454"/>
                  <a:gd name="T112" fmla="*/ 576 w 5088"/>
                  <a:gd name="T113" fmla="*/ 454 h 454"/>
                  <a:gd name="T114" fmla="*/ 572 w 5088"/>
                  <a:gd name="T115" fmla="*/ 281 h 454"/>
                  <a:gd name="T116" fmla="*/ 240 w 5088"/>
                  <a:gd name="T117" fmla="*/ 45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8" h="454">
                    <a:moveTo>
                      <a:pt x="144" y="166"/>
                    </a:moveTo>
                    <a:lnTo>
                      <a:pt x="176" y="166"/>
                    </a:lnTo>
                    <a:lnTo>
                      <a:pt x="192" y="166"/>
                    </a:lnTo>
                    <a:lnTo>
                      <a:pt x="224" y="166"/>
                    </a:lnTo>
                    <a:lnTo>
                      <a:pt x="240" y="166"/>
                    </a:lnTo>
                    <a:lnTo>
                      <a:pt x="272" y="166"/>
                    </a:lnTo>
                    <a:lnTo>
                      <a:pt x="288" y="166"/>
                    </a:lnTo>
                    <a:lnTo>
                      <a:pt x="320" y="166"/>
                    </a:lnTo>
                    <a:lnTo>
                      <a:pt x="336" y="166"/>
                    </a:lnTo>
                    <a:lnTo>
                      <a:pt x="368" y="166"/>
                    </a:lnTo>
                    <a:lnTo>
                      <a:pt x="384" y="166"/>
                    </a:lnTo>
                    <a:lnTo>
                      <a:pt x="416" y="166"/>
                    </a:lnTo>
                    <a:lnTo>
                      <a:pt x="277" y="276"/>
                    </a:lnTo>
                    <a:lnTo>
                      <a:pt x="293" y="212"/>
                    </a:lnTo>
                    <a:cubicBezTo>
                      <a:pt x="309" y="147"/>
                      <a:pt x="366" y="102"/>
                      <a:pt x="432" y="102"/>
                    </a:cubicBezTo>
                    <a:lnTo>
                      <a:pt x="464" y="102"/>
                    </a:lnTo>
                    <a:lnTo>
                      <a:pt x="480" y="102"/>
                    </a:lnTo>
                    <a:lnTo>
                      <a:pt x="512" y="102"/>
                    </a:lnTo>
                    <a:lnTo>
                      <a:pt x="528" y="102"/>
                    </a:lnTo>
                    <a:cubicBezTo>
                      <a:pt x="583" y="102"/>
                      <a:pt x="633" y="133"/>
                      <a:pt x="657" y="182"/>
                    </a:cubicBezTo>
                    <a:lnTo>
                      <a:pt x="689" y="246"/>
                    </a:lnTo>
                    <a:lnTo>
                      <a:pt x="560" y="166"/>
                    </a:lnTo>
                    <a:lnTo>
                      <a:pt x="576" y="166"/>
                    </a:lnTo>
                    <a:lnTo>
                      <a:pt x="608" y="166"/>
                    </a:lnTo>
                    <a:lnTo>
                      <a:pt x="624" y="166"/>
                    </a:lnTo>
                    <a:lnTo>
                      <a:pt x="656" y="166"/>
                    </a:lnTo>
                    <a:lnTo>
                      <a:pt x="672" y="166"/>
                    </a:lnTo>
                    <a:lnTo>
                      <a:pt x="544" y="246"/>
                    </a:lnTo>
                    <a:lnTo>
                      <a:pt x="576" y="182"/>
                    </a:lnTo>
                    <a:cubicBezTo>
                      <a:pt x="600" y="133"/>
                      <a:pt x="650" y="102"/>
                      <a:pt x="704" y="102"/>
                    </a:cubicBezTo>
                    <a:lnTo>
                      <a:pt x="720" y="102"/>
                    </a:lnTo>
                    <a:lnTo>
                      <a:pt x="752" y="102"/>
                    </a:lnTo>
                    <a:cubicBezTo>
                      <a:pt x="819" y="102"/>
                      <a:pt x="876" y="147"/>
                      <a:pt x="892" y="212"/>
                    </a:cubicBezTo>
                    <a:lnTo>
                      <a:pt x="908" y="276"/>
                    </a:lnTo>
                    <a:lnTo>
                      <a:pt x="768" y="166"/>
                    </a:lnTo>
                    <a:lnTo>
                      <a:pt x="800" y="166"/>
                    </a:lnTo>
                    <a:lnTo>
                      <a:pt x="816" y="166"/>
                    </a:lnTo>
                    <a:lnTo>
                      <a:pt x="848" y="166"/>
                    </a:lnTo>
                    <a:lnTo>
                      <a:pt x="709" y="276"/>
                    </a:lnTo>
                    <a:lnTo>
                      <a:pt x="725" y="212"/>
                    </a:lnTo>
                    <a:cubicBezTo>
                      <a:pt x="741" y="147"/>
                      <a:pt x="798" y="102"/>
                      <a:pt x="864" y="102"/>
                    </a:cubicBezTo>
                    <a:lnTo>
                      <a:pt x="896" y="102"/>
                    </a:lnTo>
                    <a:lnTo>
                      <a:pt x="912" y="102"/>
                    </a:lnTo>
                    <a:lnTo>
                      <a:pt x="944" y="102"/>
                    </a:lnTo>
                    <a:lnTo>
                      <a:pt x="960" y="102"/>
                    </a:lnTo>
                    <a:cubicBezTo>
                      <a:pt x="1015" y="102"/>
                      <a:pt x="1065" y="133"/>
                      <a:pt x="1089" y="182"/>
                    </a:cubicBezTo>
                    <a:lnTo>
                      <a:pt x="1121" y="246"/>
                    </a:lnTo>
                    <a:lnTo>
                      <a:pt x="992" y="166"/>
                    </a:lnTo>
                    <a:lnTo>
                      <a:pt x="1008" y="166"/>
                    </a:lnTo>
                    <a:lnTo>
                      <a:pt x="1040" y="166"/>
                    </a:lnTo>
                    <a:lnTo>
                      <a:pt x="1056" y="166"/>
                    </a:lnTo>
                    <a:lnTo>
                      <a:pt x="928" y="246"/>
                    </a:lnTo>
                    <a:lnTo>
                      <a:pt x="960" y="182"/>
                    </a:lnTo>
                    <a:cubicBezTo>
                      <a:pt x="987" y="128"/>
                      <a:pt x="1044" y="97"/>
                      <a:pt x="1104" y="103"/>
                    </a:cubicBezTo>
                    <a:cubicBezTo>
                      <a:pt x="1164" y="110"/>
                      <a:pt x="1214" y="153"/>
                      <a:pt x="1228" y="212"/>
                    </a:cubicBezTo>
                    <a:lnTo>
                      <a:pt x="1244" y="276"/>
                    </a:lnTo>
                    <a:lnTo>
                      <a:pt x="1104" y="166"/>
                    </a:lnTo>
                    <a:lnTo>
                      <a:pt x="1136" y="166"/>
                    </a:lnTo>
                    <a:lnTo>
                      <a:pt x="1152" y="166"/>
                    </a:lnTo>
                    <a:lnTo>
                      <a:pt x="1024" y="246"/>
                    </a:lnTo>
                    <a:lnTo>
                      <a:pt x="1056" y="182"/>
                    </a:lnTo>
                    <a:cubicBezTo>
                      <a:pt x="1080" y="133"/>
                      <a:pt x="1130" y="102"/>
                      <a:pt x="1184" y="102"/>
                    </a:cubicBezTo>
                    <a:lnTo>
                      <a:pt x="1200" y="102"/>
                    </a:lnTo>
                    <a:lnTo>
                      <a:pt x="1232" y="102"/>
                    </a:lnTo>
                    <a:lnTo>
                      <a:pt x="1248" y="102"/>
                    </a:lnTo>
                    <a:lnTo>
                      <a:pt x="1280" y="102"/>
                    </a:lnTo>
                    <a:lnTo>
                      <a:pt x="1296" y="102"/>
                    </a:lnTo>
                    <a:lnTo>
                      <a:pt x="1328" y="102"/>
                    </a:lnTo>
                    <a:lnTo>
                      <a:pt x="1344" y="102"/>
                    </a:lnTo>
                    <a:lnTo>
                      <a:pt x="1376" y="102"/>
                    </a:lnTo>
                    <a:lnTo>
                      <a:pt x="1392" y="102"/>
                    </a:lnTo>
                    <a:lnTo>
                      <a:pt x="1424" y="102"/>
                    </a:lnTo>
                    <a:lnTo>
                      <a:pt x="1440" y="102"/>
                    </a:lnTo>
                    <a:lnTo>
                      <a:pt x="1472" y="102"/>
                    </a:lnTo>
                    <a:lnTo>
                      <a:pt x="1488" y="102"/>
                    </a:lnTo>
                    <a:lnTo>
                      <a:pt x="1520" y="102"/>
                    </a:lnTo>
                    <a:lnTo>
                      <a:pt x="1536" y="102"/>
                    </a:lnTo>
                    <a:lnTo>
                      <a:pt x="1568" y="102"/>
                    </a:lnTo>
                    <a:lnTo>
                      <a:pt x="1584" y="102"/>
                    </a:lnTo>
                    <a:lnTo>
                      <a:pt x="1616" y="102"/>
                    </a:lnTo>
                    <a:lnTo>
                      <a:pt x="1632" y="102"/>
                    </a:lnTo>
                    <a:lnTo>
                      <a:pt x="1513" y="167"/>
                    </a:lnTo>
                    <a:lnTo>
                      <a:pt x="1545" y="119"/>
                    </a:lnTo>
                    <a:cubicBezTo>
                      <a:pt x="1571" y="79"/>
                      <a:pt x="1616" y="54"/>
                      <a:pt x="1664" y="54"/>
                    </a:cubicBezTo>
                    <a:lnTo>
                      <a:pt x="1680" y="54"/>
                    </a:lnTo>
                    <a:cubicBezTo>
                      <a:pt x="1729" y="54"/>
                      <a:pt x="1774" y="79"/>
                      <a:pt x="1800" y="119"/>
                    </a:cubicBezTo>
                    <a:lnTo>
                      <a:pt x="1832" y="167"/>
                    </a:lnTo>
                    <a:lnTo>
                      <a:pt x="1712" y="102"/>
                    </a:lnTo>
                    <a:lnTo>
                      <a:pt x="1728" y="102"/>
                    </a:lnTo>
                    <a:lnTo>
                      <a:pt x="1760" y="102"/>
                    </a:lnTo>
                    <a:lnTo>
                      <a:pt x="1776" y="102"/>
                    </a:lnTo>
                    <a:lnTo>
                      <a:pt x="1808" y="102"/>
                    </a:lnTo>
                    <a:lnTo>
                      <a:pt x="1824" y="102"/>
                    </a:lnTo>
                    <a:lnTo>
                      <a:pt x="1856" y="102"/>
                    </a:lnTo>
                    <a:lnTo>
                      <a:pt x="1872" y="102"/>
                    </a:lnTo>
                    <a:lnTo>
                      <a:pt x="1904" y="102"/>
                    </a:lnTo>
                    <a:lnTo>
                      <a:pt x="1768" y="201"/>
                    </a:lnTo>
                    <a:lnTo>
                      <a:pt x="1784" y="153"/>
                    </a:lnTo>
                    <a:cubicBezTo>
                      <a:pt x="1803" y="94"/>
                      <a:pt x="1858" y="54"/>
                      <a:pt x="1920" y="54"/>
                    </a:cubicBezTo>
                    <a:lnTo>
                      <a:pt x="1952" y="54"/>
                    </a:lnTo>
                    <a:lnTo>
                      <a:pt x="1968" y="54"/>
                    </a:lnTo>
                    <a:lnTo>
                      <a:pt x="2000" y="54"/>
                    </a:lnTo>
                    <a:lnTo>
                      <a:pt x="2016" y="54"/>
                    </a:lnTo>
                    <a:lnTo>
                      <a:pt x="2048" y="54"/>
                    </a:lnTo>
                    <a:lnTo>
                      <a:pt x="2064" y="54"/>
                    </a:lnTo>
                    <a:lnTo>
                      <a:pt x="2096" y="54"/>
                    </a:lnTo>
                    <a:cubicBezTo>
                      <a:pt x="2158" y="54"/>
                      <a:pt x="2213" y="94"/>
                      <a:pt x="2233" y="153"/>
                    </a:cubicBezTo>
                    <a:lnTo>
                      <a:pt x="2249" y="201"/>
                    </a:lnTo>
                    <a:lnTo>
                      <a:pt x="2112" y="102"/>
                    </a:lnTo>
                    <a:lnTo>
                      <a:pt x="2144" y="102"/>
                    </a:lnTo>
                    <a:lnTo>
                      <a:pt x="2160" y="102"/>
                    </a:lnTo>
                    <a:lnTo>
                      <a:pt x="2192" y="102"/>
                    </a:lnTo>
                    <a:lnTo>
                      <a:pt x="2208" y="102"/>
                    </a:lnTo>
                    <a:lnTo>
                      <a:pt x="2240" y="102"/>
                    </a:lnTo>
                    <a:lnTo>
                      <a:pt x="2256" y="102"/>
                    </a:lnTo>
                    <a:lnTo>
                      <a:pt x="2288" y="102"/>
                    </a:lnTo>
                    <a:lnTo>
                      <a:pt x="2304" y="102"/>
                    </a:lnTo>
                    <a:lnTo>
                      <a:pt x="2336" y="102"/>
                    </a:lnTo>
                    <a:lnTo>
                      <a:pt x="2352" y="102"/>
                    </a:lnTo>
                    <a:lnTo>
                      <a:pt x="2368" y="102"/>
                    </a:lnTo>
                    <a:lnTo>
                      <a:pt x="2400" y="102"/>
                    </a:lnTo>
                    <a:lnTo>
                      <a:pt x="2264" y="201"/>
                    </a:lnTo>
                    <a:lnTo>
                      <a:pt x="2280" y="153"/>
                    </a:lnTo>
                    <a:cubicBezTo>
                      <a:pt x="2297" y="101"/>
                      <a:pt x="2343" y="63"/>
                      <a:pt x="2397" y="56"/>
                    </a:cubicBezTo>
                    <a:cubicBezTo>
                      <a:pt x="2452" y="48"/>
                      <a:pt x="2506" y="73"/>
                      <a:pt x="2536" y="119"/>
                    </a:cubicBezTo>
                    <a:lnTo>
                      <a:pt x="2568" y="167"/>
                    </a:lnTo>
                    <a:lnTo>
                      <a:pt x="2448" y="102"/>
                    </a:lnTo>
                    <a:lnTo>
                      <a:pt x="2464" y="102"/>
                    </a:lnTo>
                    <a:lnTo>
                      <a:pt x="2496" y="102"/>
                    </a:lnTo>
                    <a:lnTo>
                      <a:pt x="2512" y="102"/>
                    </a:lnTo>
                    <a:lnTo>
                      <a:pt x="2544" y="102"/>
                    </a:lnTo>
                    <a:lnTo>
                      <a:pt x="2560" y="102"/>
                    </a:lnTo>
                    <a:lnTo>
                      <a:pt x="2441" y="167"/>
                    </a:lnTo>
                    <a:lnTo>
                      <a:pt x="2473" y="119"/>
                    </a:lnTo>
                    <a:cubicBezTo>
                      <a:pt x="2503" y="73"/>
                      <a:pt x="2557" y="48"/>
                      <a:pt x="2612" y="56"/>
                    </a:cubicBezTo>
                    <a:cubicBezTo>
                      <a:pt x="2666" y="63"/>
                      <a:pt x="2712" y="101"/>
                      <a:pt x="2729" y="153"/>
                    </a:cubicBezTo>
                    <a:lnTo>
                      <a:pt x="2745" y="201"/>
                    </a:lnTo>
                    <a:lnTo>
                      <a:pt x="2608" y="102"/>
                    </a:lnTo>
                    <a:lnTo>
                      <a:pt x="2640" y="102"/>
                    </a:lnTo>
                    <a:lnTo>
                      <a:pt x="2656" y="102"/>
                    </a:lnTo>
                    <a:lnTo>
                      <a:pt x="2537" y="167"/>
                    </a:lnTo>
                    <a:lnTo>
                      <a:pt x="2569" y="119"/>
                    </a:lnTo>
                    <a:cubicBezTo>
                      <a:pt x="2595" y="79"/>
                      <a:pt x="2640" y="54"/>
                      <a:pt x="2688" y="54"/>
                    </a:cubicBezTo>
                    <a:lnTo>
                      <a:pt x="2704" y="54"/>
                    </a:lnTo>
                    <a:lnTo>
                      <a:pt x="2736" y="54"/>
                    </a:lnTo>
                    <a:lnTo>
                      <a:pt x="2752" y="54"/>
                    </a:lnTo>
                    <a:lnTo>
                      <a:pt x="2784" y="54"/>
                    </a:lnTo>
                    <a:lnTo>
                      <a:pt x="2800" y="54"/>
                    </a:lnTo>
                    <a:lnTo>
                      <a:pt x="2832" y="54"/>
                    </a:lnTo>
                    <a:lnTo>
                      <a:pt x="2848" y="54"/>
                    </a:lnTo>
                    <a:lnTo>
                      <a:pt x="2880" y="54"/>
                    </a:lnTo>
                    <a:lnTo>
                      <a:pt x="2896" y="54"/>
                    </a:lnTo>
                    <a:lnTo>
                      <a:pt x="2928" y="54"/>
                    </a:lnTo>
                    <a:lnTo>
                      <a:pt x="2944" y="54"/>
                    </a:lnTo>
                    <a:lnTo>
                      <a:pt x="2976" y="54"/>
                    </a:lnTo>
                    <a:lnTo>
                      <a:pt x="2992" y="54"/>
                    </a:lnTo>
                    <a:lnTo>
                      <a:pt x="3024" y="54"/>
                    </a:lnTo>
                    <a:lnTo>
                      <a:pt x="3040" y="54"/>
                    </a:lnTo>
                    <a:lnTo>
                      <a:pt x="3072" y="54"/>
                    </a:lnTo>
                    <a:lnTo>
                      <a:pt x="2936" y="153"/>
                    </a:lnTo>
                    <a:lnTo>
                      <a:pt x="2952" y="105"/>
                    </a:lnTo>
                    <a:cubicBezTo>
                      <a:pt x="2969" y="53"/>
                      <a:pt x="3015" y="15"/>
                      <a:pt x="3069" y="8"/>
                    </a:cubicBezTo>
                    <a:cubicBezTo>
                      <a:pt x="3124" y="0"/>
                      <a:pt x="3178" y="25"/>
                      <a:pt x="3208" y="71"/>
                    </a:cubicBezTo>
                    <a:lnTo>
                      <a:pt x="3240" y="119"/>
                    </a:lnTo>
                    <a:lnTo>
                      <a:pt x="3120" y="54"/>
                    </a:lnTo>
                    <a:lnTo>
                      <a:pt x="3136" y="54"/>
                    </a:lnTo>
                    <a:lnTo>
                      <a:pt x="3168" y="54"/>
                    </a:lnTo>
                    <a:lnTo>
                      <a:pt x="3184" y="54"/>
                    </a:lnTo>
                    <a:lnTo>
                      <a:pt x="3216" y="54"/>
                    </a:lnTo>
                    <a:lnTo>
                      <a:pt x="3232" y="54"/>
                    </a:lnTo>
                    <a:lnTo>
                      <a:pt x="3264" y="54"/>
                    </a:lnTo>
                    <a:lnTo>
                      <a:pt x="3280" y="54"/>
                    </a:lnTo>
                    <a:lnTo>
                      <a:pt x="3312" y="54"/>
                    </a:lnTo>
                    <a:lnTo>
                      <a:pt x="3328" y="54"/>
                    </a:lnTo>
                    <a:lnTo>
                      <a:pt x="3360" y="54"/>
                    </a:lnTo>
                    <a:lnTo>
                      <a:pt x="3224" y="153"/>
                    </a:lnTo>
                    <a:lnTo>
                      <a:pt x="3240" y="105"/>
                    </a:lnTo>
                    <a:cubicBezTo>
                      <a:pt x="3259" y="46"/>
                      <a:pt x="3314" y="6"/>
                      <a:pt x="3376" y="6"/>
                    </a:cubicBezTo>
                    <a:lnTo>
                      <a:pt x="3408" y="6"/>
                    </a:lnTo>
                    <a:lnTo>
                      <a:pt x="3424" y="6"/>
                    </a:lnTo>
                    <a:cubicBezTo>
                      <a:pt x="3473" y="6"/>
                      <a:pt x="3518" y="31"/>
                      <a:pt x="3544" y="71"/>
                    </a:cubicBezTo>
                    <a:lnTo>
                      <a:pt x="3576" y="119"/>
                    </a:lnTo>
                    <a:lnTo>
                      <a:pt x="3456" y="54"/>
                    </a:lnTo>
                    <a:lnTo>
                      <a:pt x="3472" y="54"/>
                    </a:lnTo>
                    <a:lnTo>
                      <a:pt x="3504" y="54"/>
                    </a:lnTo>
                    <a:lnTo>
                      <a:pt x="3520" y="54"/>
                    </a:lnTo>
                    <a:lnTo>
                      <a:pt x="3552" y="54"/>
                    </a:lnTo>
                    <a:lnTo>
                      <a:pt x="3416" y="153"/>
                    </a:lnTo>
                    <a:lnTo>
                      <a:pt x="3432" y="105"/>
                    </a:lnTo>
                    <a:cubicBezTo>
                      <a:pt x="3451" y="46"/>
                      <a:pt x="3506" y="6"/>
                      <a:pt x="3568" y="6"/>
                    </a:cubicBezTo>
                    <a:lnTo>
                      <a:pt x="3600" y="6"/>
                    </a:lnTo>
                    <a:lnTo>
                      <a:pt x="3616" y="6"/>
                    </a:lnTo>
                    <a:cubicBezTo>
                      <a:pt x="3665" y="6"/>
                      <a:pt x="3710" y="31"/>
                      <a:pt x="3736" y="71"/>
                    </a:cubicBezTo>
                    <a:lnTo>
                      <a:pt x="3768" y="119"/>
                    </a:lnTo>
                    <a:lnTo>
                      <a:pt x="3648" y="54"/>
                    </a:lnTo>
                    <a:lnTo>
                      <a:pt x="3664" y="54"/>
                    </a:lnTo>
                    <a:lnTo>
                      <a:pt x="3696" y="54"/>
                    </a:lnTo>
                    <a:lnTo>
                      <a:pt x="3712" y="54"/>
                    </a:lnTo>
                    <a:lnTo>
                      <a:pt x="3744" y="54"/>
                    </a:lnTo>
                    <a:lnTo>
                      <a:pt x="3760" y="54"/>
                    </a:lnTo>
                    <a:lnTo>
                      <a:pt x="3792" y="54"/>
                    </a:lnTo>
                    <a:lnTo>
                      <a:pt x="3808" y="54"/>
                    </a:lnTo>
                    <a:lnTo>
                      <a:pt x="3840" y="54"/>
                    </a:lnTo>
                    <a:lnTo>
                      <a:pt x="3856" y="54"/>
                    </a:lnTo>
                    <a:lnTo>
                      <a:pt x="3888" y="54"/>
                    </a:lnTo>
                    <a:lnTo>
                      <a:pt x="3752" y="153"/>
                    </a:lnTo>
                    <a:lnTo>
                      <a:pt x="3768" y="105"/>
                    </a:lnTo>
                    <a:cubicBezTo>
                      <a:pt x="3787" y="46"/>
                      <a:pt x="3842" y="6"/>
                      <a:pt x="3904" y="6"/>
                    </a:cubicBezTo>
                    <a:lnTo>
                      <a:pt x="3936" y="6"/>
                    </a:lnTo>
                    <a:cubicBezTo>
                      <a:pt x="3998" y="6"/>
                      <a:pt x="4053" y="46"/>
                      <a:pt x="4073" y="105"/>
                    </a:cubicBezTo>
                    <a:lnTo>
                      <a:pt x="4089" y="153"/>
                    </a:lnTo>
                    <a:lnTo>
                      <a:pt x="4072" y="119"/>
                    </a:lnTo>
                    <a:lnTo>
                      <a:pt x="4104" y="167"/>
                    </a:lnTo>
                    <a:lnTo>
                      <a:pt x="3848" y="201"/>
                    </a:lnTo>
                    <a:lnTo>
                      <a:pt x="3864" y="153"/>
                    </a:lnTo>
                    <a:cubicBezTo>
                      <a:pt x="3883" y="94"/>
                      <a:pt x="3938" y="54"/>
                      <a:pt x="4000" y="54"/>
                    </a:cubicBezTo>
                    <a:lnTo>
                      <a:pt x="4032" y="54"/>
                    </a:lnTo>
                    <a:lnTo>
                      <a:pt x="3896" y="153"/>
                    </a:lnTo>
                    <a:lnTo>
                      <a:pt x="3912" y="105"/>
                    </a:lnTo>
                    <a:cubicBezTo>
                      <a:pt x="3931" y="46"/>
                      <a:pt x="3986" y="6"/>
                      <a:pt x="4048" y="6"/>
                    </a:cubicBezTo>
                    <a:lnTo>
                      <a:pt x="4080" y="6"/>
                    </a:lnTo>
                    <a:cubicBezTo>
                      <a:pt x="4142" y="6"/>
                      <a:pt x="4197" y="46"/>
                      <a:pt x="4217" y="105"/>
                    </a:cubicBezTo>
                    <a:lnTo>
                      <a:pt x="4233" y="153"/>
                    </a:lnTo>
                    <a:lnTo>
                      <a:pt x="4096" y="54"/>
                    </a:lnTo>
                    <a:lnTo>
                      <a:pt x="4128" y="54"/>
                    </a:lnTo>
                    <a:lnTo>
                      <a:pt x="4144" y="54"/>
                    </a:lnTo>
                    <a:lnTo>
                      <a:pt x="4176" y="54"/>
                    </a:lnTo>
                    <a:lnTo>
                      <a:pt x="4192" y="54"/>
                    </a:lnTo>
                    <a:lnTo>
                      <a:pt x="4073" y="119"/>
                    </a:lnTo>
                    <a:lnTo>
                      <a:pt x="4105" y="71"/>
                    </a:lnTo>
                    <a:cubicBezTo>
                      <a:pt x="4131" y="31"/>
                      <a:pt x="4176" y="6"/>
                      <a:pt x="4224" y="6"/>
                    </a:cubicBezTo>
                    <a:lnTo>
                      <a:pt x="4240" y="6"/>
                    </a:lnTo>
                    <a:lnTo>
                      <a:pt x="4272" y="6"/>
                    </a:lnTo>
                    <a:cubicBezTo>
                      <a:pt x="4334" y="6"/>
                      <a:pt x="4389" y="46"/>
                      <a:pt x="4409" y="105"/>
                    </a:cubicBezTo>
                    <a:lnTo>
                      <a:pt x="4425" y="153"/>
                    </a:lnTo>
                    <a:lnTo>
                      <a:pt x="4288" y="54"/>
                    </a:lnTo>
                    <a:lnTo>
                      <a:pt x="4320" y="54"/>
                    </a:lnTo>
                    <a:lnTo>
                      <a:pt x="4336" y="54"/>
                    </a:lnTo>
                    <a:lnTo>
                      <a:pt x="4368" y="54"/>
                    </a:lnTo>
                    <a:lnTo>
                      <a:pt x="4384" y="54"/>
                    </a:lnTo>
                    <a:lnTo>
                      <a:pt x="4416" y="54"/>
                    </a:lnTo>
                    <a:lnTo>
                      <a:pt x="4432" y="54"/>
                    </a:lnTo>
                    <a:lnTo>
                      <a:pt x="4464" y="54"/>
                    </a:lnTo>
                    <a:lnTo>
                      <a:pt x="4480" y="54"/>
                    </a:lnTo>
                    <a:lnTo>
                      <a:pt x="4512" y="54"/>
                    </a:lnTo>
                    <a:lnTo>
                      <a:pt x="4376" y="153"/>
                    </a:lnTo>
                    <a:lnTo>
                      <a:pt x="4392" y="105"/>
                    </a:lnTo>
                    <a:cubicBezTo>
                      <a:pt x="4411" y="46"/>
                      <a:pt x="4466" y="6"/>
                      <a:pt x="4528" y="6"/>
                    </a:cubicBezTo>
                    <a:lnTo>
                      <a:pt x="4560" y="6"/>
                    </a:lnTo>
                    <a:lnTo>
                      <a:pt x="4576" y="6"/>
                    </a:lnTo>
                    <a:lnTo>
                      <a:pt x="4608" y="6"/>
                    </a:lnTo>
                    <a:lnTo>
                      <a:pt x="4624" y="6"/>
                    </a:lnTo>
                    <a:lnTo>
                      <a:pt x="4656" y="6"/>
                    </a:lnTo>
                    <a:lnTo>
                      <a:pt x="4672" y="6"/>
                    </a:lnTo>
                    <a:lnTo>
                      <a:pt x="4704" y="6"/>
                    </a:lnTo>
                    <a:lnTo>
                      <a:pt x="4720" y="6"/>
                    </a:lnTo>
                    <a:lnTo>
                      <a:pt x="4752" y="6"/>
                    </a:lnTo>
                    <a:lnTo>
                      <a:pt x="4768" y="6"/>
                    </a:lnTo>
                    <a:lnTo>
                      <a:pt x="4800" y="6"/>
                    </a:lnTo>
                    <a:cubicBezTo>
                      <a:pt x="4862" y="6"/>
                      <a:pt x="4917" y="46"/>
                      <a:pt x="4937" y="105"/>
                    </a:cubicBezTo>
                    <a:lnTo>
                      <a:pt x="4953" y="153"/>
                    </a:lnTo>
                    <a:lnTo>
                      <a:pt x="4697" y="119"/>
                    </a:lnTo>
                    <a:lnTo>
                      <a:pt x="4729" y="71"/>
                    </a:lnTo>
                    <a:cubicBezTo>
                      <a:pt x="4755" y="31"/>
                      <a:pt x="4800" y="6"/>
                      <a:pt x="4848" y="6"/>
                    </a:cubicBezTo>
                    <a:lnTo>
                      <a:pt x="4864" y="6"/>
                    </a:lnTo>
                    <a:lnTo>
                      <a:pt x="4896" y="6"/>
                    </a:lnTo>
                    <a:lnTo>
                      <a:pt x="4912" y="6"/>
                    </a:lnTo>
                    <a:lnTo>
                      <a:pt x="4944" y="6"/>
                    </a:lnTo>
                    <a:cubicBezTo>
                      <a:pt x="5024" y="6"/>
                      <a:pt x="5088" y="71"/>
                      <a:pt x="5088" y="150"/>
                    </a:cubicBezTo>
                    <a:cubicBezTo>
                      <a:pt x="5088" y="230"/>
                      <a:pt x="5024" y="294"/>
                      <a:pt x="4944" y="294"/>
                    </a:cubicBezTo>
                    <a:lnTo>
                      <a:pt x="4912" y="294"/>
                    </a:lnTo>
                    <a:lnTo>
                      <a:pt x="4896" y="294"/>
                    </a:lnTo>
                    <a:lnTo>
                      <a:pt x="4864" y="294"/>
                    </a:lnTo>
                    <a:lnTo>
                      <a:pt x="4848" y="294"/>
                    </a:lnTo>
                    <a:lnTo>
                      <a:pt x="4968" y="230"/>
                    </a:lnTo>
                    <a:lnTo>
                      <a:pt x="4936" y="278"/>
                    </a:lnTo>
                    <a:cubicBezTo>
                      <a:pt x="4906" y="324"/>
                      <a:pt x="4852" y="348"/>
                      <a:pt x="4797" y="341"/>
                    </a:cubicBezTo>
                    <a:cubicBezTo>
                      <a:pt x="4743" y="334"/>
                      <a:pt x="4697" y="296"/>
                      <a:pt x="4680" y="244"/>
                    </a:cubicBezTo>
                    <a:lnTo>
                      <a:pt x="4664" y="196"/>
                    </a:lnTo>
                    <a:lnTo>
                      <a:pt x="4800" y="294"/>
                    </a:lnTo>
                    <a:lnTo>
                      <a:pt x="4768" y="294"/>
                    </a:lnTo>
                    <a:lnTo>
                      <a:pt x="4752" y="294"/>
                    </a:lnTo>
                    <a:lnTo>
                      <a:pt x="4720" y="294"/>
                    </a:lnTo>
                    <a:lnTo>
                      <a:pt x="4704" y="294"/>
                    </a:lnTo>
                    <a:lnTo>
                      <a:pt x="4672" y="294"/>
                    </a:lnTo>
                    <a:lnTo>
                      <a:pt x="4656" y="294"/>
                    </a:lnTo>
                    <a:lnTo>
                      <a:pt x="4624" y="294"/>
                    </a:lnTo>
                    <a:lnTo>
                      <a:pt x="4608" y="294"/>
                    </a:lnTo>
                    <a:lnTo>
                      <a:pt x="4576" y="294"/>
                    </a:lnTo>
                    <a:lnTo>
                      <a:pt x="4560" y="294"/>
                    </a:lnTo>
                    <a:lnTo>
                      <a:pt x="4528" y="294"/>
                    </a:lnTo>
                    <a:lnTo>
                      <a:pt x="4665" y="196"/>
                    </a:lnTo>
                    <a:lnTo>
                      <a:pt x="4649" y="244"/>
                    </a:lnTo>
                    <a:cubicBezTo>
                      <a:pt x="4629" y="303"/>
                      <a:pt x="4574" y="342"/>
                      <a:pt x="4512" y="342"/>
                    </a:cubicBezTo>
                    <a:lnTo>
                      <a:pt x="4480" y="342"/>
                    </a:lnTo>
                    <a:lnTo>
                      <a:pt x="4464" y="342"/>
                    </a:lnTo>
                    <a:lnTo>
                      <a:pt x="4432" y="342"/>
                    </a:lnTo>
                    <a:lnTo>
                      <a:pt x="4416" y="342"/>
                    </a:lnTo>
                    <a:lnTo>
                      <a:pt x="4384" y="342"/>
                    </a:lnTo>
                    <a:lnTo>
                      <a:pt x="4368" y="342"/>
                    </a:lnTo>
                    <a:lnTo>
                      <a:pt x="4336" y="342"/>
                    </a:lnTo>
                    <a:lnTo>
                      <a:pt x="4320" y="342"/>
                    </a:lnTo>
                    <a:lnTo>
                      <a:pt x="4288" y="342"/>
                    </a:lnTo>
                    <a:cubicBezTo>
                      <a:pt x="4226" y="342"/>
                      <a:pt x="4171" y="303"/>
                      <a:pt x="4152" y="244"/>
                    </a:cubicBezTo>
                    <a:lnTo>
                      <a:pt x="4136" y="196"/>
                    </a:lnTo>
                    <a:lnTo>
                      <a:pt x="4272" y="294"/>
                    </a:lnTo>
                    <a:lnTo>
                      <a:pt x="4240" y="294"/>
                    </a:lnTo>
                    <a:lnTo>
                      <a:pt x="4224" y="294"/>
                    </a:lnTo>
                    <a:lnTo>
                      <a:pt x="4344" y="230"/>
                    </a:lnTo>
                    <a:lnTo>
                      <a:pt x="4312" y="278"/>
                    </a:lnTo>
                    <a:cubicBezTo>
                      <a:pt x="4286" y="318"/>
                      <a:pt x="4241" y="342"/>
                      <a:pt x="4192" y="342"/>
                    </a:cubicBezTo>
                    <a:lnTo>
                      <a:pt x="4176" y="342"/>
                    </a:lnTo>
                    <a:lnTo>
                      <a:pt x="4144" y="342"/>
                    </a:lnTo>
                    <a:lnTo>
                      <a:pt x="4128" y="342"/>
                    </a:lnTo>
                    <a:lnTo>
                      <a:pt x="4096" y="342"/>
                    </a:lnTo>
                    <a:cubicBezTo>
                      <a:pt x="4034" y="342"/>
                      <a:pt x="3979" y="303"/>
                      <a:pt x="3960" y="244"/>
                    </a:cubicBezTo>
                    <a:lnTo>
                      <a:pt x="3944" y="196"/>
                    </a:lnTo>
                    <a:lnTo>
                      <a:pt x="4080" y="294"/>
                    </a:lnTo>
                    <a:lnTo>
                      <a:pt x="4048" y="294"/>
                    </a:lnTo>
                    <a:lnTo>
                      <a:pt x="4185" y="196"/>
                    </a:lnTo>
                    <a:lnTo>
                      <a:pt x="4169" y="244"/>
                    </a:lnTo>
                    <a:cubicBezTo>
                      <a:pt x="4149" y="303"/>
                      <a:pt x="4094" y="342"/>
                      <a:pt x="4032" y="342"/>
                    </a:cubicBezTo>
                    <a:lnTo>
                      <a:pt x="4000" y="342"/>
                    </a:lnTo>
                    <a:lnTo>
                      <a:pt x="4137" y="244"/>
                    </a:lnTo>
                    <a:lnTo>
                      <a:pt x="4121" y="292"/>
                    </a:lnTo>
                    <a:cubicBezTo>
                      <a:pt x="4104" y="344"/>
                      <a:pt x="4058" y="382"/>
                      <a:pt x="4004" y="389"/>
                    </a:cubicBezTo>
                    <a:cubicBezTo>
                      <a:pt x="3949" y="396"/>
                      <a:pt x="3895" y="372"/>
                      <a:pt x="3865" y="326"/>
                    </a:cubicBezTo>
                    <a:lnTo>
                      <a:pt x="3833" y="278"/>
                    </a:lnTo>
                    <a:cubicBezTo>
                      <a:pt x="3826" y="268"/>
                      <a:pt x="3820" y="256"/>
                      <a:pt x="3816" y="244"/>
                    </a:cubicBezTo>
                    <a:lnTo>
                      <a:pt x="3800" y="196"/>
                    </a:lnTo>
                    <a:lnTo>
                      <a:pt x="3936" y="294"/>
                    </a:lnTo>
                    <a:lnTo>
                      <a:pt x="3904" y="294"/>
                    </a:lnTo>
                    <a:lnTo>
                      <a:pt x="4041" y="196"/>
                    </a:lnTo>
                    <a:lnTo>
                      <a:pt x="4025" y="244"/>
                    </a:lnTo>
                    <a:cubicBezTo>
                      <a:pt x="4005" y="303"/>
                      <a:pt x="3950" y="342"/>
                      <a:pt x="3888" y="342"/>
                    </a:cubicBezTo>
                    <a:lnTo>
                      <a:pt x="3856" y="342"/>
                    </a:lnTo>
                    <a:lnTo>
                      <a:pt x="3840" y="342"/>
                    </a:lnTo>
                    <a:lnTo>
                      <a:pt x="3808" y="342"/>
                    </a:lnTo>
                    <a:lnTo>
                      <a:pt x="3792" y="342"/>
                    </a:lnTo>
                    <a:lnTo>
                      <a:pt x="3760" y="342"/>
                    </a:lnTo>
                    <a:lnTo>
                      <a:pt x="3744" y="342"/>
                    </a:lnTo>
                    <a:lnTo>
                      <a:pt x="3712" y="342"/>
                    </a:lnTo>
                    <a:lnTo>
                      <a:pt x="3696" y="342"/>
                    </a:lnTo>
                    <a:lnTo>
                      <a:pt x="3664" y="342"/>
                    </a:lnTo>
                    <a:lnTo>
                      <a:pt x="3648" y="342"/>
                    </a:lnTo>
                    <a:cubicBezTo>
                      <a:pt x="3600" y="342"/>
                      <a:pt x="3555" y="318"/>
                      <a:pt x="3529" y="278"/>
                    </a:cubicBezTo>
                    <a:lnTo>
                      <a:pt x="3497" y="230"/>
                    </a:lnTo>
                    <a:lnTo>
                      <a:pt x="3616" y="294"/>
                    </a:lnTo>
                    <a:lnTo>
                      <a:pt x="3600" y="294"/>
                    </a:lnTo>
                    <a:lnTo>
                      <a:pt x="3568" y="294"/>
                    </a:lnTo>
                    <a:lnTo>
                      <a:pt x="3705" y="196"/>
                    </a:lnTo>
                    <a:lnTo>
                      <a:pt x="3689" y="244"/>
                    </a:lnTo>
                    <a:cubicBezTo>
                      <a:pt x="3669" y="303"/>
                      <a:pt x="3614" y="342"/>
                      <a:pt x="3552" y="342"/>
                    </a:cubicBezTo>
                    <a:lnTo>
                      <a:pt x="3520" y="342"/>
                    </a:lnTo>
                    <a:lnTo>
                      <a:pt x="3504" y="342"/>
                    </a:lnTo>
                    <a:lnTo>
                      <a:pt x="3472" y="342"/>
                    </a:lnTo>
                    <a:lnTo>
                      <a:pt x="3456" y="342"/>
                    </a:lnTo>
                    <a:cubicBezTo>
                      <a:pt x="3408" y="342"/>
                      <a:pt x="3363" y="318"/>
                      <a:pt x="3337" y="278"/>
                    </a:cubicBezTo>
                    <a:lnTo>
                      <a:pt x="3305" y="230"/>
                    </a:lnTo>
                    <a:lnTo>
                      <a:pt x="3424" y="294"/>
                    </a:lnTo>
                    <a:lnTo>
                      <a:pt x="3408" y="294"/>
                    </a:lnTo>
                    <a:lnTo>
                      <a:pt x="3376" y="294"/>
                    </a:lnTo>
                    <a:lnTo>
                      <a:pt x="3513" y="196"/>
                    </a:lnTo>
                    <a:lnTo>
                      <a:pt x="3497" y="244"/>
                    </a:lnTo>
                    <a:cubicBezTo>
                      <a:pt x="3477" y="303"/>
                      <a:pt x="3422" y="342"/>
                      <a:pt x="3360" y="342"/>
                    </a:cubicBezTo>
                    <a:lnTo>
                      <a:pt x="3328" y="342"/>
                    </a:lnTo>
                    <a:lnTo>
                      <a:pt x="3312" y="342"/>
                    </a:lnTo>
                    <a:lnTo>
                      <a:pt x="3280" y="342"/>
                    </a:lnTo>
                    <a:lnTo>
                      <a:pt x="3264" y="342"/>
                    </a:lnTo>
                    <a:lnTo>
                      <a:pt x="3232" y="342"/>
                    </a:lnTo>
                    <a:lnTo>
                      <a:pt x="3216" y="342"/>
                    </a:lnTo>
                    <a:lnTo>
                      <a:pt x="3184" y="342"/>
                    </a:lnTo>
                    <a:lnTo>
                      <a:pt x="3168" y="342"/>
                    </a:lnTo>
                    <a:lnTo>
                      <a:pt x="3136" y="342"/>
                    </a:lnTo>
                    <a:lnTo>
                      <a:pt x="3120" y="342"/>
                    </a:lnTo>
                    <a:cubicBezTo>
                      <a:pt x="3072" y="342"/>
                      <a:pt x="3027" y="318"/>
                      <a:pt x="3001" y="278"/>
                    </a:cubicBezTo>
                    <a:lnTo>
                      <a:pt x="2969" y="230"/>
                    </a:lnTo>
                    <a:lnTo>
                      <a:pt x="3225" y="196"/>
                    </a:lnTo>
                    <a:lnTo>
                      <a:pt x="3209" y="244"/>
                    </a:lnTo>
                    <a:cubicBezTo>
                      <a:pt x="3189" y="303"/>
                      <a:pt x="3134" y="342"/>
                      <a:pt x="3072" y="342"/>
                    </a:cubicBezTo>
                    <a:lnTo>
                      <a:pt x="3040" y="342"/>
                    </a:lnTo>
                    <a:lnTo>
                      <a:pt x="3024" y="342"/>
                    </a:lnTo>
                    <a:lnTo>
                      <a:pt x="2992" y="342"/>
                    </a:lnTo>
                    <a:lnTo>
                      <a:pt x="2976" y="342"/>
                    </a:lnTo>
                    <a:lnTo>
                      <a:pt x="2944" y="342"/>
                    </a:lnTo>
                    <a:lnTo>
                      <a:pt x="2928" y="342"/>
                    </a:lnTo>
                    <a:lnTo>
                      <a:pt x="2896" y="342"/>
                    </a:lnTo>
                    <a:lnTo>
                      <a:pt x="2880" y="342"/>
                    </a:lnTo>
                    <a:lnTo>
                      <a:pt x="2848" y="342"/>
                    </a:lnTo>
                    <a:lnTo>
                      <a:pt x="2832" y="342"/>
                    </a:lnTo>
                    <a:lnTo>
                      <a:pt x="2800" y="342"/>
                    </a:lnTo>
                    <a:lnTo>
                      <a:pt x="2784" y="342"/>
                    </a:lnTo>
                    <a:lnTo>
                      <a:pt x="2752" y="342"/>
                    </a:lnTo>
                    <a:lnTo>
                      <a:pt x="2736" y="342"/>
                    </a:lnTo>
                    <a:lnTo>
                      <a:pt x="2704" y="342"/>
                    </a:lnTo>
                    <a:lnTo>
                      <a:pt x="2688" y="342"/>
                    </a:lnTo>
                    <a:lnTo>
                      <a:pt x="2808" y="278"/>
                    </a:lnTo>
                    <a:lnTo>
                      <a:pt x="2776" y="326"/>
                    </a:lnTo>
                    <a:cubicBezTo>
                      <a:pt x="2750" y="366"/>
                      <a:pt x="2705" y="390"/>
                      <a:pt x="2656" y="390"/>
                    </a:cubicBezTo>
                    <a:lnTo>
                      <a:pt x="2640" y="390"/>
                    </a:lnTo>
                    <a:lnTo>
                      <a:pt x="2608" y="390"/>
                    </a:lnTo>
                    <a:cubicBezTo>
                      <a:pt x="2546" y="390"/>
                      <a:pt x="2491" y="351"/>
                      <a:pt x="2472" y="292"/>
                    </a:cubicBezTo>
                    <a:lnTo>
                      <a:pt x="2456" y="244"/>
                    </a:lnTo>
                    <a:lnTo>
                      <a:pt x="2712" y="278"/>
                    </a:lnTo>
                    <a:lnTo>
                      <a:pt x="2680" y="326"/>
                    </a:lnTo>
                    <a:cubicBezTo>
                      <a:pt x="2654" y="366"/>
                      <a:pt x="2609" y="390"/>
                      <a:pt x="2560" y="390"/>
                    </a:cubicBezTo>
                    <a:lnTo>
                      <a:pt x="2544" y="390"/>
                    </a:lnTo>
                    <a:lnTo>
                      <a:pt x="2512" y="390"/>
                    </a:lnTo>
                    <a:lnTo>
                      <a:pt x="2496" y="390"/>
                    </a:lnTo>
                    <a:lnTo>
                      <a:pt x="2464" y="390"/>
                    </a:lnTo>
                    <a:lnTo>
                      <a:pt x="2448" y="390"/>
                    </a:lnTo>
                    <a:cubicBezTo>
                      <a:pt x="2400" y="390"/>
                      <a:pt x="2355" y="366"/>
                      <a:pt x="2329" y="326"/>
                    </a:cubicBezTo>
                    <a:lnTo>
                      <a:pt x="2297" y="278"/>
                    </a:lnTo>
                    <a:lnTo>
                      <a:pt x="2553" y="244"/>
                    </a:lnTo>
                    <a:lnTo>
                      <a:pt x="2537" y="292"/>
                    </a:lnTo>
                    <a:cubicBezTo>
                      <a:pt x="2517" y="351"/>
                      <a:pt x="2462" y="390"/>
                      <a:pt x="2400" y="390"/>
                    </a:cubicBezTo>
                    <a:lnTo>
                      <a:pt x="2368" y="390"/>
                    </a:lnTo>
                    <a:lnTo>
                      <a:pt x="2352" y="390"/>
                    </a:lnTo>
                    <a:lnTo>
                      <a:pt x="2336" y="390"/>
                    </a:lnTo>
                    <a:lnTo>
                      <a:pt x="2304" y="390"/>
                    </a:lnTo>
                    <a:lnTo>
                      <a:pt x="2288" y="390"/>
                    </a:lnTo>
                    <a:lnTo>
                      <a:pt x="2256" y="390"/>
                    </a:lnTo>
                    <a:lnTo>
                      <a:pt x="2240" y="390"/>
                    </a:lnTo>
                    <a:lnTo>
                      <a:pt x="2208" y="390"/>
                    </a:lnTo>
                    <a:lnTo>
                      <a:pt x="2192" y="390"/>
                    </a:lnTo>
                    <a:lnTo>
                      <a:pt x="2160" y="390"/>
                    </a:lnTo>
                    <a:lnTo>
                      <a:pt x="2144" y="390"/>
                    </a:lnTo>
                    <a:lnTo>
                      <a:pt x="2112" y="390"/>
                    </a:lnTo>
                    <a:cubicBezTo>
                      <a:pt x="2050" y="390"/>
                      <a:pt x="1995" y="351"/>
                      <a:pt x="1976" y="292"/>
                    </a:cubicBezTo>
                    <a:lnTo>
                      <a:pt x="1960" y="244"/>
                    </a:lnTo>
                    <a:lnTo>
                      <a:pt x="2096" y="342"/>
                    </a:lnTo>
                    <a:lnTo>
                      <a:pt x="2064" y="342"/>
                    </a:lnTo>
                    <a:lnTo>
                      <a:pt x="2048" y="342"/>
                    </a:lnTo>
                    <a:lnTo>
                      <a:pt x="2016" y="342"/>
                    </a:lnTo>
                    <a:lnTo>
                      <a:pt x="2000" y="342"/>
                    </a:lnTo>
                    <a:lnTo>
                      <a:pt x="1968" y="342"/>
                    </a:lnTo>
                    <a:lnTo>
                      <a:pt x="1952" y="342"/>
                    </a:lnTo>
                    <a:lnTo>
                      <a:pt x="1920" y="342"/>
                    </a:lnTo>
                    <a:lnTo>
                      <a:pt x="2057" y="244"/>
                    </a:lnTo>
                    <a:lnTo>
                      <a:pt x="2041" y="292"/>
                    </a:lnTo>
                    <a:cubicBezTo>
                      <a:pt x="2021" y="351"/>
                      <a:pt x="1966" y="390"/>
                      <a:pt x="1904" y="390"/>
                    </a:cubicBezTo>
                    <a:lnTo>
                      <a:pt x="1872" y="390"/>
                    </a:lnTo>
                    <a:lnTo>
                      <a:pt x="1856" y="390"/>
                    </a:lnTo>
                    <a:lnTo>
                      <a:pt x="1824" y="390"/>
                    </a:lnTo>
                    <a:lnTo>
                      <a:pt x="1808" y="390"/>
                    </a:lnTo>
                    <a:lnTo>
                      <a:pt x="1776" y="390"/>
                    </a:lnTo>
                    <a:lnTo>
                      <a:pt x="1760" y="390"/>
                    </a:lnTo>
                    <a:lnTo>
                      <a:pt x="1728" y="390"/>
                    </a:lnTo>
                    <a:lnTo>
                      <a:pt x="1712" y="390"/>
                    </a:lnTo>
                    <a:cubicBezTo>
                      <a:pt x="1664" y="390"/>
                      <a:pt x="1619" y="366"/>
                      <a:pt x="1593" y="326"/>
                    </a:cubicBezTo>
                    <a:lnTo>
                      <a:pt x="1561" y="278"/>
                    </a:lnTo>
                    <a:lnTo>
                      <a:pt x="1680" y="342"/>
                    </a:lnTo>
                    <a:lnTo>
                      <a:pt x="1664" y="342"/>
                    </a:lnTo>
                    <a:lnTo>
                      <a:pt x="1784" y="278"/>
                    </a:lnTo>
                    <a:lnTo>
                      <a:pt x="1752" y="326"/>
                    </a:lnTo>
                    <a:cubicBezTo>
                      <a:pt x="1726" y="366"/>
                      <a:pt x="1681" y="390"/>
                      <a:pt x="1632" y="390"/>
                    </a:cubicBezTo>
                    <a:lnTo>
                      <a:pt x="1616" y="390"/>
                    </a:lnTo>
                    <a:lnTo>
                      <a:pt x="1584" y="390"/>
                    </a:lnTo>
                    <a:lnTo>
                      <a:pt x="1568" y="390"/>
                    </a:lnTo>
                    <a:lnTo>
                      <a:pt x="1536" y="390"/>
                    </a:lnTo>
                    <a:lnTo>
                      <a:pt x="1520" y="390"/>
                    </a:lnTo>
                    <a:lnTo>
                      <a:pt x="1488" y="390"/>
                    </a:lnTo>
                    <a:lnTo>
                      <a:pt x="1472" y="390"/>
                    </a:lnTo>
                    <a:lnTo>
                      <a:pt x="1440" y="390"/>
                    </a:lnTo>
                    <a:lnTo>
                      <a:pt x="1424" y="390"/>
                    </a:lnTo>
                    <a:lnTo>
                      <a:pt x="1392" y="390"/>
                    </a:lnTo>
                    <a:lnTo>
                      <a:pt x="1376" y="390"/>
                    </a:lnTo>
                    <a:lnTo>
                      <a:pt x="1344" y="390"/>
                    </a:lnTo>
                    <a:lnTo>
                      <a:pt x="1328" y="390"/>
                    </a:lnTo>
                    <a:lnTo>
                      <a:pt x="1296" y="390"/>
                    </a:lnTo>
                    <a:lnTo>
                      <a:pt x="1280" y="390"/>
                    </a:lnTo>
                    <a:lnTo>
                      <a:pt x="1248" y="390"/>
                    </a:lnTo>
                    <a:lnTo>
                      <a:pt x="1232" y="390"/>
                    </a:lnTo>
                    <a:lnTo>
                      <a:pt x="1200" y="390"/>
                    </a:lnTo>
                    <a:lnTo>
                      <a:pt x="1184" y="390"/>
                    </a:lnTo>
                    <a:lnTo>
                      <a:pt x="1313" y="311"/>
                    </a:lnTo>
                    <a:lnTo>
                      <a:pt x="1281" y="375"/>
                    </a:lnTo>
                    <a:cubicBezTo>
                      <a:pt x="1257" y="424"/>
                      <a:pt x="1207" y="454"/>
                      <a:pt x="1152" y="454"/>
                    </a:cubicBezTo>
                    <a:lnTo>
                      <a:pt x="1136" y="454"/>
                    </a:lnTo>
                    <a:lnTo>
                      <a:pt x="1104" y="454"/>
                    </a:lnTo>
                    <a:cubicBezTo>
                      <a:pt x="1038" y="454"/>
                      <a:pt x="981" y="409"/>
                      <a:pt x="965" y="345"/>
                    </a:cubicBezTo>
                    <a:lnTo>
                      <a:pt x="949" y="281"/>
                    </a:lnTo>
                    <a:lnTo>
                      <a:pt x="1217" y="311"/>
                    </a:lnTo>
                    <a:lnTo>
                      <a:pt x="1185" y="375"/>
                    </a:lnTo>
                    <a:cubicBezTo>
                      <a:pt x="1161" y="424"/>
                      <a:pt x="1111" y="454"/>
                      <a:pt x="1056" y="454"/>
                    </a:cubicBezTo>
                    <a:lnTo>
                      <a:pt x="1040" y="454"/>
                    </a:lnTo>
                    <a:lnTo>
                      <a:pt x="1008" y="454"/>
                    </a:lnTo>
                    <a:lnTo>
                      <a:pt x="992" y="454"/>
                    </a:lnTo>
                    <a:cubicBezTo>
                      <a:pt x="938" y="454"/>
                      <a:pt x="888" y="424"/>
                      <a:pt x="864" y="375"/>
                    </a:cubicBezTo>
                    <a:lnTo>
                      <a:pt x="832" y="311"/>
                    </a:lnTo>
                    <a:lnTo>
                      <a:pt x="960" y="390"/>
                    </a:lnTo>
                    <a:lnTo>
                      <a:pt x="944" y="390"/>
                    </a:lnTo>
                    <a:lnTo>
                      <a:pt x="912" y="390"/>
                    </a:lnTo>
                    <a:lnTo>
                      <a:pt x="896" y="390"/>
                    </a:lnTo>
                    <a:lnTo>
                      <a:pt x="864" y="390"/>
                    </a:lnTo>
                    <a:lnTo>
                      <a:pt x="1004" y="281"/>
                    </a:lnTo>
                    <a:lnTo>
                      <a:pt x="988" y="345"/>
                    </a:lnTo>
                    <a:cubicBezTo>
                      <a:pt x="972" y="409"/>
                      <a:pt x="915" y="454"/>
                      <a:pt x="848" y="454"/>
                    </a:cubicBezTo>
                    <a:lnTo>
                      <a:pt x="816" y="454"/>
                    </a:lnTo>
                    <a:lnTo>
                      <a:pt x="800" y="454"/>
                    </a:lnTo>
                    <a:lnTo>
                      <a:pt x="768" y="454"/>
                    </a:lnTo>
                    <a:cubicBezTo>
                      <a:pt x="702" y="454"/>
                      <a:pt x="645" y="409"/>
                      <a:pt x="629" y="345"/>
                    </a:cubicBezTo>
                    <a:lnTo>
                      <a:pt x="613" y="281"/>
                    </a:lnTo>
                    <a:lnTo>
                      <a:pt x="752" y="390"/>
                    </a:lnTo>
                    <a:lnTo>
                      <a:pt x="720" y="390"/>
                    </a:lnTo>
                    <a:lnTo>
                      <a:pt x="704" y="390"/>
                    </a:lnTo>
                    <a:lnTo>
                      <a:pt x="833" y="311"/>
                    </a:lnTo>
                    <a:lnTo>
                      <a:pt x="801" y="375"/>
                    </a:lnTo>
                    <a:cubicBezTo>
                      <a:pt x="777" y="424"/>
                      <a:pt x="727" y="454"/>
                      <a:pt x="672" y="454"/>
                    </a:cubicBezTo>
                    <a:lnTo>
                      <a:pt x="656" y="454"/>
                    </a:lnTo>
                    <a:lnTo>
                      <a:pt x="624" y="454"/>
                    </a:lnTo>
                    <a:lnTo>
                      <a:pt x="608" y="454"/>
                    </a:lnTo>
                    <a:lnTo>
                      <a:pt x="576" y="454"/>
                    </a:lnTo>
                    <a:lnTo>
                      <a:pt x="560" y="454"/>
                    </a:lnTo>
                    <a:cubicBezTo>
                      <a:pt x="506" y="454"/>
                      <a:pt x="456" y="424"/>
                      <a:pt x="432" y="375"/>
                    </a:cubicBezTo>
                    <a:lnTo>
                      <a:pt x="400" y="311"/>
                    </a:lnTo>
                    <a:lnTo>
                      <a:pt x="528" y="390"/>
                    </a:lnTo>
                    <a:lnTo>
                      <a:pt x="512" y="390"/>
                    </a:lnTo>
                    <a:lnTo>
                      <a:pt x="480" y="390"/>
                    </a:lnTo>
                    <a:lnTo>
                      <a:pt x="464" y="390"/>
                    </a:lnTo>
                    <a:lnTo>
                      <a:pt x="432" y="390"/>
                    </a:lnTo>
                    <a:lnTo>
                      <a:pt x="572" y="281"/>
                    </a:lnTo>
                    <a:lnTo>
                      <a:pt x="556" y="345"/>
                    </a:lnTo>
                    <a:cubicBezTo>
                      <a:pt x="540" y="409"/>
                      <a:pt x="483" y="454"/>
                      <a:pt x="416" y="454"/>
                    </a:cubicBezTo>
                    <a:lnTo>
                      <a:pt x="384" y="454"/>
                    </a:lnTo>
                    <a:lnTo>
                      <a:pt x="368" y="454"/>
                    </a:lnTo>
                    <a:lnTo>
                      <a:pt x="336" y="454"/>
                    </a:lnTo>
                    <a:lnTo>
                      <a:pt x="320" y="454"/>
                    </a:lnTo>
                    <a:lnTo>
                      <a:pt x="288" y="454"/>
                    </a:lnTo>
                    <a:lnTo>
                      <a:pt x="272" y="454"/>
                    </a:lnTo>
                    <a:lnTo>
                      <a:pt x="240" y="454"/>
                    </a:lnTo>
                    <a:lnTo>
                      <a:pt x="224" y="454"/>
                    </a:lnTo>
                    <a:lnTo>
                      <a:pt x="192" y="454"/>
                    </a:lnTo>
                    <a:lnTo>
                      <a:pt x="176" y="454"/>
                    </a:lnTo>
                    <a:lnTo>
                      <a:pt x="144" y="454"/>
                    </a:lnTo>
                    <a:cubicBezTo>
                      <a:pt x="65" y="454"/>
                      <a:pt x="0" y="390"/>
                      <a:pt x="0" y="310"/>
                    </a:cubicBezTo>
                    <a:cubicBezTo>
                      <a:pt x="0" y="231"/>
                      <a:pt x="65" y="166"/>
                      <a:pt x="144" y="166"/>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0" name="Freeform 18"/>
              <p:cNvSpPr>
                <a:spLocks/>
              </p:cNvSpPr>
              <p:nvPr/>
            </p:nvSpPr>
            <p:spPr bwMode="auto">
              <a:xfrm>
                <a:off x="1163638" y="2559051"/>
                <a:ext cx="484188" cy="38100"/>
              </a:xfrm>
              <a:custGeom>
                <a:avLst/>
                <a:gdLst>
                  <a:gd name="T0" fmla="*/ 425 w 5089"/>
                  <a:gd name="T1" fmla="*/ 130 h 407"/>
                  <a:gd name="T2" fmla="*/ 513 w 5089"/>
                  <a:gd name="T3" fmla="*/ 65 h 407"/>
                  <a:gd name="T4" fmla="*/ 705 w 5089"/>
                  <a:gd name="T5" fmla="*/ 17 h 407"/>
                  <a:gd name="T6" fmla="*/ 897 w 5089"/>
                  <a:gd name="T7" fmla="*/ 65 h 407"/>
                  <a:gd name="T8" fmla="*/ 1193 w 5089"/>
                  <a:gd name="T9" fmla="*/ 130 h 407"/>
                  <a:gd name="T10" fmla="*/ 1185 w 5089"/>
                  <a:gd name="T11" fmla="*/ 65 h 407"/>
                  <a:gd name="T12" fmla="*/ 1329 w 5089"/>
                  <a:gd name="T13" fmla="*/ 65 h 407"/>
                  <a:gd name="T14" fmla="*/ 1473 w 5089"/>
                  <a:gd name="T15" fmla="*/ 65 h 407"/>
                  <a:gd name="T16" fmla="*/ 1617 w 5089"/>
                  <a:gd name="T17" fmla="*/ 65 h 407"/>
                  <a:gd name="T18" fmla="*/ 1610 w 5089"/>
                  <a:gd name="T19" fmla="*/ 130 h 407"/>
                  <a:gd name="T20" fmla="*/ 1953 w 5089"/>
                  <a:gd name="T21" fmla="*/ 17 h 407"/>
                  <a:gd name="T22" fmla="*/ 2193 w 5089"/>
                  <a:gd name="T23" fmla="*/ 17 h 407"/>
                  <a:gd name="T24" fmla="*/ 2442 w 5089"/>
                  <a:gd name="T25" fmla="*/ 164 h 407"/>
                  <a:gd name="T26" fmla="*/ 2433 w 5089"/>
                  <a:gd name="T27" fmla="*/ 65 h 407"/>
                  <a:gd name="T28" fmla="*/ 2577 w 5089"/>
                  <a:gd name="T29" fmla="*/ 65 h 407"/>
                  <a:gd name="T30" fmla="*/ 2721 w 5089"/>
                  <a:gd name="T31" fmla="*/ 65 h 407"/>
                  <a:gd name="T32" fmla="*/ 2961 w 5089"/>
                  <a:gd name="T33" fmla="*/ 65 h 407"/>
                  <a:gd name="T34" fmla="*/ 3033 w 5089"/>
                  <a:gd name="T35" fmla="*/ 116 h 407"/>
                  <a:gd name="T36" fmla="*/ 3345 w 5089"/>
                  <a:gd name="T37" fmla="*/ 65 h 407"/>
                  <a:gd name="T38" fmla="*/ 3585 w 5089"/>
                  <a:gd name="T39" fmla="*/ 65 h 407"/>
                  <a:gd name="T40" fmla="*/ 3729 w 5089"/>
                  <a:gd name="T41" fmla="*/ 65 h 407"/>
                  <a:gd name="T42" fmla="*/ 3961 w 5089"/>
                  <a:gd name="T43" fmla="*/ 130 h 407"/>
                  <a:gd name="T44" fmla="*/ 4033 w 5089"/>
                  <a:gd name="T45" fmla="*/ 65 h 407"/>
                  <a:gd name="T46" fmla="*/ 4377 w 5089"/>
                  <a:gd name="T47" fmla="*/ 178 h 407"/>
                  <a:gd name="T48" fmla="*/ 4401 w 5089"/>
                  <a:gd name="T49" fmla="*/ 113 h 407"/>
                  <a:gd name="T50" fmla="*/ 4545 w 5089"/>
                  <a:gd name="T51" fmla="*/ 17 h 407"/>
                  <a:gd name="T52" fmla="*/ 4689 w 5089"/>
                  <a:gd name="T53" fmla="*/ 113 h 407"/>
                  <a:gd name="T54" fmla="*/ 4833 w 5089"/>
                  <a:gd name="T55" fmla="*/ 113 h 407"/>
                  <a:gd name="T56" fmla="*/ 4913 w 5089"/>
                  <a:gd name="T57" fmla="*/ 353 h 407"/>
                  <a:gd name="T58" fmla="*/ 4785 w 5089"/>
                  <a:gd name="T59" fmla="*/ 353 h 407"/>
                  <a:gd name="T60" fmla="*/ 4641 w 5089"/>
                  <a:gd name="T61" fmla="*/ 353 h 407"/>
                  <a:gd name="T62" fmla="*/ 4497 w 5089"/>
                  <a:gd name="T63" fmla="*/ 353 h 407"/>
                  <a:gd name="T64" fmla="*/ 4353 w 5089"/>
                  <a:gd name="T65" fmla="*/ 353 h 407"/>
                  <a:gd name="T66" fmla="*/ 4209 w 5089"/>
                  <a:gd name="T67" fmla="*/ 353 h 407"/>
                  <a:gd name="T68" fmla="*/ 3969 w 5089"/>
                  <a:gd name="T69" fmla="*/ 353 h 407"/>
                  <a:gd name="T70" fmla="*/ 3825 w 5089"/>
                  <a:gd name="T71" fmla="*/ 353 h 407"/>
                  <a:gd name="T72" fmla="*/ 3681 w 5089"/>
                  <a:gd name="T73" fmla="*/ 353 h 407"/>
                  <a:gd name="T74" fmla="*/ 3537 w 5089"/>
                  <a:gd name="T75" fmla="*/ 353 h 407"/>
                  <a:gd name="T76" fmla="*/ 3297 w 5089"/>
                  <a:gd name="T77" fmla="*/ 353 h 407"/>
                  <a:gd name="T78" fmla="*/ 3153 w 5089"/>
                  <a:gd name="T79" fmla="*/ 353 h 407"/>
                  <a:gd name="T80" fmla="*/ 2913 w 5089"/>
                  <a:gd name="T81" fmla="*/ 353 h 407"/>
                  <a:gd name="T82" fmla="*/ 2553 w 5089"/>
                  <a:gd name="T83" fmla="*/ 255 h 407"/>
                  <a:gd name="T84" fmla="*/ 2545 w 5089"/>
                  <a:gd name="T85" fmla="*/ 305 h 407"/>
                  <a:gd name="T86" fmla="*/ 2401 w 5089"/>
                  <a:gd name="T87" fmla="*/ 305 h 407"/>
                  <a:gd name="T88" fmla="*/ 2257 w 5089"/>
                  <a:gd name="T89" fmla="*/ 305 h 407"/>
                  <a:gd name="T90" fmla="*/ 2113 w 5089"/>
                  <a:gd name="T91" fmla="*/ 305 h 407"/>
                  <a:gd name="T92" fmla="*/ 1873 w 5089"/>
                  <a:gd name="T93" fmla="*/ 305 h 407"/>
                  <a:gd name="T94" fmla="*/ 1681 w 5089"/>
                  <a:gd name="T95" fmla="*/ 353 h 407"/>
                  <a:gd name="T96" fmla="*/ 1450 w 5089"/>
                  <a:gd name="T97" fmla="*/ 289 h 407"/>
                  <a:gd name="T98" fmla="*/ 1289 w 5089"/>
                  <a:gd name="T99" fmla="*/ 207 h 407"/>
                  <a:gd name="T100" fmla="*/ 1162 w 5089"/>
                  <a:gd name="T101" fmla="*/ 289 h 407"/>
                  <a:gd name="T102" fmla="*/ 1257 w 5089"/>
                  <a:gd name="T103" fmla="*/ 289 h 407"/>
                  <a:gd name="T104" fmla="*/ 1130 w 5089"/>
                  <a:gd name="T105" fmla="*/ 207 h 407"/>
                  <a:gd name="T106" fmla="*/ 785 w 5089"/>
                  <a:gd name="T107" fmla="*/ 353 h 407"/>
                  <a:gd name="T108" fmla="*/ 729 w 5089"/>
                  <a:gd name="T109" fmla="*/ 289 h 407"/>
                  <a:gd name="T110" fmla="*/ 401 w 5089"/>
                  <a:gd name="T111" fmla="*/ 353 h 407"/>
                  <a:gd name="T112" fmla="*/ 209 w 5089"/>
                  <a:gd name="T113" fmla="*/ 305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89" h="407">
                    <a:moveTo>
                      <a:pt x="298" y="116"/>
                    </a:moveTo>
                    <a:lnTo>
                      <a:pt x="314" y="164"/>
                    </a:lnTo>
                    <a:lnTo>
                      <a:pt x="58" y="130"/>
                    </a:lnTo>
                    <a:lnTo>
                      <a:pt x="90" y="82"/>
                    </a:lnTo>
                    <a:cubicBezTo>
                      <a:pt x="116" y="42"/>
                      <a:pt x="161" y="17"/>
                      <a:pt x="209" y="17"/>
                    </a:cubicBezTo>
                    <a:lnTo>
                      <a:pt x="225" y="17"/>
                    </a:lnTo>
                    <a:lnTo>
                      <a:pt x="257" y="17"/>
                    </a:lnTo>
                    <a:lnTo>
                      <a:pt x="273" y="17"/>
                    </a:lnTo>
                    <a:cubicBezTo>
                      <a:pt x="322" y="17"/>
                      <a:pt x="367" y="42"/>
                      <a:pt x="393" y="82"/>
                    </a:cubicBezTo>
                    <a:lnTo>
                      <a:pt x="425" y="130"/>
                    </a:lnTo>
                    <a:lnTo>
                      <a:pt x="305" y="65"/>
                    </a:lnTo>
                    <a:lnTo>
                      <a:pt x="321" y="65"/>
                    </a:lnTo>
                    <a:lnTo>
                      <a:pt x="353" y="65"/>
                    </a:lnTo>
                    <a:lnTo>
                      <a:pt x="369" y="65"/>
                    </a:lnTo>
                    <a:lnTo>
                      <a:pt x="401" y="65"/>
                    </a:lnTo>
                    <a:lnTo>
                      <a:pt x="417" y="65"/>
                    </a:lnTo>
                    <a:lnTo>
                      <a:pt x="449" y="65"/>
                    </a:lnTo>
                    <a:lnTo>
                      <a:pt x="465" y="65"/>
                    </a:lnTo>
                    <a:lnTo>
                      <a:pt x="497" y="65"/>
                    </a:lnTo>
                    <a:lnTo>
                      <a:pt x="513" y="65"/>
                    </a:lnTo>
                    <a:lnTo>
                      <a:pt x="545" y="65"/>
                    </a:lnTo>
                    <a:lnTo>
                      <a:pt x="561" y="65"/>
                    </a:lnTo>
                    <a:lnTo>
                      <a:pt x="593" y="65"/>
                    </a:lnTo>
                    <a:lnTo>
                      <a:pt x="609" y="65"/>
                    </a:lnTo>
                    <a:lnTo>
                      <a:pt x="490" y="130"/>
                    </a:lnTo>
                    <a:lnTo>
                      <a:pt x="522" y="82"/>
                    </a:lnTo>
                    <a:cubicBezTo>
                      <a:pt x="548" y="42"/>
                      <a:pt x="593" y="17"/>
                      <a:pt x="641" y="17"/>
                    </a:cubicBezTo>
                    <a:lnTo>
                      <a:pt x="657" y="17"/>
                    </a:lnTo>
                    <a:lnTo>
                      <a:pt x="689" y="17"/>
                    </a:lnTo>
                    <a:lnTo>
                      <a:pt x="705" y="17"/>
                    </a:lnTo>
                    <a:lnTo>
                      <a:pt x="737" y="17"/>
                    </a:lnTo>
                    <a:lnTo>
                      <a:pt x="753" y="17"/>
                    </a:lnTo>
                    <a:cubicBezTo>
                      <a:pt x="802" y="17"/>
                      <a:pt x="847" y="42"/>
                      <a:pt x="873" y="82"/>
                    </a:cubicBezTo>
                    <a:lnTo>
                      <a:pt x="905" y="130"/>
                    </a:lnTo>
                    <a:lnTo>
                      <a:pt x="785" y="65"/>
                    </a:lnTo>
                    <a:lnTo>
                      <a:pt x="801" y="65"/>
                    </a:lnTo>
                    <a:lnTo>
                      <a:pt x="833" y="65"/>
                    </a:lnTo>
                    <a:lnTo>
                      <a:pt x="849" y="65"/>
                    </a:lnTo>
                    <a:lnTo>
                      <a:pt x="881" y="65"/>
                    </a:lnTo>
                    <a:lnTo>
                      <a:pt x="897" y="65"/>
                    </a:lnTo>
                    <a:lnTo>
                      <a:pt x="929" y="65"/>
                    </a:lnTo>
                    <a:lnTo>
                      <a:pt x="945" y="65"/>
                    </a:lnTo>
                    <a:lnTo>
                      <a:pt x="977" y="65"/>
                    </a:lnTo>
                    <a:lnTo>
                      <a:pt x="841" y="164"/>
                    </a:lnTo>
                    <a:lnTo>
                      <a:pt x="857" y="116"/>
                    </a:lnTo>
                    <a:cubicBezTo>
                      <a:pt x="876" y="57"/>
                      <a:pt x="931" y="17"/>
                      <a:pt x="993" y="17"/>
                    </a:cubicBezTo>
                    <a:lnTo>
                      <a:pt x="1025" y="17"/>
                    </a:lnTo>
                    <a:lnTo>
                      <a:pt x="1041" y="17"/>
                    </a:lnTo>
                    <a:cubicBezTo>
                      <a:pt x="1090" y="17"/>
                      <a:pt x="1135" y="42"/>
                      <a:pt x="1161" y="82"/>
                    </a:cubicBezTo>
                    <a:lnTo>
                      <a:pt x="1193" y="130"/>
                    </a:lnTo>
                    <a:lnTo>
                      <a:pt x="1073" y="65"/>
                    </a:lnTo>
                    <a:lnTo>
                      <a:pt x="1089" y="65"/>
                    </a:lnTo>
                    <a:lnTo>
                      <a:pt x="1121" y="65"/>
                    </a:lnTo>
                    <a:lnTo>
                      <a:pt x="1137" y="65"/>
                    </a:lnTo>
                    <a:lnTo>
                      <a:pt x="1018" y="130"/>
                    </a:lnTo>
                    <a:lnTo>
                      <a:pt x="1050" y="82"/>
                    </a:lnTo>
                    <a:cubicBezTo>
                      <a:pt x="1080" y="36"/>
                      <a:pt x="1134" y="11"/>
                      <a:pt x="1189" y="19"/>
                    </a:cubicBezTo>
                    <a:cubicBezTo>
                      <a:pt x="1243" y="26"/>
                      <a:pt x="1289" y="64"/>
                      <a:pt x="1306" y="116"/>
                    </a:cubicBezTo>
                    <a:lnTo>
                      <a:pt x="1322" y="164"/>
                    </a:lnTo>
                    <a:lnTo>
                      <a:pt x="1185" y="65"/>
                    </a:lnTo>
                    <a:lnTo>
                      <a:pt x="1217" y="65"/>
                    </a:lnTo>
                    <a:lnTo>
                      <a:pt x="1233" y="65"/>
                    </a:lnTo>
                    <a:lnTo>
                      <a:pt x="1097" y="164"/>
                    </a:lnTo>
                    <a:lnTo>
                      <a:pt x="1113" y="116"/>
                    </a:lnTo>
                    <a:cubicBezTo>
                      <a:pt x="1130" y="64"/>
                      <a:pt x="1176" y="26"/>
                      <a:pt x="1230" y="19"/>
                    </a:cubicBezTo>
                    <a:cubicBezTo>
                      <a:pt x="1285" y="11"/>
                      <a:pt x="1339" y="36"/>
                      <a:pt x="1369" y="82"/>
                    </a:cubicBezTo>
                    <a:lnTo>
                      <a:pt x="1401" y="130"/>
                    </a:lnTo>
                    <a:lnTo>
                      <a:pt x="1281" y="65"/>
                    </a:lnTo>
                    <a:lnTo>
                      <a:pt x="1297" y="65"/>
                    </a:lnTo>
                    <a:lnTo>
                      <a:pt x="1329" y="65"/>
                    </a:lnTo>
                    <a:lnTo>
                      <a:pt x="1345" y="65"/>
                    </a:lnTo>
                    <a:lnTo>
                      <a:pt x="1226" y="130"/>
                    </a:lnTo>
                    <a:lnTo>
                      <a:pt x="1258" y="82"/>
                    </a:lnTo>
                    <a:cubicBezTo>
                      <a:pt x="1284" y="42"/>
                      <a:pt x="1329" y="17"/>
                      <a:pt x="1377" y="17"/>
                    </a:cubicBezTo>
                    <a:lnTo>
                      <a:pt x="1393" y="17"/>
                    </a:lnTo>
                    <a:lnTo>
                      <a:pt x="1425" y="17"/>
                    </a:lnTo>
                    <a:cubicBezTo>
                      <a:pt x="1487" y="17"/>
                      <a:pt x="1542" y="57"/>
                      <a:pt x="1562" y="116"/>
                    </a:cubicBezTo>
                    <a:lnTo>
                      <a:pt x="1578" y="164"/>
                    </a:lnTo>
                    <a:lnTo>
                      <a:pt x="1441" y="65"/>
                    </a:lnTo>
                    <a:lnTo>
                      <a:pt x="1473" y="65"/>
                    </a:lnTo>
                    <a:lnTo>
                      <a:pt x="1337" y="164"/>
                    </a:lnTo>
                    <a:lnTo>
                      <a:pt x="1353" y="116"/>
                    </a:lnTo>
                    <a:cubicBezTo>
                      <a:pt x="1372" y="57"/>
                      <a:pt x="1427" y="17"/>
                      <a:pt x="1489" y="17"/>
                    </a:cubicBezTo>
                    <a:lnTo>
                      <a:pt x="1521" y="17"/>
                    </a:lnTo>
                    <a:lnTo>
                      <a:pt x="1537" y="17"/>
                    </a:lnTo>
                    <a:cubicBezTo>
                      <a:pt x="1586" y="17"/>
                      <a:pt x="1631" y="42"/>
                      <a:pt x="1657" y="82"/>
                    </a:cubicBezTo>
                    <a:lnTo>
                      <a:pt x="1689" y="130"/>
                    </a:lnTo>
                    <a:lnTo>
                      <a:pt x="1569" y="65"/>
                    </a:lnTo>
                    <a:lnTo>
                      <a:pt x="1585" y="65"/>
                    </a:lnTo>
                    <a:lnTo>
                      <a:pt x="1617" y="65"/>
                    </a:lnTo>
                    <a:lnTo>
                      <a:pt x="1481" y="164"/>
                    </a:lnTo>
                    <a:lnTo>
                      <a:pt x="1497" y="116"/>
                    </a:lnTo>
                    <a:cubicBezTo>
                      <a:pt x="1516" y="57"/>
                      <a:pt x="1571" y="17"/>
                      <a:pt x="1633" y="17"/>
                    </a:cubicBezTo>
                    <a:lnTo>
                      <a:pt x="1665" y="17"/>
                    </a:lnTo>
                    <a:cubicBezTo>
                      <a:pt x="1727" y="17"/>
                      <a:pt x="1782" y="57"/>
                      <a:pt x="1802" y="116"/>
                    </a:cubicBezTo>
                    <a:lnTo>
                      <a:pt x="1818" y="164"/>
                    </a:lnTo>
                    <a:lnTo>
                      <a:pt x="1681" y="65"/>
                    </a:lnTo>
                    <a:lnTo>
                      <a:pt x="1713" y="65"/>
                    </a:lnTo>
                    <a:lnTo>
                      <a:pt x="1729" y="65"/>
                    </a:lnTo>
                    <a:lnTo>
                      <a:pt x="1610" y="130"/>
                    </a:lnTo>
                    <a:lnTo>
                      <a:pt x="1642" y="82"/>
                    </a:lnTo>
                    <a:cubicBezTo>
                      <a:pt x="1668" y="42"/>
                      <a:pt x="1713" y="17"/>
                      <a:pt x="1761" y="17"/>
                    </a:cubicBezTo>
                    <a:lnTo>
                      <a:pt x="1777" y="17"/>
                    </a:lnTo>
                    <a:lnTo>
                      <a:pt x="1809" y="17"/>
                    </a:lnTo>
                    <a:lnTo>
                      <a:pt x="1825" y="17"/>
                    </a:lnTo>
                    <a:lnTo>
                      <a:pt x="1857" y="17"/>
                    </a:lnTo>
                    <a:lnTo>
                      <a:pt x="1873" y="17"/>
                    </a:lnTo>
                    <a:lnTo>
                      <a:pt x="1905" y="17"/>
                    </a:lnTo>
                    <a:lnTo>
                      <a:pt x="1921" y="17"/>
                    </a:lnTo>
                    <a:lnTo>
                      <a:pt x="1953" y="17"/>
                    </a:lnTo>
                    <a:lnTo>
                      <a:pt x="1969" y="17"/>
                    </a:lnTo>
                    <a:lnTo>
                      <a:pt x="2001" y="17"/>
                    </a:lnTo>
                    <a:lnTo>
                      <a:pt x="2017" y="17"/>
                    </a:lnTo>
                    <a:lnTo>
                      <a:pt x="2049" y="17"/>
                    </a:lnTo>
                    <a:lnTo>
                      <a:pt x="2065" y="17"/>
                    </a:lnTo>
                    <a:lnTo>
                      <a:pt x="2097" y="17"/>
                    </a:lnTo>
                    <a:lnTo>
                      <a:pt x="2113" y="17"/>
                    </a:lnTo>
                    <a:lnTo>
                      <a:pt x="2145" y="17"/>
                    </a:lnTo>
                    <a:lnTo>
                      <a:pt x="2161" y="17"/>
                    </a:lnTo>
                    <a:lnTo>
                      <a:pt x="2193" y="17"/>
                    </a:lnTo>
                    <a:cubicBezTo>
                      <a:pt x="2255" y="17"/>
                      <a:pt x="2310" y="57"/>
                      <a:pt x="2330" y="116"/>
                    </a:cubicBezTo>
                    <a:lnTo>
                      <a:pt x="2346" y="164"/>
                    </a:lnTo>
                    <a:lnTo>
                      <a:pt x="2209" y="65"/>
                    </a:lnTo>
                    <a:lnTo>
                      <a:pt x="2241" y="65"/>
                    </a:lnTo>
                    <a:lnTo>
                      <a:pt x="2105" y="164"/>
                    </a:lnTo>
                    <a:lnTo>
                      <a:pt x="2121" y="116"/>
                    </a:lnTo>
                    <a:cubicBezTo>
                      <a:pt x="2140" y="57"/>
                      <a:pt x="2195" y="17"/>
                      <a:pt x="2257" y="17"/>
                    </a:cubicBezTo>
                    <a:lnTo>
                      <a:pt x="2289" y="17"/>
                    </a:lnTo>
                    <a:cubicBezTo>
                      <a:pt x="2351" y="17"/>
                      <a:pt x="2406" y="57"/>
                      <a:pt x="2426" y="116"/>
                    </a:cubicBezTo>
                    <a:lnTo>
                      <a:pt x="2442" y="164"/>
                    </a:lnTo>
                    <a:lnTo>
                      <a:pt x="2305" y="65"/>
                    </a:lnTo>
                    <a:lnTo>
                      <a:pt x="2337" y="65"/>
                    </a:lnTo>
                    <a:lnTo>
                      <a:pt x="2201" y="164"/>
                    </a:lnTo>
                    <a:lnTo>
                      <a:pt x="2217" y="116"/>
                    </a:lnTo>
                    <a:cubicBezTo>
                      <a:pt x="2236" y="57"/>
                      <a:pt x="2291" y="17"/>
                      <a:pt x="2353" y="17"/>
                    </a:cubicBezTo>
                    <a:lnTo>
                      <a:pt x="2385" y="17"/>
                    </a:lnTo>
                    <a:lnTo>
                      <a:pt x="2401" y="17"/>
                    </a:lnTo>
                    <a:cubicBezTo>
                      <a:pt x="2450" y="17"/>
                      <a:pt x="2495" y="42"/>
                      <a:pt x="2521" y="82"/>
                    </a:cubicBezTo>
                    <a:lnTo>
                      <a:pt x="2553" y="130"/>
                    </a:lnTo>
                    <a:lnTo>
                      <a:pt x="2433" y="65"/>
                    </a:lnTo>
                    <a:lnTo>
                      <a:pt x="2449" y="65"/>
                    </a:lnTo>
                    <a:lnTo>
                      <a:pt x="2481" y="65"/>
                    </a:lnTo>
                    <a:lnTo>
                      <a:pt x="2497" y="65"/>
                    </a:lnTo>
                    <a:lnTo>
                      <a:pt x="2378" y="130"/>
                    </a:lnTo>
                    <a:lnTo>
                      <a:pt x="2410" y="82"/>
                    </a:lnTo>
                    <a:cubicBezTo>
                      <a:pt x="2436" y="42"/>
                      <a:pt x="2481" y="17"/>
                      <a:pt x="2529" y="17"/>
                    </a:cubicBezTo>
                    <a:lnTo>
                      <a:pt x="2545" y="17"/>
                    </a:lnTo>
                    <a:cubicBezTo>
                      <a:pt x="2594" y="17"/>
                      <a:pt x="2639" y="42"/>
                      <a:pt x="2665" y="82"/>
                    </a:cubicBezTo>
                    <a:lnTo>
                      <a:pt x="2697" y="130"/>
                    </a:lnTo>
                    <a:lnTo>
                      <a:pt x="2577" y="65"/>
                    </a:lnTo>
                    <a:lnTo>
                      <a:pt x="2593" y="65"/>
                    </a:lnTo>
                    <a:lnTo>
                      <a:pt x="2625" y="65"/>
                    </a:lnTo>
                    <a:lnTo>
                      <a:pt x="2641" y="65"/>
                    </a:lnTo>
                    <a:lnTo>
                      <a:pt x="2522" y="130"/>
                    </a:lnTo>
                    <a:lnTo>
                      <a:pt x="2554" y="82"/>
                    </a:lnTo>
                    <a:cubicBezTo>
                      <a:pt x="2584" y="36"/>
                      <a:pt x="2638" y="11"/>
                      <a:pt x="2693" y="19"/>
                    </a:cubicBezTo>
                    <a:cubicBezTo>
                      <a:pt x="2747" y="26"/>
                      <a:pt x="2793" y="64"/>
                      <a:pt x="2810" y="116"/>
                    </a:cubicBezTo>
                    <a:lnTo>
                      <a:pt x="2826" y="164"/>
                    </a:lnTo>
                    <a:lnTo>
                      <a:pt x="2689" y="65"/>
                    </a:lnTo>
                    <a:lnTo>
                      <a:pt x="2721" y="65"/>
                    </a:lnTo>
                    <a:lnTo>
                      <a:pt x="2737" y="65"/>
                    </a:lnTo>
                    <a:lnTo>
                      <a:pt x="2769" y="65"/>
                    </a:lnTo>
                    <a:lnTo>
                      <a:pt x="2785" y="65"/>
                    </a:lnTo>
                    <a:lnTo>
                      <a:pt x="2817" y="65"/>
                    </a:lnTo>
                    <a:lnTo>
                      <a:pt x="2833" y="65"/>
                    </a:lnTo>
                    <a:lnTo>
                      <a:pt x="2865" y="65"/>
                    </a:lnTo>
                    <a:lnTo>
                      <a:pt x="2881" y="65"/>
                    </a:lnTo>
                    <a:lnTo>
                      <a:pt x="2913" y="65"/>
                    </a:lnTo>
                    <a:lnTo>
                      <a:pt x="2929" y="65"/>
                    </a:lnTo>
                    <a:lnTo>
                      <a:pt x="2961" y="65"/>
                    </a:lnTo>
                    <a:lnTo>
                      <a:pt x="2977" y="65"/>
                    </a:lnTo>
                    <a:lnTo>
                      <a:pt x="3009" y="65"/>
                    </a:lnTo>
                    <a:lnTo>
                      <a:pt x="3025" y="65"/>
                    </a:lnTo>
                    <a:lnTo>
                      <a:pt x="3057" y="65"/>
                    </a:lnTo>
                    <a:lnTo>
                      <a:pt x="3073" y="65"/>
                    </a:lnTo>
                    <a:lnTo>
                      <a:pt x="3105" y="65"/>
                    </a:lnTo>
                    <a:lnTo>
                      <a:pt x="3121" y="65"/>
                    </a:lnTo>
                    <a:lnTo>
                      <a:pt x="3153" y="65"/>
                    </a:lnTo>
                    <a:lnTo>
                      <a:pt x="3017" y="164"/>
                    </a:lnTo>
                    <a:lnTo>
                      <a:pt x="3033" y="116"/>
                    </a:lnTo>
                    <a:cubicBezTo>
                      <a:pt x="3052" y="57"/>
                      <a:pt x="3107" y="17"/>
                      <a:pt x="3169" y="17"/>
                    </a:cubicBezTo>
                    <a:lnTo>
                      <a:pt x="3201" y="17"/>
                    </a:lnTo>
                    <a:cubicBezTo>
                      <a:pt x="3263" y="17"/>
                      <a:pt x="3318" y="57"/>
                      <a:pt x="3338" y="116"/>
                    </a:cubicBezTo>
                    <a:lnTo>
                      <a:pt x="3354" y="164"/>
                    </a:lnTo>
                    <a:lnTo>
                      <a:pt x="3217" y="65"/>
                    </a:lnTo>
                    <a:lnTo>
                      <a:pt x="3249" y="65"/>
                    </a:lnTo>
                    <a:lnTo>
                      <a:pt x="3265" y="65"/>
                    </a:lnTo>
                    <a:lnTo>
                      <a:pt x="3297" y="65"/>
                    </a:lnTo>
                    <a:lnTo>
                      <a:pt x="3313" y="65"/>
                    </a:lnTo>
                    <a:lnTo>
                      <a:pt x="3345" y="65"/>
                    </a:lnTo>
                    <a:lnTo>
                      <a:pt x="3361" y="65"/>
                    </a:lnTo>
                    <a:lnTo>
                      <a:pt x="3393" y="65"/>
                    </a:lnTo>
                    <a:lnTo>
                      <a:pt x="3409" y="65"/>
                    </a:lnTo>
                    <a:lnTo>
                      <a:pt x="3441" y="65"/>
                    </a:lnTo>
                    <a:lnTo>
                      <a:pt x="3457" y="65"/>
                    </a:lnTo>
                    <a:lnTo>
                      <a:pt x="3489" y="65"/>
                    </a:lnTo>
                    <a:lnTo>
                      <a:pt x="3505" y="65"/>
                    </a:lnTo>
                    <a:lnTo>
                      <a:pt x="3537" y="65"/>
                    </a:lnTo>
                    <a:lnTo>
                      <a:pt x="3553" y="65"/>
                    </a:lnTo>
                    <a:lnTo>
                      <a:pt x="3585" y="65"/>
                    </a:lnTo>
                    <a:cubicBezTo>
                      <a:pt x="3647" y="65"/>
                      <a:pt x="3702" y="105"/>
                      <a:pt x="3722" y="164"/>
                    </a:cubicBezTo>
                    <a:lnTo>
                      <a:pt x="3738" y="212"/>
                    </a:lnTo>
                    <a:lnTo>
                      <a:pt x="3601" y="113"/>
                    </a:lnTo>
                    <a:lnTo>
                      <a:pt x="3633" y="113"/>
                    </a:lnTo>
                    <a:lnTo>
                      <a:pt x="3497" y="212"/>
                    </a:lnTo>
                    <a:lnTo>
                      <a:pt x="3513" y="164"/>
                    </a:lnTo>
                    <a:cubicBezTo>
                      <a:pt x="3532" y="105"/>
                      <a:pt x="3587" y="65"/>
                      <a:pt x="3649" y="65"/>
                    </a:cubicBezTo>
                    <a:lnTo>
                      <a:pt x="3681" y="65"/>
                    </a:lnTo>
                    <a:lnTo>
                      <a:pt x="3697" y="65"/>
                    </a:lnTo>
                    <a:lnTo>
                      <a:pt x="3729" y="65"/>
                    </a:lnTo>
                    <a:lnTo>
                      <a:pt x="3745" y="65"/>
                    </a:lnTo>
                    <a:lnTo>
                      <a:pt x="3626" y="130"/>
                    </a:lnTo>
                    <a:lnTo>
                      <a:pt x="3658" y="82"/>
                    </a:lnTo>
                    <a:cubicBezTo>
                      <a:pt x="3684" y="42"/>
                      <a:pt x="3729" y="17"/>
                      <a:pt x="3777" y="17"/>
                    </a:cubicBezTo>
                    <a:lnTo>
                      <a:pt x="3793" y="17"/>
                    </a:lnTo>
                    <a:cubicBezTo>
                      <a:pt x="3842" y="17"/>
                      <a:pt x="3887" y="42"/>
                      <a:pt x="3913" y="82"/>
                    </a:cubicBezTo>
                    <a:lnTo>
                      <a:pt x="3945" y="130"/>
                    </a:lnTo>
                    <a:lnTo>
                      <a:pt x="3825" y="65"/>
                    </a:lnTo>
                    <a:lnTo>
                      <a:pt x="3841" y="65"/>
                    </a:lnTo>
                    <a:cubicBezTo>
                      <a:pt x="3890" y="65"/>
                      <a:pt x="3935" y="90"/>
                      <a:pt x="3961" y="130"/>
                    </a:cubicBezTo>
                    <a:lnTo>
                      <a:pt x="3993" y="178"/>
                    </a:lnTo>
                    <a:lnTo>
                      <a:pt x="3737" y="212"/>
                    </a:lnTo>
                    <a:lnTo>
                      <a:pt x="3753" y="164"/>
                    </a:lnTo>
                    <a:cubicBezTo>
                      <a:pt x="3772" y="105"/>
                      <a:pt x="3827" y="65"/>
                      <a:pt x="3889" y="65"/>
                    </a:cubicBezTo>
                    <a:lnTo>
                      <a:pt x="3921" y="65"/>
                    </a:lnTo>
                    <a:lnTo>
                      <a:pt x="3937" y="65"/>
                    </a:lnTo>
                    <a:lnTo>
                      <a:pt x="3969" y="65"/>
                    </a:lnTo>
                    <a:lnTo>
                      <a:pt x="3985" y="65"/>
                    </a:lnTo>
                    <a:lnTo>
                      <a:pt x="4017" y="65"/>
                    </a:lnTo>
                    <a:lnTo>
                      <a:pt x="4033" y="65"/>
                    </a:lnTo>
                    <a:lnTo>
                      <a:pt x="4065" y="65"/>
                    </a:lnTo>
                    <a:lnTo>
                      <a:pt x="4081" y="65"/>
                    </a:lnTo>
                    <a:lnTo>
                      <a:pt x="4113" y="65"/>
                    </a:lnTo>
                    <a:lnTo>
                      <a:pt x="4129" y="65"/>
                    </a:lnTo>
                    <a:lnTo>
                      <a:pt x="4161" y="65"/>
                    </a:lnTo>
                    <a:lnTo>
                      <a:pt x="4177" y="65"/>
                    </a:lnTo>
                    <a:lnTo>
                      <a:pt x="4209" y="65"/>
                    </a:lnTo>
                    <a:lnTo>
                      <a:pt x="4225" y="65"/>
                    </a:lnTo>
                    <a:cubicBezTo>
                      <a:pt x="4274" y="65"/>
                      <a:pt x="4319" y="90"/>
                      <a:pt x="4345" y="130"/>
                    </a:cubicBezTo>
                    <a:lnTo>
                      <a:pt x="4377" y="178"/>
                    </a:lnTo>
                    <a:lnTo>
                      <a:pt x="4121" y="212"/>
                    </a:lnTo>
                    <a:lnTo>
                      <a:pt x="4137" y="164"/>
                    </a:lnTo>
                    <a:cubicBezTo>
                      <a:pt x="4156" y="105"/>
                      <a:pt x="4211" y="65"/>
                      <a:pt x="4273" y="65"/>
                    </a:cubicBezTo>
                    <a:lnTo>
                      <a:pt x="4305" y="65"/>
                    </a:lnTo>
                    <a:lnTo>
                      <a:pt x="4321" y="65"/>
                    </a:lnTo>
                    <a:lnTo>
                      <a:pt x="4353" y="65"/>
                    </a:lnTo>
                    <a:cubicBezTo>
                      <a:pt x="4415" y="65"/>
                      <a:pt x="4470" y="105"/>
                      <a:pt x="4490" y="164"/>
                    </a:cubicBezTo>
                    <a:lnTo>
                      <a:pt x="4506" y="212"/>
                    </a:lnTo>
                    <a:lnTo>
                      <a:pt x="4369" y="113"/>
                    </a:lnTo>
                    <a:lnTo>
                      <a:pt x="4401" y="113"/>
                    </a:lnTo>
                    <a:lnTo>
                      <a:pt x="4417" y="113"/>
                    </a:lnTo>
                    <a:lnTo>
                      <a:pt x="4298" y="178"/>
                    </a:lnTo>
                    <a:lnTo>
                      <a:pt x="4330" y="130"/>
                    </a:lnTo>
                    <a:cubicBezTo>
                      <a:pt x="4356" y="90"/>
                      <a:pt x="4401" y="65"/>
                      <a:pt x="4449" y="65"/>
                    </a:cubicBezTo>
                    <a:lnTo>
                      <a:pt x="4465" y="65"/>
                    </a:lnTo>
                    <a:lnTo>
                      <a:pt x="4497" y="65"/>
                    </a:lnTo>
                    <a:lnTo>
                      <a:pt x="4361" y="164"/>
                    </a:lnTo>
                    <a:lnTo>
                      <a:pt x="4377" y="116"/>
                    </a:lnTo>
                    <a:cubicBezTo>
                      <a:pt x="4396" y="57"/>
                      <a:pt x="4451" y="17"/>
                      <a:pt x="4513" y="17"/>
                    </a:cubicBezTo>
                    <a:lnTo>
                      <a:pt x="4545" y="17"/>
                    </a:lnTo>
                    <a:cubicBezTo>
                      <a:pt x="4607" y="17"/>
                      <a:pt x="4662" y="57"/>
                      <a:pt x="4682" y="116"/>
                    </a:cubicBezTo>
                    <a:lnTo>
                      <a:pt x="4698" y="164"/>
                    </a:lnTo>
                    <a:lnTo>
                      <a:pt x="4561" y="65"/>
                    </a:lnTo>
                    <a:lnTo>
                      <a:pt x="4593" y="65"/>
                    </a:lnTo>
                    <a:lnTo>
                      <a:pt x="4609" y="65"/>
                    </a:lnTo>
                    <a:lnTo>
                      <a:pt x="4641" y="65"/>
                    </a:lnTo>
                    <a:lnTo>
                      <a:pt x="4657" y="65"/>
                    </a:lnTo>
                    <a:cubicBezTo>
                      <a:pt x="4706" y="65"/>
                      <a:pt x="4751" y="90"/>
                      <a:pt x="4777" y="130"/>
                    </a:cubicBezTo>
                    <a:lnTo>
                      <a:pt x="4809" y="178"/>
                    </a:lnTo>
                    <a:lnTo>
                      <a:pt x="4689" y="113"/>
                    </a:lnTo>
                    <a:lnTo>
                      <a:pt x="4705" y="113"/>
                    </a:lnTo>
                    <a:lnTo>
                      <a:pt x="4586" y="178"/>
                    </a:lnTo>
                    <a:lnTo>
                      <a:pt x="4618" y="130"/>
                    </a:lnTo>
                    <a:cubicBezTo>
                      <a:pt x="4644" y="90"/>
                      <a:pt x="4689" y="65"/>
                      <a:pt x="4737" y="65"/>
                    </a:cubicBezTo>
                    <a:lnTo>
                      <a:pt x="4753" y="65"/>
                    </a:lnTo>
                    <a:lnTo>
                      <a:pt x="4785" y="65"/>
                    </a:lnTo>
                    <a:lnTo>
                      <a:pt x="4801" y="65"/>
                    </a:lnTo>
                    <a:cubicBezTo>
                      <a:pt x="4850" y="65"/>
                      <a:pt x="4895" y="90"/>
                      <a:pt x="4921" y="130"/>
                    </a:cubicBezTo>
                    <a:lnTo>
                      <a:pt x="4953" y="178"/>
                    </a:lnTo>
                    <a:lnTo>
                      <a:pt x="4833" y="113"/>
                    </a:lnTo>
                    <a:lnTo>
                      <a:pt x="4849" y="113"/>
                    </a:lnTo>
                    <a:lnTo>
                      <a:pt x="4881" y="113"/>
                    </a:lnTo>
                    <a:lnTo>
                      <a:pt x="4745" y="212"/>
                    </a:lnTo>
                    <a:lnTo>
                      <a:pt x="4761" y="164"/>
                    </a:lnTo>
                    <a:cubicBezTo>
                      <a:pt x="4780" y="105"/>
                      <a:pt x="4835" y="65"/>
                      <a:pt x="4897" y="65"/>
                    </a:cubicBezTo>
                    <a:lnTo>
                      <a:pt x="4913" y="65"/>
                    </a:lnTo>
                    <a:lnTo>
                      <a:pt x="4945" y="65"/>
                    </a:lnTo>
                    <a:cubicBezTo>
                      <a:pt x="5025" y="65"/>
                      <a:pt x="5089" y="130"/>
                      <a:pt x="5089" y="209"/>
                    </a:cubicBezTo>
                    <a:cubicBezTo>
                      <a:pt x="5089" y="289"/>
                      <a:pt x="5025" y="353"/>
                      <a:pt x="4945" y="353"/>
                    </a:cubicBezTo>
                    <a:lnTo>
                      <a:pt x="4913" y="353"/>
                    </a:lnTo>
                    <a:lnTo>
                      <a:pt x="4897" y="353"/>
                    </a:lnTo>
                    <a:lnTo>
                      <a:pt x="5034" y="255"/>
                    </a:lnTo>
                    <a:lnTo>
                      <a:pt x="5018" y="303"/>
                    </a:lnTo>
                    <a:cubicBezTo>
                      <a:pt x="4998" y="362"/>
                      <a:pt x="4943" y="401"/>
                      <a:pt x="4881" y="401"/>
                    </a:cubicBezTo>
                    <a:lnTo>
                      <a:pt x="4849" y="401"/>
                    </a:lnTo>
                    <a:lnTo>
                      <a:pt x="4833" y="401"/>
                    </a:lnTo>
                    <a:cubicBezTo>
                      <a:pt x="4785" y="401"/>
                      <a:pt x="4740" y="377"/>
                      <a:pt x="4714" y="337"/>
                    </a:cubicBezTo>
                    <a:lnTo>
                      <a:pt x="4682" y="289"/>
                    </a:lnTo>
                    <a:lnTo>
                      <a:pt x="4801" y="353"/>
                    </a:lnTo>
                    <a:lnTo>
                      <a:pt x="4785" y="353"/>
                    </a:lnTo>
                    <a:lnTo>
                      <a:pt x="4753" y="353"/>
                    </a:lnTo>
                    <a:lnTo>
                      <a:pt x="4737" y="353"/>
                    </a:lnTo>
                    <a:lnTo>
                      <a:pt x="4857" y="289"/>
                    </a:lnTo>
                    <a:lnTo>
                      <a:pt x="4825" y="337"/>
                    </a:lnTo>
                    <a:cubicBezTo>
                      <a:pt x="4799" y="377"/>
                      <a:pt x="4754" y="401"/>
                      <a:pt x="4705" y="401"/>
                    </a:cubicBezTo>
                    <a:lnTo>
                      <a:pt x="4689" y="401"/>
                    </a:lnTo>
                    <a:cubicBezTo>
                      <a:pt x="4641" y="401"/>
                      <a:pt x="4596" y="377"/>
                      <a:pt x="4570" y="337"/>
                    </a:cubicBezTo>
                    <a:lnTo>
                      <a:pt x="4538" y="289"/>
                    </a:lnTo>
                    <a:lnTo>
                      <a:pt x="4657" y="353"/>
                    </a:lnTo>
                    <a:lnTo>
                      <a:pt x="4641" y="353"/>
                    </a:lnTo>
                    <a:lnTo>
                      <a:pt x="4609" y="353"/>
                    </a:lnTo>
                    <a:lnTo>
                      <a:pt x="4593" y="353"/>
                    </a:lnTo>
                    <a:lnTo>
                      <a:pt x="4561" y="353"/>
                    </a:lnTo>
                    <a:cubicBezTo>
                      <a:pt x="4499" y="353"/>
                      <a:pt x="4444" y="314"/>
                      <a:pt x="4425" y="255"/>
                    </a:cubicBezTo>
                    <a:lnTo>
                      <a:pt x="4409" y="207"/>
                    </a:lnTo>
                    <a:lnTo>
                      <a:pt x="4545" y="305"/>
                    </a:lnTo>
                    <a:lnTo>
                      <a:pt x="4513" y="305"/>
                    </a:lnTo>
                    <a:lnTo>
                      <a:pt x="4650" y="207"/>
                    </a:lnTo>
                    <a:lnTo>
                      <a:pt x="4634" y="255"/>
                    </a:lnTo>
                    <a:cubicBezTo>
                      <a:pt x="4614" y="314"/>
                      <a:pt x="4559" y="353"/>
                      <a:pt x="4497" y="353"/>
                    </a:cubicBezTo>
                    <a:lnTo>
                      <a:pt x="4465" y="353"/>
                    </a:lnTo>
                    <a:lnTo>
                      <a:pt x="4449" y="353"/>
                    </a:lnTo>
                    <a:lnTo>
                      <a:pt x="4569" y="289"/>
                    </a:lnTo>
                    <a:lnTo>
                      <a:pt x="4537" y="337"/>
                    </a:lnTo>
                    <a:cubicBezTo>
                      <a:pt x="4511" y="377"/>
                      <a:pt x="4466" y="401"/>
                      <a:pt x="4417" y="401"/>
                    </a:cubicBezTo>
                    <a:lnTo>
                      <a:pt x="4401" y="401"/>
                    </a:lnTo>
                    <a:lnTo>
                      <a:pt x="4369" y="401"/>
                    </a:lnTo>
                    <a:cubicBezTo>
                      <a:pt x="4307" y="401"/>
                      <a:pt x="4252" y="362"/>
                      <a:pt x="4233" y="303"/>
                    </a:cubicBezTo>
                    <a:lnTo>
                      <a:pt x="4217" y="255"/>
                    </a:lnTo>
                    <a:lnTo>
                      <a:pt x="4353" y="353"/>
                    </a:lnTo>
                    <a:lnTo>
                      <a:pt x="4321" y="353"/>
                    </a:lnTo>
                    <a:lnTo>
                      <a:pt x="4305" y="353"/>
                    </a:lnTo>
                    <a:lnTo>
                      <a:pt x="4273" y="353"/>
                    </a:lnTo>
                    <a:lnTo>
                      <a:pt x="4410" y="255"/>
                    </a:lnTo>
                    <a:lnTo>
                      <a:pt x="4394" y="303"/>
                    </a:lnTo>
                    <a:cubicBezTo>
                      <a:pt x="4377" y="355"/>
                      <a:pt x="4331" y="393"/>
                      <a:pt x="4277" y="400"/>
                    </a:cubicBezTo>
                    <a:cubicBezTo>
                      <a:pt x="4222" y="407"/>
                      <a:pt x="4168" y="383"/>
                      <a:pt x="4138" y="337"/>
                    </a:cubicBezTo>
                    <a:lnTo>
                      <a:pt x="4106" y="289"/>
                    </a:lnTo>
                    <a:lnTo>
                      <a:pt x="4225" y="353"/>
                    </a:lnTo>
                    <a:lnTo>
                      <a:pt x="4209" y="353"/>
                    </a:lnTo>
                    <a:lnTo>
                      <a:pt x="4177" y="353"/>
                    </a:lnTo>
                    <a:lnTo>
                      <a:pt x="4161" y="353"/>
                    </a:lnTo>
                    <a:lnTo>
                      <a:pt x="4129" y="353"/>
                    </a:lnTo>
                    <a:lnTo>
                      <a:pt x="4113" y="353"/>
                    </a:lnTo>
                    <a:lnTo>
                      <a:pt x="4081" y="353"/>
                    </a:lnTo>
                    <a:lnTo>
                      <a:pt x="4065" y="353"/>
                    </a:lnTo>
                    <a:lnTo>
                      <a:pt x="4033" y="353"/>
                    </a:lnTo>
                    <a:lnTo>
                      <a:pt x="4017" y="353"/>
                    </a:lnTo>
                    <a:lnTo>
                      <a:pt x="3985" y="353"/>
                    </a:lnTo>
                    <a:lnTo>
                      <a:pt x="3969" y="353"/>
                    </a:lnTo>
                    <a:lnTo>
                      <a:pt x="3937" y="353"/>
                    </a:lnTo>
                    <a:lnTo>
                      <a:pt x="3921" y="353"/>
                    </a:lnTo>
                    <a:lnTo>
                      <a:pt x="3889" y="353"/>
                    </a:lnTo>
                    <a:lnTo>
                      <a:pt x="4026" y="255"/>
                    </a:lnTo>
                    <a:lnTo>
                      <a:pt x="4010" y="303"/>
                    </a:lnTo>
                    <a:cubicBezTo>
                      <a:pt x="3993" y="355"/>
                      <a:pt x="3947" y="393"/>
                      <a:pt x="3893" y="400"/>
                    </a:cubicBezTo>
                    <a:cubicBezTo>
                      <a:pt x="3838" y="407"/>
                      <a:pt x="3784" y="383"/>
                      <a:pt x="3754" y="337"/>
                    </a:cubicBezTo>
                    <a:lnTo>
                      <a:pt x="3722" y="289"/>
                    </a:lnTo>
                    <a:lnTo>
                      <a:pt x="3841" y="353"/>
                    </a:lnTo>
                    <a:lnTo>
                      <a:pt x="3825" y="353"/>
                    </a:lnTo>
                    <a:cubicBezTo>
                      <a:pt x="3777" y="353"/>
                      <a:pt x="3732" y="329"/>
                      <a:pt x="3706" y="289"/>
                    </a:cubicBezTo>
                    <a:lnTo>
                      <a:pt x="3674" y="241"/>
                    </a:lnTo>
                    <a:lnTo>
                      <a:pt x="3793" y="305"/>
                    </a:lnTo>
                    <a:lnTo>
                      <a:pt x="3777" y="305"/>
                    </a:lnTo>
                    <a:lnTo>
                      <a:pt x="3897" y="241"/>
                    </a:lnTo>
                    <a:lnTo>
                      <a:pt x="3865" y="289"/>
                    </a:lnTo>
                    <a:cubicBezTo>
                      <a:pt x="3839" y="329"/>
                      <a:pt x="3794" y="353"/>
                      <a:pt x="3745" y="353"/>
                    </a:cubicBezTo>
                    <a:lnTo>
                      <a:pt x="3729" y="353"/>
                    </a:lnTo>
                    <a:lnTo>
                      <a:pt x="3697" y="353"/>
                    </a:lnTo>
                    <a:lnTo>
                      <a:pt x="3681" y="353"/>
                    </a:lnTo>
                    <a:lnTo>
                      <a:pt x="3649" y="353"/>
                    </a:lnTo>
                    <a:lnTo>
                      <a:pt x="3786" y="255"/>
                    </a:lnTo>
                    <a:lnTo>
                      <a:pt x="3770" y="303"/>
                    </a:lnTo>
                    <a:cubicBezTo>
                      <a:pt x="3750" y="362"/>
                      <a:pt x="3695" y="401"/>
                      <a:pt x="3633" y="401"/>
                    </a:cubicBezTo>
                    <a:lnTo>
                      <a:pt x="3601" y="401"/>
                    </a:lnTo>
                    <a:cubicBezTo>
                      <a:pt x="3539" y="401"/>
                      <a:pt x="3484" y="362"/>
                      <a:pt x="3465" y="303"/>
                    </a:cubicBezTo>
                    <a:lnTo>
                      <a:pt x="3449" y="255"/>
                    </a:lnTo>
                    <a:lnTo>
                      <a:pt x="3585" y="353"/>
                    </a:lnTo>
                    <a:lnTo>
                      <a:pt x="3553" y="353"/>
                    </a:lnTo>
                    <a:lnTo>
                      <a:pt x="3537" y="353"/>
                    </a:lnTo>
                    <a:lnTo>
                      <a:pt x="3505" y="353"/>
                    </a:lnTo>
                    <a:lnTo>
                      <a:pt x="3489" y="353"/>
                    </a:lnTo>
                    <a:lnTo>
                      <a:pt x="3457" y="353"/>
                    </a:lnTo>
                    <a:lnTo>
                      <a:pt x="3441" y="353"/>
                    </a:lnTo>
                    <a:lnTo>
                      <a:pt x="3409" y="353"/>
                    </a:lnTo>
                    <a:lnTo>
                      <a:pt x="3393" y="353"/>
                    </a:lnTo>
                    <a:lnTo>
                      <a:pt x="3361" y="353"/>
                    </a:lnTo>
                    <a:lnTo>
                      <a:pt x="3345" y="353"/>
                    </a:lnTo>
                    <a:lnTo>
                      <a:pt x="3313" y="353"/>
                    </a:lnTo>
                    <a:lnTo>
                      <a:pt x="3297" y="353"/>
                    </a:lnTo>
                    <a:lnTo>
                      <a:pt x="3265" y="353"/>
                    </a:lnTo>
                    <a:lnTo>
                      <a:pt x="3249" y="353"/>
                    </a:lnTo>
                    <a:lnTo>
                      <a:pt x="3217" y="353"/>
                    </a:lnTo>
                    <a:cubicBezTo>
                      <a:pt x="3155" y="353"/>
                      <a:pt x="3100" y="314"/>
                      <a:pt x="3081" y="255"/>
                    </a:cubicBezTo>
                    <a:lnTo>
                      <a:pt x="3065" y="207"/>
                    </a:lnTo>
                    <a:lnTo>
                      <a:pt x="3201" y="305"/>
                    </a:lnTo>
                    <a:lnTo>
                      <a:pt x="3169" y="305"/>
                    </a:lnTo>
                    <a:lnTo>
                      <a:pt x="3306" y="207"/>
                    </a:lnTo>
                    <a:lnTo>
                      <a:pt x="3290" y="255"/>
                    </a:lnTo>
                    <a:cubicBezTo>
                      <a:pt x="3270" y="314"/>
                      <a:pt x="3215" y="353"/>
                      <a:pt x="3153" y="353"/>
                    </a:cubicBezTo>
                    <a:lnTo>
                      <a:pt x="3121" y="353"/>
                    </a:lnTo>
                    <a:lnTo>
                      <a:pt x="3105" y="353"/>
                    </a:lnTo>
                    <a:lnTo>
                      <a:pt x="3073" y="353"/>
                    </a:lnTo>
                    <a:lnTo>
                      <a:pt x="3057" y="353"/>
                    </a:lnTo>
                    <a:lnTo>
                      <a:pt x="3025" y="353"/>
                    </a:lnTo>
                    <a:lnTo>
                      <a:pt x="3009" y="353"/>
                    </a:lnTo>
                    <a:lnTo>
                      <a:pt x="2977" y="353"/>
                    </a:lnTo>
                    <a:lnTo>
                      <a:pt x="2961" y="353"/>
                    </a:lnTo>
                    <a:lnTo>
                      <a:pt x="2929" y="353"/>
                    </a:lnTo>
                    <a:lnTo>
                      <a:pt x="2913" y="353"/>
                    </a:lnTo>
                    <a:lnTo>
                      <a:pt x="2881" y="353"/>
                    </a:lnTo>
                    <a:lnTo>
                      <a:pt x="2865" y="353"/>
                    </a:lnTo>
                    <a:lnTo>
                      <a:pt x="2833" y="353"/>
                    </a:lnTo>
                    <a:lnTo>
                      <a:pt x="2817" y="353"/>
                    </a:lnTo>
                    <a:lnTo>
                      <a:pt x="2785" y="353"/>
                    </a:lnTo>
                    <a:lnTo>
                      <a:pt x="2769" y="353"/>
                    </a:lnTo>
                    <a:lnTo>
                      <a:pt x="2737" y="353"/>
                    </a:lnTo>
                    <a:lnTo>
                      <a:pt x="2721" y="353"/>
                    </a:lnTo>
                    <a:lnTo>
                      <a:pt x="2689" y="353"/>
                    </a:lnTo>
                    <a:cubicBezTo>
                      <a:pt x="2627" y="353"/>
                      <a:pt x="2572" y="314"/>
                      <a:pt x="2553" y="255"/>
                    </a:cubicBezTo>
                    <a:lnTo>
                      <a:pt x="2537" y="207"/>
                    </a:lnTo>
                    <a:lnTo>
                      <a:pt x="2793" y="241"/>
                    </a:lnTo>
                    <a:lnTo>
                      <a:pt x="2761" y="289"/>
                    </a:lnTo>
                    <a:cubicBezTo>
                      <a:pt x="2735" y="329"/>
                      <a:pt x="2690" y="353"/>
                      <a:pt x="2641" y="353"/>
                    </a:cubicBezTo>
                    <a:lnTo>
                      <a:pt x="2625" y="353"/>
                    </a:lnTo>
                    <a:lnTo>
                      <a:pt x="2593" y="353"/>
                    </a:lnTo>
                    <a:lnTo>
                      <a:pt x="2577" y="353"/>
                    </a:lnTo>
                    <a:cubicBezTo>
                      <a:pt x="2529" y="353"/>
                      <a:pt x="2484" y="329"/>
                      <a:pt x="2458" y="289"/>
                    </a:cubicBezTo>
                    <a:lnTo>
                      <a:pt x="2426" y="241"/>
                    </a:lnTo>
                    <a:lnTo>
                      <a:pt x="2545" y="305"/>
                    </a:lnTo>
                    <a:lnTo>
                      <a:pt x="2529" y="305"/>
                    </a:lnTo>
                    <a:lnTo>
                      <a:pt x="2649" y="241"/>
                    </a:lnTo>
                    <a:lnTo>
                      <a:pt x="2617" y="289"/>
                    </a:lnTo>
                    <a:cubicBezTo>
                      <a:pt x="2591" y="329"/>
                      <a:pt x="2546" y="353"/>
                      <a:pt x="2497" y="353"/>
                    </a:cubicBezTo>
                    <a:lnTo>
                      <a:pt x="2481" y="353"/>
                    </a:lnTo>
                    <a:lnTo>
                      <a:pt x="2449" y="353"/>
                    </a:lnTo>
                    <a:lnTo>
                      <a:pt x="2433" y="353"/>
                    </a:lnTo>
                    <a:cubicBezTo>
                      <a:pt x="2385" y="353"/>
                      <a:pt x="2340" y="329"/>
                      <a:pt x="2314" y="289"/>
                    </a:cubicBezTo>
                    <a:lnTo>
                      <a:pt x="2282" y="241"/>
                    </a:lnTo>
                    <a:lnTo>
                      <a:pt x="2401" y="305"/>
                    </a:lnTo>
                    <a:lnTo>
                      <a:pt x="2385" y="305"/>
                    </a:lnTo>
                    <a:lnTo>
                      <a:pt x="2353" y="305"/>
                    </a:lnTo>
                    <a:lnTo>
                      <a:pt x="2490" y="207"/>
                    </a:lnTo>
                    <a:lnTo>
                      <a:pt x="2474" y="255"/>
                    </a:lnTo>
                    <a:cubicBezTo>
                      <a:pt x="2454" y="314"/>
                      <a:pt x="2399" y="353"/>
                      <a:pt x="2337" y="353"/>
                    </a:cubicBezTo>
                    <a:lnTo>
                      <a:pt x="2305" y="353"/>
                    </a:lnTo>
                    <a:cubicBezTo>
                      <a:pt x="2243" y="353"/>
                      <a:pt x="2188" y="314"/>
                      <a:pt x="2169" y="255"/>
                    </a:cubicBezTo>
                    <a:lnTo>
                      <a:pt x="2153" y="207"/>
                    </a:lnTo>
                    <a:lnTo>
                      <a:pt x="2289" y="305"/>
                    </a:lnTo>
                    <a:lnTo>
                      <a:pt x="2257" y="305"/>
                    </a:lnTo>
                    <a:lnTo>
                      <a:pt x="2394" y="207"/>
                    </a:lnTo>
                    <a:lnTo>
                      <a:pt x="2378" y="255"/>
                    </a:lnTo>
                    <a:cubicBezTo>
                      <a:pt x="2358" y="314"/>
                      <a:pt x="2303" y="353"/>
                      <a:pt x="2241" y="353"/>
                    </a:cubicBezTo>
                    <a:lnTo>
                      <a:pt x="2209" y="353"/>
                    </a:lnTo>
                    <a:cubicBezTo>
                      <a:pt x="2147" y="353"/>
                      <a:pt x="2092" y="314"/>
                      <a:pt x="2073" y="255"/>
                    </a:cubicBezTo>
                    <a:lnTo>
                      <a:pt x="2057" y="207"/>
                    </a:lnTo>
                    <a:lnTo>
                      <a:pt x="2193" y="305"/>
                    </a:lnTo>
                    <a:lnTo>
                      <a:pt x="2161" y="305"/>
                    </a:lnTo>
                    <a:lnTo>
                      <a:pt x="2145" y="305"/>
                    </a:lnTo>
                    <a:lnTo>
                      <a:pt x="2113" y="305"/>
                    </a:lnTo>
                    <a:lnTo>
                      <a:pt x="2097" y="305"/>
                    </a:lnTo>
                    <a:lnTo>
                      <a:pt x="2065" y="305"/>
                    </a:lnTo>
                    <a:lnTo>
                      <a:pt x="2049" y="305"/>
                    </a:lnTo>
                    <a:lnTo>
                      <a:pt x="2017" y="305"/>
                    </a:lnTo>
                    <a:lnTo>
                      <a:pt x="2001" y="305"/>
                    </a:lnTo>
                    <a:lnTo>
                      <a:pt x="1969" y="305"/>
                    </a:lnTo>
                    <a:lnTo>
                      <a:pt x="1953" y="305"/>
                    </a:lnTo>
                    <a:lnTo>
                      <a:pt x="1921" y="305"/>
                    </a:lnTo>
                    <a:lnTo>
                      <a:pt x="1905" y="305"/>
                    </a:lnTo>
                    <a:lnTo>
                      <a:pt x="1873" y="305"/>
                    </a:lnTo>
                    <a:lnTo>
                      <a:pt x="1857" y="305"/>
                    </a:lnTo>
                    <a:lnTo>
                      <a:pt x="1825" y="305"/>
                    </a:lnTo>
                    <a:lnTo>
                      <a:pt x="1809" y="305"/>
                    </a:lnTo>
                    <a:lnTo>
                      <a:pt x="1777" y="305"/>
                    </a:lnTo>
                    <a:lnTo>
                      <a:pt x="1761" y="305"/>
                    </a:lnTo>
                    <a:lnTo>
                      <a:pt x="1881" y="241"/>
                    </a:lnTo>
                    <a:lnTo>
                      <a:pt x="1849" y="289"/>
                    </a:lnTo>
                    <a:cubicBezTo>
                      <a:pt x="1823" y="329"/>
                      <a:pt x="1778" y="353"/>
                      <a:pt x="1729" y="353"/>
                    </a:cubicBezTo>
                    <a:lnTo>
                      <a:pt x="1713" y="353"/>
                    </a:lnTo>
                    <a:lnTo>
                      <a:pt x="1681" y="353"/>
                    </a:lnTo>
                    <a:cubicBezTo>
                      <a:pt x="1619" y="353"/>
                      <a:pt x="1564" y="314"/>
                      <a:pt x="1545" y="255"/>
                    </a:cubicBezTo>
                    <a:lnTo>
                      <a:pt x="1529" y="207"/>
                    </a:lnTo>
                    <a:lnTo>
                      <a:pt x="1665" y="305"/>
                    </a:lnTo>
                    <a:lnTo>
                      <a:pt x="1633" y="305"/>
                    </a:lnTo>
                    <a:lnTo>
                      <a:pt x="1770" y="207"/>
                    </a:lnTo>
                    <a:lnTo>
                      <a:pt x="1754" y="255"/>
                    </a:lnTo>
                    <a:cubicBezTo>
                      <a:pt x="1734" y="314"/>
                      <a:pt x="1679" y="353"/>
                      <a:pt x="1617" y="353"/>
                    </a:cubicBezTo>
                    <a:lnTo>
                      <a:pt x="1585" y="353"/>
                    </a:lnTo>
                    <a:lnTo>
                      <a:pt x="1569" y="353"/>
                    </a:lnTo>
                    <a:cubicBezTo>
                      <a:pt x="1521" y="353"/>
                      <a:pt x="1476" y="329"/>
                      <a:pt x="1450" y="289"/>
                    </a:cubicBezTo>
                    <a:lnTo>
                      <a:pt x="1418" y="241"/>
                    </a:lnTo>
                    <a:lnTo>
                      <a:pt x="1537" y="305"/>
                    </a:lnTo>
                    <a:lnTo>
                      <a:pt x="1521" y="305"/>
                    </a:lnTo>
                    <a:lnTo>
                      <a:pt x="1489" y="305"/>
                    </a:lnTo>
                    <a:lnTo>
                      <a:pt x="1626" y="207"/>
                    </a:lnTo>
                    <a:lnTo>
                      <a:pt x="1610" y="255"/>
                    </a:lnTo>
                    <a:cubicBezTo>
                      <a:pt x="1590" y="314"/>
                      <a:pt x="1535" y="353"/>
                      <a:pt x="1473" y="353"/>
                    </a:cubicBezTo>
                    <a:lnTo>
                      <a:pt x="1441" y="353"/>
                    </a:lnTo>
                    <a:cubicBezTo>
                      <a:pt x="1379" y="353"/>
                      <a:pt x="1324" y="314"/>
                      <a:pt x="1305" y="255"/>
                    </a:cubicBezTo>
                    <a:lnTo>
                      <a:pt x="1289" y="207"/>
                    </a:lnTo>
                    <a:lnTo>
                      <a:pt x="1425" y="305"/>
                    </a:lnTo>
                    <a:lnTo>
                      <a:pt x="1393" y="305"/>
                    </a:lnTo>
                    <a:lnTo>
                      <a:pt x="1377" y="305"/>
                    </a:lnTo>
                    <a:lnTo>
                      <a:pt x="1497" y="241"/>
                    </a:lnTo>
                    <a:lnTo>
                      <a:pt x="1465" y="289"/>
                    </a:lnTo>
                    <a:cubicBezTo>
                      <a:pt x="1439" y="329"/>
                      <a:pt x="1394" y="353"/>
                      <a:pt x="1345" y="353"/>
                    </a:cubicBezTo>
                    <a:lnTo>
                      <a:pt x="1329" y="353"/>
                    </a:lnTo>
                    <a:lnTo>
                      <a:pt x="1297" y="353"/>
                    </a:lnTo>
                    <a:lnTo>
                      <a:pt x="1281" y="353"/>
                    </a:lnTo>
                    <a:cubicBezTo>
                      <a:pt x="1233" y="353"/>
                      <a:pt x="1188" y="329"/>
                      <a:pt x="1162" y="289"/>
                    </a:cubicBezTo>
                    <a:lnTo>
                      <a:pt x="1130" y="241"/>
                    </a:lnTo>
                    <a:lnTo>
                      <a:pt x="1386" y="207"/>
                    </a:lnTo>
                    <a:lnTo>
                      <a:pt x="1370" y="255"/>
                    </a:lnTo>
                    <a:cubicBezTo>
                      <a:pt x="1350" y="314"/>
                      <a:pt x="1295" y="353"/>
                      <a:pt x="1233" y="353"/>
                    </a:cubicBezTo>
                    <a:lnTo>
                      <a:pt x="1217" y="353"/>
                    </a:lnTo>
                    <a:lnTo>
                      <a:pt x="1185" y="353"/>
                    </a:lnTo>
                    <a:cubicBezTo>
                      <a:pt x="1123" y="353"/>
                      <a:pt x="1068" y="314"/>
                      <a:pt x="1049" y="255"/>
                    </a:cubicBezTo>
                    <a:lnTo>
                      <a:pt x="1033" y="207"/>
                    </a:lnTo>
                    <a:lnTo>
                      <a:pt x="1289" y="241"/>
                    </a:lnTo>
                    <a:lnTo>
                      <a:pt x="1257" y="289"/>
                    </a:lnTo>
                    <a:cubicBezTo>
                      <a:pt x="1231" y="329"/>
                      <a:pt x="1186" y="353"/>
                      <a:pt x="1137" y="353"/>
                    </a:cubicBezTo>
                    <a:lnTo>
                      <a:pt x="1121" y="353"/>
                    </a:lnTo>
                    <a:lnTo>
                      <a:pt x="1089" y="353"/>
                    </a:lnTo>
                    <a:lnTo>
                      <a:pt x="1073" y="353"/>
                    </a:lnTo>
                    <a:cubicBezTo>
                      <a:pt x="1025" y="353"/>
                      <a:pt x="980" y="329"/>
                      <a:pt x="954" y="289"/>
                    </a:cubicBezTo>
                    <a:lnTo>
                      <a:pt x="922" y="241"/>
                    </a:lnTo>
                    <a:lnTo>
                      <a:pt x="1041" y="305"/>
                    </a:lnTo>
                    <a:lnTo>
                      <a:pt x="1025" y="305"/>
                    </a:lnTo>
                    <a:lnTo>
                      <a:pt x="993" y="305"/>
                    </a:lnTo>
                    <a:lnTo>
                      <a:pt x="1130" y="207"/>
                    </a:lnTo>
                    <a:lnTo>
                      <a:pt x="1114" y="255"/>
                    </a:lnTo>
                    <a:cubicBezTo>
                      <a:pt x="1094" y="314"/>
                      <a:pt x="1039" y="353"/>
                      <a:pt x="977" y="353"/>
                    </a:cubicBezTo>
                    <a:lnTo>
                      <a:pt x="945" y="353"/>
                    </a:lnTo>
                    <a:lnTo>
                      <a:pt x="929" y="353"/>
                    </a:lnTo>
                    <a:lnTo>
                      <a:pt x="897" y="353"/>
                    </a:lnTo>
                    <a:lnTo>
                      <a:pt x="881" y="353"/>
                    </a:lnTo>
                    <a:lnTo>
                      <a:pt x="849" y="353"/>
                    </a:lnTo>
                    <a:lnTo>
                      <a:pt x="833" y="353"/>
                    </a:lnTo>
                    <a:lnTo>
                      <a:pt x="801" y="353"/>
                    </a:lnTo>
                    <a:lnTo>
                      <a:pt x="785" y="353"/>
                    </a:lnTo>
                    <a:cubicBezTo>
                      <a:pt x="737" y="353"/>
                      <a:pt x="692" y="329"/>
                      <a:pt x="666" y="289"/>
                    </a:cubicBezTo>
                    <a:lnTo>
                      <a:pt x="634" y="241"/>
                    </a:lnTo>
                    <a:lnTo>
                      <a:pt x="753" y="305"/>
                    </a:lnTo>
                    <a:lnTo>
                      <a:pt x="737" y="305"/>
                    </a:lnTo>
                    <a:lnTo>
                      <a:pt x="705" y="305"/>
                    </a:lnTo>
                    <a:lnTo>
                      <a:pt x="689" y="305"/>
                    </a:lnTo>
                    <a:lnTo>
                      <a:pt x="657" y="305"/>
                    </a:lnTo>
                    <a:lnTo>
                      <a:pt x="641" y="305"/>
                    </a:lnTo>
                    <a:lnTo>
                      <a:pt x="761" y="241"/>
                    </a:lnTo>
                    <a:lnTo>
                      <a:pt x="729" y="289"/>
                    </a:lnTo>
                    <a:cubicBezTo>
                      <a:pt x="703" y="329"/>
                      <a:pt x="658" y="353"/>
                      <a:pt x="609" y="353"/>
                    </a:cubicBezTo>
                    <a:lnTo>
                      <a:pt x="593" y="353"/>
                    </a:lnTo>
                    <a:lnTo>
                      <a:pt x="561" y="353"/>
                    </a:lnTo>
                    <a:lnTo>
                      <a:pt x="545" y="353"/>
                    </a:lnTo>
                    <a:lnTo>
                      <a:pt x="513" y="353"/>
                    </a:lnTo>
                    <a:lnTo>
                      <a:pt x="497" y="353"/>
                    </a:lnTo>
                    <a:lnTo>
                      <a:pt x="465" y="353"/>
                    </a:lnTo>
                    <a:lnTo>
                      <a:pt x="449" y="353"/>
                    </a:lnTo>
                    <a:lnTo>
                      <a:pt x="417" y="353"/>
                    </a:lnTo>
                    <a:lnTo>
                      <a:pt x="401" y="353"/>
                    </a:lnTo>
                    <a:lnTo>
                      <a:pt x="369" y="353"/>
                    </a:lnTo>
                    <a:lnTo>
                      <a:pt x="353" y="353"/>
                    </a:lnTo>
                    <a:lnTo>
                      <a:pt x="321" y="353"/>
                    </a:lnTo>
                    <a:lnTo>
                      <a:pt x="305" y="353"/>
                    </a:lnTo>
                    <a:cubicBezTo>
                      <a:pt x="257" y="353"/>
                      <a:pt x="212" y="329"/>
                      <a:pt x="186" y="289"/>
                    </a:cubicBezTo>
                    <a:lnTo>
                      <a:pt x="154" y="241"/>
                    </a:lnTo>
                    <a:lnTo>
                      <a:pt x="273" y="305"/>
                    </a:lnTo>
                    <a:lnTo>
                      <a:pt x="257" y="305"/>
                    </a:lnTo>
                    <a:lnTo>
                      <a:pt x="225" y="305"/>
                    </a:lnTo>
                    <a:lnTo>
                      <a:pt x="209" y="305"/>
                    </a:lnTo>
                    <a:lnTo>
                      <a:pt x="329" y="241"/>
                    </a:lnTo>
                    <a:lnTo>
                      <a:pt x="297" y="289"/>
                    </a:lnTo>
                    <a:cubicBezTo>
                      <a:pt x="267" y="335"/>
                      <a:pt x="213" y="359"/>
                      <a:pt x="158" y="352"/>
                    </a:cubicBezTo>
                    <a:cubicBezTo>
                      <a:pt x="104" y="345"/>
                      <a:pt x="58" y="307"/>
                      <a:pt x="41" y="255"/>
                    </a:cubicBezTo>
                    <a:lnTo>
                      <a:pt x="25" y="207"/>
                    </a:lnTo>
                    <a:cubicBezTo>
                      <a:pt x="0" y="132"/>
                      <a:pt x="40" y="50"/>
                      <a:pt x="116" y="25"/>
                    </a:cubicBezTo>
                    <a:cubicBezTo>
                      <a:pt x="191" y="0"/>
                      <a:pt x="273" y="40"/>
                      <a:pt x="298" y="116"/>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1" name="Freeform 19"/>
              <p:cNvSpPr>
                <a:spLocks/>
              </p:cNvSpPr>
              <p:nvPr/>
            </p:nvSpPr>
            <p:spPr bwMode="auto">
              <a:xfrm>
                <a:off x="1620838" y="2436813"/>
                <a:ext cx="484188" cy="171450"/>
              </a:xfrm>
              <a:custGeom>
                <a:avLst/>
                <a:gdLst>
                  <a:gd name="T0" fmla="*/ 304 w 5087"/>
                  <a:gd name="T1" fmla="*/ 1391 h 1797"/>
                  <a:gd name="T2" fmla="*/ 600 w 5087"/>
                  <a:gd name="T3" fmla="*/ 1456 h 1797"/>
                  <a:gd name="T4" fmla="*/ 640 w 5087"/>
                  <a:gd name="T5" fmla="*/ 1343 h 1797"/>
                  <a:gd name="T6" fmla="*/ 680 w 5087"/>
                  <a:gd name="T7" fmla="*/ 1490 h 1797"/>
                  <a:gd name="T8" fmla="*/ 976 w 5087"/>
                  <a:gd name="T9" fmla="*/ 1391 h 1797"/>
                  <a:gd name="T10" fmla="*/ 1216 w 5087"/>
                  <a:gd name="T11" fmla="*/ 1391 h 1797"/>
                  <a:gd name="T12" fmla="*/ 1456 w 5087"/>
                  <a:gd name="T13" fmla="*/ 1391 h 1797"/>
                  <a:gd name="T14" fmla="*/ 1520 w 5087"/>
                  <a:gd name="T15" fmla="*/ 1535 h 1797"/>
                  <a:gd name="T16" fmla="*/ 1664 w 5087"/>
                  <a:gd name="T17" fmla="*/ 1535 h 1797"/>
                  <a:gd name="T18" fmla="*/ 1968 w 5087"/>
                  <a:gd name="T19" fmla="*/ 1455 h 1797"/>
                  <a:gd name="T20" fmla="*/ 2208 w 5087"/>
                  <a:gd name="T21" fmla="*/ 1455 h 1797"/>
                  <a:gd name="T22" fmla="*/ 2448 w 5087"/>
                  <a:gd name="T23" fmla="*/ 1455 h 1797"/>
                  <a:gd name="T24" fmla="*/ 2592 w 5087"/>
                  <a:gd name="T25" fmla="*/ 1455 h 1797"/>
                  <a:gd name="T26" fmla="*/ 2752 w 5087"/>
                  <a:gd name="T27" fmla="*/ 1455 h 1797"/>
                  <a:gd name="T28" fmla="*/ 2896 w 5087"/>
                  <a:gd name="T29" fmla="*/ 1455 h 1797"/>
                  <a:gd name="T30" fmla="*/ 3040 w 5087"/>
                  <a:gd name="T31" fmla="*/ 1455 h 1797"/>
                  <a:gd name="T32" fmla="*/ 3136 w 5087"/>
                  <a:gd name="T33" fmla="*/ 1471 h 1797"/>
                  <a:gd name="T34" fmla="*/ 3424 w 5087"/>
                  <a:gd name="T35" fmla="*/ 1455 h 1797"/>
                  <a:gd name="T36" fmla="*/ 3649 w 5087"/>
                  <a:gd name="T37" fmla="*/ 1471 h 1797"/>
                  <a:gd name="T38" fmla="*/ 3664 w 5087"/>
                  <a:gd name="T39" fmla="*/ 1343 h 1797"/>
                  <a:gd name="T40" fmla="*/ 3856 w 5087"/>
                  <a:gd name="T41" fmla="*/ 1295 h 1797"/>
                  <a:gd name="T42" fmla="*/ 4048 w 5087"/>
                  <a:gd name="T43" fmla="*/ 1231 h 1797"/>
                  <a:gd name="T44" fmla="*/ 4192 w 5087"/>
                  <a:gd name="T45" fmla="*/ 1135 h 1797"/>
                  <a:gd name="T46" fmla="*/ 4168 w 5087"/>
                  <a:gd name="T47" fmla="*/ 1026 h 1797"/>
                  <a:gd name="T48" fmla="*/ 4296 w 5087"/>
                  <a:gd name="T49" fmla="*/ 914 h 1797"/>
                  <a:gd name="T50" fmla="*/ 4425 w 5087"/>
                  <a:gd name="T51" fmla="*/ 720 h 1797"/>
                  <a:gd name="T52" fmla="*/ 4536 w 5087"/>
                  <a:gd name="T53" fmla="*/ 594 h 1797"/>
                  <a:gd name="T54" fmla="*/ 4665 w 5087"/>
                  <a:gd name="T55" fmla="*/ 400 h 1797"/>
                  <a:gd name="T56" fmla="*/ 4773 w 5087"/>
                  <a:gd name="T57" fmla="*/ 189 h 1797"/>
                  <a:gd name="T58" fmla="*/ 4961 w 5087"/>
                  <a:gd name="T59" fmla="*/ 448 h 1797"/>
                  <a:gd name="T60" fmla="*/ 4720 w 5087"/>
                  <a:gd name="T61" fmla="*/ 687 h 1797"/>
                  <a:gd name="T62" fmla="*/ 4721 w 5087"/>
                  <a:gd name="T63" fmla="*/ 816 h 1797"/>
                  <a:gd name="T64" fmla="*/ 4620 w 5087"/>
                  <a:gd name="T65" fmla="*/ 946 h 1797"/>
                  <a:gd name="T66" fmla="*/ 4481 w 5087"/>
                  <a:gd name="T67" fmla="*/ 1136 h 1797"/>
                  <a:gd name="T68" fmla="*/ 4360 w 5087"/>
                  <a:gd name="T69" fmla="*/ 1247 h 1797"/>
                  <a:gd name="T70" fmla="*/ 4096 w 5087"/>
                  <a:gd name="T71" fmla="*/ 1471 h 1797"/>
                  <a:gd name="T72" fmla="*/ 3952 w 5087"/>
                  <a:gd name="T73" fmla="*/ 1583 h 1797"/>
                  <a:gd name="T74" fmla="*/ 3760 w 5087"/>
                  <a:gd name="T75" fmla="*/ 1631 h 1797"/>
                  <a:gd name="T76" fmla="*/ 3697 w 5087"/>
                  <a:gd name="T77" fmla="*/ 1664 h 1797"/>
                  <a:gd name="T78" fmla="*/ 3456 w 5087"/>
                  <a:gd name="T79" fmla="*/ 1679 h 1797"/>
                  <a:gd name="T80" fmla="*/ 3312 w 5087"/>
                  <a:gd name="T81" fmla="*/ 1679 h 1797"/>
                  <a:gd name="T82" fmla="*/ 3120 w 5087"/>
                  <a:gd name="T83" fmla="*/ 1743 h 1797"/>
                  <a:gd name="T84" fmla="*/ 2825 w 5087"/>
                  <a:gd name="T85" fmla="*/ 1679 h 1797"/>
                  <a:gd name="T86" fmla="*/ 2832 w 5087"/>
                  <a:gd name="T87" fmla="*/ 1743 h 1797"/>
                  <a:gd name="T88" fmla="*/ 2688 w 5087"/>
                  <a:gd name="T89" fmla="*/ 1743 h 1797"/>
                  <a:gd name="T90" fmla="*/ 2496 w 5087"/>
                  <a:gd name="T91" fmla="*/ 1791 h 1797"/>
                  <a:gd name="T92" fmla="*/ 2304 w 5087"/>
                  <a:gd name="T93" fmla="*/ 1743 h 1797"/>
                  <a:gd name="T94" fmla="*/ 2064 w 5087"/>
                  <a:gd name="T95" fmla="*/ 1743 h 1797"/>
                  <a:gd name="T96" fmla="*/ 1712 w 5087"/>
                  <a:gd name="T97" fmla="*/ 1600 h 1797"/>
                  <a:gd name="T98" fmla="*/ 1728 w 5087"/>
                  <a:gd name="T99" fmla="*/ 1679 h 1797"/>
                  <a:gd name="T100" fmla="*/ 1584 w 5087"/>
                  <a:gd name="T101" fmla="*/ 1679 h 1797"/>
                  <a:gd name="T102" fmla="*/ 1344 w 5087"/>
                  <a:gd name="T103" fmla="*/ 1679 h 1797"/>
                  <a:gd name="T104" fmla="*/ 1104 w 5087"/>
                  <a:gd name="T105" fmla="*/ 1679 h 1797"/>
                  <a:gd name="T106" fmla="*/ 761 w 5087"/>
                  <a:gd name="T107" fmla="*/ 1567 h 1797"/>
                  <a:gd name="T108" fmla="*/ 720 w 5087"/>
                  <a:gd name="T109" fmla="*/ 1679 h 1797"/>
                  <a:gd name="T110" fmla="*/ 528 w 5087"/>
                  <a:gd name="T111" fmla="*/ 1631 h 1797"/>
                  <a:gd name="T112" fmla="*/ 384 w 5087"/>
                  <a:gd name="T113" fmla="*/ 1631 h 1797"/>
                  <a:gd name="T114" fmla="*/ 240 w 5087"/>
                  <a:gd name="T115" fmla="*/ 1631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87" h="1797">
                    <a:moveTo>
                      <a:pt x="144" y="1343"/>
                    </a:moveTo>
                    <a:lnTo>
                      <a:pt x="160" y="1343"/>
                    </a:lnTo>
                    <a:lnTo>
                      <a:pt x="192" y="1343"/>
                    </a:lnTo>
                    <a:lnTo>
                      <a:pt x="208" y="1343"/>
                    </a:lnTo>
                    <a:lnTo>
                      <a:pt x="240" y="1343"/>
                    </a:lnTo>
                    <a:cubicBezTo>
                      <a:pt x="302" y="1343"/>
                      <a:pt x="357" y="1383"/>
                      <a:pt x="377" y="1442"/>
                    </a:cubicBezTo>
                    <a:lnTo>
                      <a:pt x="393" y="1490"/>
                    </a:lnTo>
                    <a:lnTo>
                      <a:pt x="256" y="1391"/>
                    </a:lnTo>
                    <a:lnTo>
                      <a:pt x="288" y="1391"/>
                    </a:lnTo>
                    <a:lnTo>
                      <a:pt x="304" y="1391"/>
                    </a:lnTo>
                    <a:lnTo>
                      <a:pt x="185" y="1456"/>
                    </a:lnTo>
                    <a:lnTo>
                      <a:pt x="217" y="1408"/>
                    </a:lnTo>
                    <a:cubicBezTo>
                      <a:pt x="243" y="1368"/>
                      <a:pt x="288" y="1343"/>
                      <a:pt x="336" y="1343"/>
                    </a:cubicBezTo>
                    <a:lnTo>
                      <a:pt x="352" y="1343"/>
                    </a:lnTo>
                    <a:lnTo>
                      <a:pt x="384" y="1343"/>
                    </a:lnTo>
                    <a:lnTo>
                      <a:pt x="400" y="1343"/>
                    </a:lnTo>
                    <a:lnTo>
                      <a:pt x="432" y="1343"/>
                    </a:lnTo>
                    <a:lnTo>
                      <a:pt x="448" y="1343"/>
                    </a:lnTo>
                    <a:cubicBezTo>
                      <a:pt x="497" y="1343"/>
                      <a:pt x="542" y="1368"/>
                      <a:pt x="568" y="1408"/>
                    </a:cubicBezTo>
                    <a:lnTo>
                      <a:pt x="600" y="1456"/>
                    </a:lnTo>
                    <a:lnTo>
                      <a:pt x="480" y="1391"/>
                    </a:lnTo>
                    <a:lnTo>
                      <a:pt x="496" y="1391"/>
                    </a:lnTo>
                    <a:lnTo>
                      <a:pt x="377" y="1456"/>
                    </a:lnTo>
                    <a:lnTo>
                      <a:pt x="409" y="1408"/>
                    </a:lnTo>
                    <a:cubicBezTo>
                      <a:pt x="435" y="1368"/>
                      <a:pt x="480" y="1343"/>
                      <a:pt x="528" y="1343"/>
                    </a:cubicBezTo>
                    <a:lnTo>
                      <a:pt x="544" y="1343"/>
                    </a:lnTo>
                    <a:lnTo>
                      <a:pt x="576" y="1343"/>
                    </a:lnTo>
                    <a:lnTo>
                      <a:pt x="592" y="1343"/>
                    </a:lnTo>
                    <a:lnTo>
                      <a:pt x="624" y="1343"/>
                    </a:lnTo>
                    <a:lnTo>
                      <a:pt x="640" y="1343"/>
                    </a:lnTo>
                    <a:cubicBezTo>
                      <a:pt x="689" y="1343"/>
                      <a:pt x="734" y="1368"/>
                      <a:pt x="760" y="1408"/>
                    </a:cubicBezTo>
                    <a:lnTo>
                      <a:pt x="792" y="1456"/>
                    </a:lnTo>
                    <a:lnTo>
                      <a:pt x="672" y="1391"/>
                    </a:lnTo>
                    <a:lnTo>
                      <a:pt x="688" y="1391"/>
                    </a:lnTo>
                    <a:lnTo>
                      <a:pt x="720" y="1391"/>
                    </a:lnTo>
                    <a:lnTo>
                      <a:pt x="736" y="1391"/>
                    </a:lnTo>
                    <a:lnTo>
                      <a:pt x="768" y="1391"/>
                    </a:lnTo>
                    <a:lnTo>
                      <a:pt x="784" y="1391"/>
                    </a:lnTo>
                    <a:lnTo>
                      <a:pt x="816" y="1391"/>
                    </a:lnTo>
                    <a:lnTo>
                      <a:pt x="680" y="1490"/>
                    </a:lnTo>
                    <a:lnTo>
                      <a:pt x="696" y="1442"/>
                    </a:lnTo>
                    <a:cubicBezTo>
                      <a:pt x="715" y="1383"/>
                      <a:pt x="770" y="1343"/>
                      <a:pt x="832" y="1343"/>
                    </a:cubicBezTo>
                    <a:lnTo>
                      <a:pt x="864" y="1343"/>
                    </a:lnTo>
                    <a:lnTo>
                      <a:pt x="880" y="1343"/>
                    </a:lnTo>
                    <a:cubicBezTo>
                      <a:pt x="929" y="1343"/>
                      <a:pt x="974" y="1368"/>
                      <a:pt x="1000" y="1408"/>
                    </a:cubicBezTo>
                    <a:lnTo>
                      <a:pt x="1032" y="1456"/>
                    </a:lnTo>
                    <a:lnTo>
                      <a:pt x="912" y="1391"/>
                    </a:lnTo>
                    <a:lnTo>
                      <a:pt x="928" y="1391"/>
                    </a:lnTo>
                    <a:lnTo>
                      <a:pt x="960" y="1391"/>
                    </a:lnTo>
                    <a:lnTo>
                      <a:pt x="976" y="1391"/>
                    </a:lnTo>
                    <a:lnTo>
                      <a:pt x="1008" y="1391"/>
                    </a:lnTo>
                    <a:lnTo>
                      <a:pt x="1024" y="1391"/>
                    </a:lnTo>
                    <a:lnTo>
                      <a:pt x="1056" y="1391"/>
                    </a:lnTo>
                    <a:lnTo>
                      <a:pt x="1072" y="1391"/>
                    </a:lnTo>
                    <a:lnTo>
                      <a:pt x="1104" y="1391"/>
                    </a:lnTo>
                    <a:lnTo>
                      <a:pt x="1120" y="1391"/>
                    </a:lnTo>
                    <a:lnTo>
                      <a:pt x="1152" y="1391"/>
                    </a:lnTo>
                    <a:lnTo>
                      <a:pt x="1168" y="1391"/>
                    </a:lnTo>
                    <a:lnTo>
                      <a:pt x="1200" y="1391"/>
                    </a:lnTo>
                    <a:lnTo>
                      <a:pt x="1216" y="1391"/>
                    </a:lnTo>
                    <a:lnTo>
                      <a:pt x="1248" y="1391"/>
                    </a:lnTo>
                    <a:lnTo>
                      <a:pt x="1264" y="1391"/>
                    </a:lnTo>
                    <a:lnTo>
                      <a:pt x="1296" y="1391"/>
                    </a:lnTo>
                    <a:lnTo>
                      <a:pt x="1312" y="1391"/>
                    </a:lnTo>
                    <a:lnTo>
                      <a:pt x="1344" y="1391"/>
                    </a:lnTo>
                    <a:lnTo>
                      <a:pt x="1360" y="1391"/>
                    </a:lnTo>
                    <a:lnTo>
                      <a:pt x="1392" y="1391"/>
                    </a:lnTo>
                    <a:lnTo>
                      <a:pt x="1408" y="1391"/>
                    </a:lnTo>
                    <a:lnTo>
                      <a:pt x="1440" y="1391"/>
                    </a:lnTo>
                    <a:lnTo>
                      <a:pt x="1456" y="1391"/>
                    </a:lnTo>
                    <a:lnTo>
                      <a:pt x="1488" y="1391"/>
                    </a:lnTo>
                    <a:lnTo>
                      <a:pt x="1504" y="1391"/>
                    </a:lnTo>
                    <a:lnTo>
                      <a:pt x="1536" y="1391"/>
                    </a:lnTo>
                    <a:lnTo>
                      <a:pt x="1552" y="1391"/>
                    </a:lnTo>
                    <a:lnTo>
                      <a:pt x="1584" y="1391"/>
                    </a:lnTo>
                    <a:lnTo>
                      <a:pt x="1600" y="1391"/>
                    </a:lnTo>
                    <a:lnTo>
                      <a:pt x="1632" y="1391"/>
                    </a:lnTo>
                    <a:cubicBezTo>
                      <a:pt x="1699" y="1391"/>
                      <a:pt x="1756" y="1436"/>
                      <a:pt x="1772" y="1501"/>
                    </a:cubicBezTo>
                    <a:lnTo>
                      <a:pt x="1788" y="1565"/>
                    </a:lnTo>
                    <a:lnTo>
                      <a:pt x="1520" y="1535"/>
                    </a:lnTo>
                    <a:lnTo>
                      <a:pt x="1552" y="1471"/>
                    </a:lnTo>
                    <a:cubicBezTo>
                      <a:pt x="1576" y="1422"/>
                      <a:pt x="1626" y="1391"/>
                      <a:pt x="1680" y="1391"/>
                    </a:cubicBezTo>
                    <a:lnTo>
                      <a:pt x="1696" y="1391"/>
                    </a:lnTo>
                    <a:lnTo>
                      <a:pt x="1728" y="1391"/>
                    </a:lnTo>
                    <a:lnTo>
                      <a:pt x="1744" y="1391"/>
                    </a:lnTo>
                    <a:cubicBezTo>
                      <a:pt x="1799" y="1391"/>
                      <a:pt x="1849" y="1422"/>
                      <a:pt x="1873" y="1471"/>
                    </a:cubicBezTo>
                    <a:lnTo>
                      <a:pt x="1905" y="1535"/>
                    </a:lnTo>
                    <a:lnTo>
                      <a:pt x="1776" y="1455"/>
                    </a:lnTo>
                    <a:lnTo>
                      <a:pt x="1792" y="1455"/>
                    </a:lnTo>
                    <a:lnTo>
                      <a:pt x="1664" y="1535"/>
                    </a:lnTo>
                    <a:lnTo>
                      <a:pt x="1696" y="1471"/>
                    </a:lnTo>
                    <a:cubicBezTo>
                      <a:pt x="1720" y="1422"/>
                      <a:pt x="1770" y="1391"/>
                      <a:pt x="1824" y="1391"/>
                    </a:cubicBezTo>
                    <a:lnTo>
                      <a:pt x="1840" y="1391"/>
                    </a:lnTo>
                    <a:cubicBezTo>
                      <a:pt x="1895" y="1391"/>
                      <a:pt x="1945" y="1422"/>
                      <a:pt x="1969" y="1471"/>
                    </a:cubicBezTo>
                    <a:lnTo>
                      <a:pt x="2001" y="1535"/>
                    </a:lnTo>
                    <a:lnTo>
                      <a:pt x="1872" y="1455"/>
                    </a:lnTo>
                    <a:lnTo>
                      <a:pt x="1888" y="1455"/>
                    </a:lnTo>
                    <a:lnTo>
                      <a:pt x="1920" y="1455"/>
                    </a:lnTo>
                    <a:lnTo>
                      <a:pt x="1936" y="1455"/>
                    </a:lnTo>
                    <a:lnTo>
                      <a:pt x="1968" y="1455"/>
                    </a:lnTo>
                    <a:lnTo>
                      <a:pt x="1984" y="1455"/>
                    </a:lnTo>
                    <a:lnTo>
                      <a:pt x="2016" y="1455"/>
                    </a:lnTo>
                    <a:lnTo>
                      <a:pt x="2032" y="1455"/>
                    </a:lnTo>
                    <a:lnTo>
                      <a:pt x="2064" y="1455"/>
                    </a:lnTo>
                    <a:lnTo>
                      <a:pt x="2080" y="1455"/>
                    </a:lnTo>
                    <a:lnTo>
                      <a:pt x="2112" y="1455"/>
                    </a:lnTo>
                    <a:lnTo>
                      <a:pt x="2128" y="1455"/>
                    </a:lnTo>
                    <a:lnTo>
                      <a:pt x="2160" y="1455"/>
                    </a:lnTo>
                    <a:lnTo>
                      <a:pt x="2176" y="1455"/>
                    </a:lnTo>
                    <a:lnTo>
                      <a:pt x="2208" y="1455"/>
                    </a:lnTo>
                    <a:lnTo>
                      <a:pt x="2224" y="1455"/>
                    </a:lnTo>
                    <a:lnTo>
                      <a:pt x="2256" y="1455"/>
                    </a:lnTo>
                    <a:lnTo>
                      <a:pt x="2272" y="1455"/>
                    </a:lnTo>
                    <a:lnTo>
                      <a:pt x="2304" y="1455"/>
                    </a:lnTo>
                    <a:lnTo>
                      <a:pt x="2320" y="1455"/>
                    </a:lnTo>
                    <a:lnTo>
                      <a:pt x="2352" y="1455"/>
                    </a:lnTo>
                    <a:lnTo>
                      <a:pt x="2368" y="1455"/>
                    </a:lnTo>
                    <a:lnTo>
                      <a:pt x="2400" y="1455"/>
                    </a:lnTo>
                    <a:lnTo>
                      <a:pt x="2416" y="1455"/>
                    </a:lnTo>
                    <a:lnTo>
                      <a:pt x="2448" y="1455"/>
                    </a:lnTo>
                    <a:lnTo>
                      <a:pt x="2464" y="1455"/>
                    </a:lnTo>
                    <a:cubicBezTo>
                      <a:pt x="2513" y="1455"/>
                      <a:pt x="2558" y="1480"/>
                      <a:pt x="2584" y="1520"/>
                    </a:cubicBezTo>
                    <a:lnTo>
                      <a:pt x="2616" y="1568"/>
                    </a:lnTo>
                    <a:lnTo>
                      <a:pt x="2496" y="1503"/>
                    </a:lnTo>
                    <a:lnTo>
                      <a:pt x="2512" y="1503"/>
                    </a:lnTo>
                    <a:lnTo>
                      <a:pt x="2393" y="1568"/>
                    </a:lnTo>
                    <a:lnTo>
                      <a:pt x="2425" y="1520"/>
                    </a:lnTo>
                    <a:cubicBezTo>
                      <a:pt x="2451" y="1480"/>
                      <a:pt x="2496" y="1455"/>
                      <a:pt x="2544" y="1455"/>
                    </a:cubicBezTo>
                    <a:lnTo>
                      <a:pt x="2560" y="1455"/>
                    </a:lnTo>
                    <a:lnTo>
                      <a:pt x="2592" y="1455"/>
                    </a:lnTo>
                    <a:lnTo>
                      <a:pt x="2608" y="1455"/>
                    </a:lnTo>
                    <a:lnTo>
                      <a:pt x="2640" y="1455"/>
                    </a:lnTo>
                    <a:lnTo>
                      <a:pt x="2656" y="1455"/>
                    </a:lnTo>
                    <a:lnTo>
                      <a:pt x="2688" y="1455"/>
                    </a:lnTo>
                    <a:cubicBezTo>
                      <a:pt x="2750" y="1455"/>
                      <a:pt x="2805" y="1495"/>
                      <a:pt x="2825" y="1554"/>
                    </a:cubicBezTo>
                    <a:lnTo>
                      <a:pt x="2841" y="1602"/>
                    </a:lnTo>
                    <a:lnTo>
                      <a:pt x="2585" y="1568"/>
                    </a:lnTo>
                    <a:lnTo>
                      <a:pt x="2617" y="1520"/>
                    </a:lnTo>
                    <a:cubicBezTo>
                      <a:pt x="2643" y="1480"/>
                      <a:pt x="2688" y="1455"/>
                      <a:pt x="2736" y="1455"/>
                    </a:cubicBezTo>
                    <a:lnTo>
                      <a:pt x="2752" y="1455"/>
                    </a:lnTo>
                    <a:lnTo>
                      <a:pt x="2784" y="1455"/>
                    </a:lnTo>
                    <a:lnTo>
                      <a:pt x="2800" y="1455"/>
                    </a:lnTo>
                    <a:lnTo>
                      <a:pt x="2832" y="1455"/>
                    </a:lnTo>
                    <a:cubicBezTo>
                      <a:pt x="2894" y="1455"/>
                      <a:pt x="2949" y="1495"/>
                      <a:pt x="2969" y="1554"/>
                    </a:cubicBezTo>
                    <a:lnTo>
                      <a:pt x="2985" y="1602"/>
                    </a:lnTo>
                    <a:lnTo>
                      <a:pt x="2848" y="1503"/>
                    </a:lnTo>
                    <a:lnTo>
                      <a:pt x="2880" y="1503"/>
                    </a:lnTo>
                    <a:lnTo>
                      <a:pt x="2744" y="1602"/>
                    </a:lnTo>
                    <a:lnTo>
                      <a:pt x="2760" y="1554"/>
                    </a:lnTo>
                    <a:cubicBezTo>
                      <a:pt x="2779" y="1495"/>
                      <a:pt x="2834" y="1455"/>
                      <a:pt x="2896" y="1455"/>
                    </a:cubicBezTo>
                    <a:lnTo>
                      <a:pt x="2928" y="1455"/>
                    </a:lnTo>
                    <a:lnTo>
                      <a:pt x="2944" y="1455"/>
                    </a:lnTo>
                    <a:cubicBezTo>
                      <a:pt x="2993" y="1455"/>
                      <a:pt x="3038" y="1480"/>
                      <a:pt x="3064" y="1520"/>
                    </a:cubicBezTo>
                    <a:lnTo>
                      <a:pt x="3096" y="1568"/>
                    </a:lnTo>
                    <a:lnTo>
                      <a:pt x="2976" y="1503"/>
                    </a:lnTo>
                    <a:lnTo>
                      <a:pt x="2992" y="1503"/>
                    </a:lnTo>
                    <a:lnTo>
                      <a:pt x="2873" y="1568"/>
                    </a:lnTo>
                    <a:lnTo>
                      <a:pt x="2905" y="1520"/>
                    </a:lnTo>
                    <a:cubicBezTo>
                      <a:pt x="2931" y="1480"/>
                      <a:pt x="2976" y="1455"/>
                      <a:pt x="3024" y="1455"/>
                    </a:cubicBezTo>
                    <a:lnTo>
                      <a:pt x="3040" y="1455"/>
                    </a:lnTo>
                    <a:lnTo>
                      <a:pt x="3072" y="1455"/>
                    </a:lnTo>
                    <a:lnTo>
                      <a:pt x="3088" y="1455"/>
                    </a:lnTo>
                    <a:lnTo>
                      <a:pt x="3120" y="1455"/>
                    </a:lnTo>
                    <a:lnTo>
                      <a:pt x="3136" y="1455"/>
                    </a:lnTo>
                    <a:lnTo>
                      <a:pt x="3168" y="1455"/>
                    </a:lnTo>
                    <a:lnTo>
                      <a:pt x="3184" y="1455"/>
                    </a:lnTo>
                    <a:lnTo>
                      <a:pt x="3216" y="1455"/>
                    </a:lnTo>
                    <a:lnTo>
                      <a:pt x="3232" y="1455"/>
                    </a:lnTo>
                    <a:lnTo>
                      <a:pt x="3104" y="1535"/>
                    </a:lnTo>
                    <a:lnTo>
                      <a:pt x="3136" y="1471"/>
                    </a:lnTo>
                    <a:cubicBezTo>
                      <a:pt x="3160" y="1422"/>
                      <a:pt x="3210" y="1391"/>
                      <a:pt x="3264" y="1391"/>
                    </a:cubicBezTo>
                    <a:lnTo>
                      <a:pt x="3280" y="1391"/>
                    </a:lnTo>
                    <a:lnTo>
                      <a:pt x="3312" y="1391"/>
                    </a:lnTo>
                    <a:lnTo>
                      <a:pt x="3328" y="1391"/>
                    </a:lnTo>
                    <a:lnTo>
                      <a:pt x="3360" y="1391"/>
                    </a:lnTo>
                    <a:lnTo>
                      <a:pt x="3376" y="1391"/>
                    </a:lnTo>
                    <a:cubicBezTo>
                      <a:pt x="3431" y="1391"/>
                      <a:pt x="3481" y="1422"/>
                      <a:pt x="3505" y="1471"/>
                    </a:cubicBezTo>
                    <a:lnTo>
                      <a:pt x="3537" y="1535"/>
                    </a:lnTo>
                    <a:lnTo>
                      <a:pt x="3408" y="1455"/>
                    </a:lnTo>
                    <a:lnTo>
                      <a:pt x="3424" y="1455"/>
                    </a:lnTo>
                    <a:lnTo>
                      <a:pt x="3296" y="1535"/>
                    </a:lnTo>
                    <a:lnTo>
                      <a:pt x="3328" y="1471"/>
                    </a:lnTo>
                    <a:cubicBezTo>
                      <a:pt x="3352" y="1422"/>
                      <a:pt x="3402" y="1391"/>
                      <a:pt x="3456" y="1391"/>
                    </a:cubicBezTo>
                    <a:lnTo>
                      <a:pt x="3472" y="1391"/>
                    </a:lnTo>
                    <a:lnTo>
                      <a:pt x="3353" y="1456"/>
                    </a:lnTo>
                    <a:lnTo>
                      <a:pt x="3385" y="1408"/>
                    </a:lnTo>
                    <a:cubicBezTo>
                      <a:pt x="3415" y="1362"/>
                      <a:pt x="3469" y="1337"/>
                      <a:pt x="3524" y="1345"/>
                    </a:cubicBezTo>
                    <a:cubicBezTo>
                      <a:pt x="3578" y="1352"/>
                      <a:pt x="3624" y="1390"/>
                      <a:pt x="3641" y="1442"/>
                    </a:cubicBezTo>
                    <a:lnTo>
                      <a:pt x="3657" y="1490"/>
                    </a:lnTo>
                    <a:lnTo>
                      <a:pt x="3649" y="1471"/>
                    </a:lnTo>
                    <a:lnTo>
                      <a:pt x="3681" y="1535"/>
                    </a:lnTo>
                    <a:lnTo>
                      <a:pt x="3552" y="1455"/>
                    </a:lnTo>
                    <a:lnTo>
                      <a:pt x="3568" y="1455"/>
                    </a:lnTo>
                    <a:lnTo>
                      <a:pt x="3440" y="1535"/>
                    </a:lnTo>
                    <a:lnTo>
                      <a:pt x="3472" y="1471"/>
                    </a:lnTo>
                    <a:lnTo>
                      <a:pt x="3464" y="1490"/>
                    </a:lnTo>
                    <a:lnTo>
                      <a:pt x="3480" y="1442"/>
                    </a:lnTo>
                    <a:cubicBezTo>
                      <a:pt x="3499" y="1383"/>
                      <a:pt x="3554" y="1343"/>
                      <a:pt x="3616" y="1343"/>
                    </a:cubicBezTo>
                    <a:lnTo>
                      <a:pt x="3648" y="1343"/>
                    </a:lnTo>
                    <a:lnTo>
                      <a:pt x="3664" y="1343"/>
                    </a:lnTo>
                    <a:lnTo>
                      <a:pt x="3696" y="1343"/>
                    </a:lnTo>
                    <a:lnTo>
                      <a:pt x="3712" y="1343"/>
                    </a:lnTo>
                    <a:lnTo>
                      <a:pt x="3744" y="1343"/>
                    </a:lnTo>
                    <a:lnTo>
                      <a:pt x="3760" y="1343"/>
                    </a:lnTo>
                    <a:lnTo>
                      <a:pt x="3776" y="1343"/>
                    </a:lnTo>
                    <a:lnTo>
                      <a:pt x="3808" y="1343"/>
                    </a:lnTo>
                    <a:lnTo>
                      <a:pt x="3672" y="1442"/>
                    </a:lnTo>
                    <a:lnTo>
                      <a:pt x="3688" y="1394"/>
                    </a:lnTo>
                    <a:cubicBezTo>
                      <a:pt x="3707" y="1335"/>
                      <a:pt x="3762" y="1295"/>
                      <a:pt x="3824" y="1295"/>
                    </a:cubicBezTo>
                    <a:lnTo>
                      <a:pt x="3856" y="1295"/>
                    </a:lnTo>
                    <a:lnTo>
                      <a:pt x="3872" y="1295"/>
                    </a:lnTo>
                    <a:lnTo>
                      <a:pt x="3904" y="1295"/>
                    </a:lnTo>
                    <a:lnTo>
                      <a:pt x="3920" y="1295"/>
                    </a:lnTo>
                    <a:lnTo>
                      <a:pt x="3952" y="1295"/>
                    </a:lnTo>
                    <a:lnTo>
                      <a:pt x="3968" y="1295"/>
                    </a:lnTo>
                    <a:lnTo>
                      <a:pt x="4000" y="1295"/>
                    </a:lnTo>
                    <a:lnTo>
                      <a:pt x="3861" y="1405"/>
                    </a:lnTo>
                    <a:lnTo>
                      <a:pt x="3877" y="1341"/>
                    </a:lnTo>
                    <a:cubicBezTo>
                      <a:pt x="3893" y="1276"/>
                      <a:pt x="3950" y="1231"/>
                      <a:pt x="4016" y="1231"/>
                    </a:cubicBezTo>
                    <a:lnTo>
                      <a:pt x="4048" y="1231"/>
                    </a:lnTo>
                    <a:lnTo>
                      <a:pt x="4064" y="1231"/>
                    </a:lnTo>
                    <a:lnTo>
                      <a:pt x="3945" y="1296"/>
                    </a:lnTo>
                    <a:lnTo>
                      <a:pt x="3977" y="1248"/>
                    </a:lnTo>
                    <a:cubicBezTo>
                      <a:pt x="4003" y="1208"/>
                      <a:pt x="4048" y="1183"/>
                      <a:pt x="4096" y="1183"/>
                    </a:cubicBezTo>
                    <a:lnTo>
                      <a:pt x="4112" y="1183"/>
                    </a:lnTo>
                    <a:lnTo>
                      <a:pt x="3993" y="1248"/>
                    </a:lnTo>
                    <a:lnTo>
                      <a:pt x="4025" y="1200"/>
                    </a:lnTo>
                    <a:cubicBezTo>
                      <a:pt x="4051" y="1160"/>
                      <a:pt x="4096" y="1135"/>
                      <a:pt x="4144" y="1135"/>
                    </a:cubicBezTo>
                    <a:lnTo>
                      <a:pt x="4160" y="1135"/>
                    </a:lnTo>
                    <a:lnTo>
                      <a:pt x="4192" y="1135"/>
                    </a:lnTo>
                    <a:lnTo>
                      <a:pt x="4053" y="1245"/>
                    </a:lnTo>
                    <a:lnTo>
                      <a:pt x="4069" y="1181"/>
                    </a:lnTo>
                    <a:cubicBezTo>
                      <a:pt x="4073" y="1165"/>
                      <a:pt x="4079" y="1149"/>
                      <a:pt x="4089" y="1136"/>
                    </a:cubicBezTo>
                    <a:lnTo>
                      <a:pt x="4121" y="1088"/>
                    </a:lnTo>
                    <a:lnTo>
                      <a:pt x="4104" y="1122"/>
                    </a:lnTo>
                    <a:lnTo>
                      <a:pt x="4120" y="1074"/>
                    </a:lnTo>
                    <a:cubicBezTo>
                      <a:pt x="4139" y="1015"/>
                      <a:pt x="4194" y="975"/>
                      <a:pt x="4256" y="975"/>
                    </a:cubicBezTo>
                    <a:lnTo>
                      <a:pt x="4288" y="975"/>
                    </a:lnTo>
                    <a:lnTo>
                      <a:pt x="4152" y="1074"/>
                    </a:lnTo>
                    <a:lnTo>
                      <a:pt x="4168" y="1026"/>
                    </a:lnTo>
                    <a:cubicBezTo>
                      <a:pt x="4187" y="967"/>
                      <a:pt x="4242" y="927"/>
                      <a:pt x="4304" y="927"/>
                    </a:cubicBezTo>
                    <a:lnTo>
                      <a:pt x="4336" y="927"/>
                    </a:lnTo>
                    <a:lnTo>
                      <a:pt x="4352" y="927"/>
                    </a:lnTo>
                    <a:lnTo>
                      <a:pt x="4224" y="1007"/>
                    </a:lnTo>
                    <a:lnTo>
                      <a:pt x="4256" y="943"/>
                    </a:lnTo>
                    <a:cubicBezTo>
                      <a:pt x="4280" y="894"/>
                      <a:pt x="4330" y="863"/>
                      <a:pt x="4384" y="863"/>
                    </a:cubicBezTo>
                    <a:lnTo>
                      <a:pt x="4400" y="863"/>
                    </a:lnTo>
                    <a:lnTo>
                      <a:pt x="4281" y="928"/>
                    </a:lnTo>
                    <a:lnTo>
                      <a:pt x="4313" y="880"/>
                    </a:lnTo>
                    <a:lnTo>
                      <a:pt x="4296" y="914"/>
                    </a:lnTo>
                    <a:lnTo>
                      <a:pt x="4312" y="866"/>
                    </a:lnTo>
                    <a:cubicBezTo>
                      <a:pt x="4331" y="807"/>
                      <a:pt x="4386" y="767"/>
                      <a:pt x="4448" y="767"/>
                    </a:cubicBezTo>
                    <a:lnTo>
                      <a:pt x="4480" y="767"/>
                    </a:lnTo>
                    <a:lnTo>
                      <a:pt x="4341" y="877"/>
                    </a:lnTo>
                    <a:lnTo>
                      <a:pt x="4357" y="813"/>
                    </a:lnTo>
                    <a:cubicBezTo>
                      <a:pt x="4373" y="748"/>
                      <a:pt x="4430" y="703"/>
                      <a:pt x="4496" y="703"/>
                    </a:cubicBezTo>
                    <a:lnTo>
                      <a:pt x="4528" y="703"/>
                    </a:lnTo>
                    <a:lnTo>
                      <a:pt x="4392" y="802"/>
                    </a:lnTo>
                    <a:lnTo>
                      <a:pt x="4408" y="754"/>
                    </a:lnTo>
                    <a:cubicBezTo>
                      <a:pt x="4412" y="742"/>
                      <a:pt x="4418" y="730"/>
                      <a:pt x="4425" y="720"/>
                    </a:cubicBezTo>
                    <a:lnTo>
                      <a:pt x="4457" y="672"/>
                    </a:lnTo>
                    <a:cubicBezTo>
                      <a:pt x="4483" y="632"/>
                      <a:pt x="4528" y="607"/>
                      <a:pt x="4576" y="607"/>
                    </a:cubicBezTo>
                    <a:lnTo>
                      <a:pt x="4592" y="607"/>
                    </a:lnTo>
                    <a:lnTo>
                      <a:pt x="4464" y="687"/>
                    </a:lnTo>
                    <a:lnTo>
                      <a:pt x="4496" y="623"/>
                    </a:lnTo>
                    <a:cubicBezTo>
                      <a:pt x="4520" y="574"/>
                      <a:pt x="4570" y="543"/>
                      <a:pt x="4624" y="543"/>
                    </a:cubicBezTo>
                    <a:lnTo>
                      <a:pt x="4640" y="543"/>
                    </a:lnTo>
                    <a:lnTo>
                      <a:pt x="4521" y="608"/>
                    </a:lnTo>
                    <a:lnTo>
                      <a:pt x="4553" y="560"/>
                    </a:lnTo>
                    <a:lnTo>
                      <a:pt x="4536" y="594"/>
                    </a:lnTo>
                    <a:lnTo>
                      <a:pt x="4552" y="546"/>
                    </a:lnTo>
                    <a:cubicBezTo>
                      <a:pt x="4556" y="534"/>
                      <a:pt x="4562" y="522"/>
                      <a:pt x="4569" y="512"/>
                    </a:cubicBezTo>
                    <a:lnTo>
                      <a:pt x="4601" y="464"/>
                    </a:lnTo>
                    <a:cubicBezTo>
                      <a:pt x="4627" y="424"/>
                      <a:pt x="4672" y="399"/>
                      <a:pt x="4720" y="399"/>
                    </a:cubicBezTo>
                    <a:lnTo>
                      <a:pt x="4736" y="399"/>
                    </a:lnTo>
                    <a:lnTo>
                      <a:pt x="4608" y="479"/>
                    </a:lnTo>
                    <a:lnTo>
                      <a:pt x="4640" y="415"/>
                    </a:lnTo>
                    <a:cubicBezTo>
                      <a:pt x="4664" y="366"/>
                      <a:pt x="4714" y="335"/>
                      <a:pt x="4768" y="335"/>
                    </a:cubicBezTo>
                    <a:lnTo>
                      <a:pt x="4784" y="335"/>
                    </a:lnTo>
                    <a:lnTo>
                      <a:pt x="4665" y="400"/>
                    </a:lnTo>
                    <a:lnTo>
                      <a:pt x="4697" y="352"/>
                    </a:lnTo>
                    <a:lnTo>
                      <a:pt x="4680" y="386"/>
                    </a:lnTo>
                    <a:lnTo>
                      <a:pt x="4696" y="338"/>
                    </a:lnTo>
                    <a:cubicBezTo>
                      <a:pt x="4698" y="331"/>
                      <a:pt x="4701" y="325"/>
                      <a:pt x="4704" y="319"/>
                    </a:cubicBezTo>
                    <a:lnTo>
                      <a:pt x="4736" y="255"/>
                    </a:lnTo>
                    <a:lnTo>
                      <a:pt x="4728" y="274"/>
                    </a:lnTo>
                    <a:lnTo>
                      <a:pt x="4744" y="226"/>
                    </a:lnTo>
                    <a:cubicBezTo>
                      <a:pt x="4748" y="214"/>
                      <a:pt x="4754" y="202"/>
                      <a:pt x="4761" y="192"/>
                    </a:cubicBezTo>
                    <a:lnTo>
                      <a:pt x="4793" y="144"/>
                    </a:lnTo>
                    <a:lnTo>
                      <a:pt x="4773" y="189"/>
                    </a:lnTo>
                    <a:lnTo>
                      <a:pt x="4789" y="125"/>
                    </a:lnTo>
                    <a:cubicBezTo>
                      <a:pt x="4808" y="47"/>
                      <a:pt x="4886" y="0"/>
                      <a:pt x="4963" y="20"/>
                    </a:cubicBezTo>
                    <a:cubicBezTo>
                      <a:pt x="5041" y="39"/>
                      <a:pt x="5087" y="117"/>
                      <a:pt x="5068" y="194"/>
                    </a:cubicBezTo>
                    <a:lnTo>
                      <a:pt x="5052" y="258"/>
                    </a:lnTo>
                    <a:cubicBezTo>
                      <a:pt x="5048" y="274"/>
                      <a:pt x="5041" y="290"/>
                      <a:pt x="5032" y="303"/>
                    </a:cubicBezTo>
                    <a:lnTo>
                      <a:pt x="5000" y="351"/>
                    </a:lnTo>
                    <a:lnTo>
                      <a:pt x="5017" y="317"/>
                    </a:lnTo>
                    <a:lnTo>
                      <a:pt x="5001" y="365"/>
                    </a:lnTo>
                    <a:cubicBezTo>
                      <a:pt x="4999" y="371"/>
                      <a:pt x="4996" y="378"/>
                      <a:pt x="4993" y="384"/>
                    </a:cubicBezTo>
                    <a:lnTo>
                      <a:pt x="4961" y="448"/>
                    </a:lnTo>
                    <a:lnTo>
                      <a:pt x="4969" y="429"/>
                    </a:lnTo>
                    <a:lnTo>
                      <a:pt x="4953" y="477"/>
                    </a:lnTo>
                    <a:cubicBezTo>
                      <a:pt x="4949" y="489"/>
                      <a:pt x="4943" y="501"/>
                      <a:pt x="4936" y="511"/>
                    </a:cubicBezTo>
                    <a:lnTo>
                      <a:pt x="4904" y="559"/>
                    </a:lnTo>
                    <a:cubicBezTo>
                      <a:pt x="4878" y="599"/>
                      <a:pt x="4833" y="623"/>
                      <a:pt x="4784" y="623"/>
                    </a:cubicBezTo>
                    <a:lnTo>
                      <a:pt x="4768" y="623"/>
                    </a:lnTo>
                    <a:lnTo>
                      <a:pt x="4897" y="544"/>
                    </a:lnTo>
                    <a:lnTo>
                      <a:pt x="4865" y="608"/>
                    </a:lnTo>
                    <a:cubicBezTo>
                      <a:pt x="4841" y="657"/>
                      <a:pt x="4791" y="687"/>
                      <a:pt x="4736" y="687"/>
                    </a:cubicBezTo>
                    <a:lnTo>
                      <a:pt x="4720" y="687"/>
                    </a:lnTo>
                    <a:lnTo>
                      <a:pt x="4840" y="623"/>
                    </a:lnTo>
                    <a:lnTo>
                      <a:pt x="4808" y="671"/>
                    </a:lnTo>
                    <a:lnTo>
                      <a:pt x="4825" y="637"/>
                    </a:lnTo>
                    <a:lnTo>
                      <a:pt x="4809" y="685"/>
                    </a:lnTo>
                    <a:cubicBezTo>
                      <a:pt x="4805" y="697"/>
                      <a:pt x="4799" y="709"/>
                      <a:pt x="4792" y="719"/>
                    </a:cubicBezTo>
                    <a:lnTo>
                      <a:pt x="4760" y="767"/>
                    </a:lnTo>
                    <a:cubicBezTo>
                      <a:pt x="4734" y="807"/>
                      <a:pt x="4689" y="831"/>
                      <a:pt x="4640" y="831"/>
                    </a:cubicBezTo>
                    <a:lnTo>
                      <a:pt x="4624" y="831"/>
                    </a:lnTo>
                    <a:lnTo>
                      <a:pt x="4753" y="752"/>
                    </a:lnTo>
                    <a:lnTo>
                      <a:pt x="4721" y="816"/>
                    </a:lnTo>
                    <a:cubicBezTo>
                      <a:pt x="4697" y="865"/>
                      <a:pt x="4647" y="895"/>
                      <a:pt x="4592" y="895"/>
                    </a:cubicBezTo>
                    <a:lnTo>
                      <a:pt x="4576" y="895"/>
                    </a:lnTo>
                    <a:lnTo>
                      <a:pt x="4696" y="831"/>
                    </a:lnTo>
                    <a:lnTo>
                      <a:pt x="4664" y="879"/>
                    </a:lnTo>
                    <a:lnTo>
                      <a:pt x="4681" y="845"/>
                    </a:lnTo>
                    <a:lnTo>
                      <a:pt x="4665" y="893"/>
                    </a:lnTo>
                    <a:cubicBezTo>
                      <a:pt x="4645" y="952"/>
                      <a:pt x="4590" y="991"/>
                      <a:pt x="4528" y="991"/>
                    </a:cubicBezTo>
                    <a:lnTo>
                      <a:pt x="4496" y="991"/>
                    </a:lnTo>
                    <a:lnTo>
                      <a:pt x="4636" y="882"/>
                    </a:lnTo>
                    <a:lnTo>
                      <a:pt x="4620" y="946"/>
                    </a:lnTo>
                    <a:cubicBezTo>
                      <a:pt x="4604" y="1010"/>
                      <a:pt x="4547" y="1055"/>
                      <a:pt x="4480" y="1055"/>
                    </a:cubicBezTo>
                    <a:lnTo>
                      <a:pt x="4448" y="1055"/>
                    </a:lnTo>
                    <a:lnTo>
                      <a:pt x="4585" y="957"/>
                    </a:lnTo>
                    <a:lnTo>
                      <a:pt x="4569" y="1005"/>
                    </a:lnTo>
                    <a:cubicBezTo>
                      <a:pt x="4565" y="1017"/>
                      <a:pt x="4559" y="1029"/>
                      <a:pt x="4552" y="1039"/>
                    </a:cubicBezTo>
                    <a:lnTo>
                      <a:pt x="4520" y="1087"/>
                    </a:lnTo>
                    <a:cubicBezTo>
                      <a:pt x="4494" y="1127"/>
                      <a:pt x="4449" y="1151"/>
                      <a:pt x="4400" y="1151"/>
                    </a:cubicBezTo>
                    <a:lnTo>
                      <a:pt x="4384" y="1151"/>
                    </a:lnTo>
                    <a:lnTo>
                      <a:pt x="4513" y="1072"/>
                    </a:lnTo>
                    <a:lnTo>
                      <a:pt x="4481" y="1136"/>
                    </a:lnTo>
                    <a:cubicBezTo>
                      <a:pt x="4457" y="1185"/>
                      <a:pt x="4407" y="1215"/>
                      <a:pt x="4352" y="1215"/>
                    </a:cubicBezTo>
                    <a:lnTo>
                      <a:pt x="4336" y="1215"/>
                    </a:lnTo>
                    <a:lnTo>
                      <a:pt x="4304" y="1215"/>
                    </a:lnTo>
                    <a:lnTo>
                      <a:pt x="4441" y="1117"/>
                    </a:lnTo>
                    <a:lnTo>
                      <a:pt x="4425" y="1165"/>
                    </a:lnTo>
                    <a:cubicBezTo>
                      <a:pt x="4405" y="1224"/>
                      <a:pt x="4350" y="1263"/>
                      <a:pt x="4288" y="1263"/>
                    </a:cubicBezTo>
                    <a:lnTo>
                      <a:pt x="4256" y="1263"/>
                    </a:lnTo>
                    <a:lnTo>
                      <a:pt x="4393" y="1165"/>
                    </a:lnTo>
                    <a:lnTo>
                      <a:pt x="4377" y="1213"/>
                    </a:lnTo>
                    <a:cubicBezTo>
                      <a:pt x="4373" y="1225"/>
                      <a:pt x="4367" y="1237"/>
                      <a:pt x="4360" y="1247"/>
                    </a:cubicBezTo>
                    <a:lnTo>
                      <a:pt x="4328" y="1295"/>
                    </a:lnTo>
                    <a:lnTo>
                      <a:pt x="4348" y="1250"/>
                    </a:lnTo>
                    <a:lnTo>
                      <a:pt x="4332" y="1314"/>
                    </a:lnTo>
                    <a:cubicBezTo>
                      <a:pt x="4316" y="1378"/>
                      <a:pt x="4259" y="1423"/>
                      <a:pt x="4192" y="1423"/>
                    </a:cubicBezTo>
                    <a:lnTo>
                      <a:pt x="4160" y="1423"/>
                    </a:lnTo>
                    <a:lnTo>
                      <a:pt x="4144" y="1423"/>
                    </a:lnTo>
                    <a:lnTo>
                      <a:pt x="4264" y="1359"/>
                    </a:lnTo>
                    <a:lnTo>
                      <a:pt x="4232" y="1407"/>
                    </a:lnTo>
                    <a:cubicBezTo>
                      <a:pt x="4206" y="1447"/>
                      <a:pt x="4161" y="1471"/>
                      <a:pt x="4112" y="1471"/>
                    </a:cubicBezTo>
                    <a:lnTo>
                      <a:pt x="4096" y="1471"/>
                    </a:lnTo>
                    <a:lnTo>
                      <a:pt x="4216" y="1407"/>
                    </a:lnTo>
                    <a:lnTo>
                      <a:pt x="4184" y="1455"/>
                    </a:lnTo>
                    <a:cubicBezTo>
                      <a:pt x="4158" y="1495"/>
                      <a:pt x="4113" y="1519"/>
                      <a:pt x="4064" y="1519"/>
                    </a:cubicBezTo>
                    <a:lnTo>
                      <a:pt x="4048" y="1519"/>
                    </a:lnTo>
                    <a:lnTo>
                      <a:pt x="4016" y="1519"/>
                    </a:lnTo>
                    <a:lnTo>
                      <a:pt x="4156" y="1410"/>
                    </a:lnTo>
                    <a:lnTo>
                      <a:pt x="4140" y="1474"/>
                    </a:lnTo>
                    <a:cubicBezTo>
                      <a:pt x="4124" y="1538"/>
                      <a:pt x="4067" y="1583"/>
                      <a:pt x="4000" y="1583"/>
                    </a:cubicBezTo>
                    <a:lnTo>
                      <a:pt x="3968" y="1583"/>
                    </a:lnTo>
                    <a:lnTo>
                      <a:pt x="3952" y="1583"/>
                    </a:lnTo>
                    <a:lnTo>
                      <a:pt x="3920" y="1583"/>
                    </a:lnTo>
                    <a:lnTo>
                      <a:pt x="3904" y="1583"/>
                    </a:lnTo>
                    <a:lnTo>
                      <a:pt x="3872" y="1583"/>
                    </a:lnTo>
                    <a:lnTo>
                      <a:pt x="3856" y="1583"/>
                    </a:lnTo>
                    <a:lnTo>
                      <a:pt x="3824" y="1583"/>
                    </a:lnTo>
                    <a:lnTo>
                      <a:pt x="3961" y="1485"/>
                    </a:lnTo>
                    <a:lnTo>
                      <a:pt x="3945" y="1533"/>
                    </a:lnTo>
                    <a:cubicBezTo>
                      <a:pt x="3925" y="1592"/>
                      <a:pt x="3870" y="1631"/>
                      <a:pt x="3808" y="1631"/>
                    </a:cubicBezTo>
                    <a:lnTo>
                      <a:pt x="3776" y="1631"/>
                    </a:lnTo>
                    <a:lnTo>
                      <a:pt x="3760" y="1631"/>
                    </a:lnTo>
                    <a:lnTo>
                      <a:pt x="3744" y="1631"/>
                    </a:lnTo>
                    <a:lnTo>
                      <a:pt x="3712" y="1631"/>
                    </a:lnTo>
                    <a:lnTo>
                      <a:pt x="3696" y="1631"/>
                    </a:lnTo>
                    <a:lnTo>
                      <a:pt x="3664" y="1631"/>
                    </a:lnTo>
                    <a:lnTo>
                      <a:pt x="3648" y="1631"/>
                    </a:lnTo>
                    <a:lnTo>
                      <a:pt x="3616" y="1631"/>
                    </a:lnTo>
                    <a:lnTo>
                      <a:pt x="3753" y="1533"/>
                    </a:lnTo>
                    <a:lnTo>
                      <a:pt x="3737" y="1581"/>
                    </a:lnTo>
                    <a:cubicBezTo>
                      <a:pt x="3735" y="1587"/>
                      <a:pt x="3732" y="1594"/>
                      <a:pt x="3729" y="1600"/>
                    </a:cubicBezTo>
                    <a:lnTo>
                      <a:pt x="3697" y="1664"/>
                    </a:lnTo>
                    <a:cubicBezTo>
                      <a:pt x="3673" y="1713"/>
                      <a:pt x="3623" y="1743"/>
                      <a:pt x="3568" y="1743"/>
                    </a:cubicBezTo>
                    <a:lnTo>
                      <a:pt x="3552" y="1743"/>
                    </a:lnTo>
                    <a:cubicBezTo>
                      <a:pt x="3498" y="1743"/>
                      <a:pt x="3448" y="1713"/>
                      <a:pt x="3424" y="1664"/>
                    </a:cubicBezTo>
                    <a:lnTo>
                      <a:pt x="3392" y="1600"/>
                    </a:lnTo>
                    <a:cubicBezTo>
                      <a:pt x="3389" y="1594"/>
                      <a:pt x="3386" y="1587"/>
                      <a:pt x="3384" y="1581"/>
                    </a:cubicBezTo>
                    <a:lnTo>
                      <a:pt x="3368" y="1533"/>
                    </a:lnTo>
                    <a:lnTo>
                      <a:pt x="3624" y="1567"/>
                    </a:lnTo>
                    <a:lnTo>
                      <a:pt x="3592" y="1615"/>
                    </a:lnTo>
                    <a:cubicBezTo>
                      <a:pt x="3566" y="1655"/>
                      <a:pt x="3521" y="1679"/>
                      <a:pt x="3472" y="1679"/>
                    </a:cubicBezTo>
                    <a:lnTo>
                      <a:pt x="3456" y="1679"/>
                    </a:lnTo>
                    <a:lnTo>
                      <a:pt x="3585" y="1600"/>
                    </a:lnTo>
                    <a:lnTo>
                      <a:pt x="3553" y="1664"/>
                    </a:lnTo>
                    <a:cubicBezTo>
                      <a:pt x="3529" y="1713"/>
                      <a:pt x="3479" y="1743"/>
                      <a:pt x="3424" y="1743"/>
                    </a:cubicBezTo>
                    <a:lnTo>
                      <a:pt x="3408" y="1743"/>
                    </a:lnTo>
                    <a:cubicBezTo>
                      <a:pt x="3354" y="1743"/>
                      <a:pt x="3304" y="1713"/>
                      <a:pt x="3280" y="1664"/>
                    </a:cubicBezTo>
                    <a:lnTo>
                      <a:pt x="3248" y="1600"/>
                    </a:lnTo>
                    <a:lnTo>
                      <a:pt x="3376" y="1679"/>
                    </a:lnTo>
                    <a:lnTo>
                      <a:pt x="3360" y="1679"/>
                    </a:lnTo>
                    <a:lnTo>
                      <a:pt x="3328" y="1679"/>
                    </a:lnTo>
                    <a:lnTo>
                      <a:pt x="3312" y="1679"/>
                    </a:lnTo>
                    <a:lnTo>
                      <a:pt x="3280" y="1679"/>
                    </a:lnTo>
                    <a:lnTo>
                      <a:pt x="3264" y="1679"/>
                    </a:lnTo>
                    <a:lnTo>
                      <a:pt x="3393" y="1600"/>
                    </a:lnTo>
                    <a:lnTo>
                      <a:pt x="3361" y="1664"/>
                    </a:lnTo>
                    <a:cubicBezTo>
                      <a:pt x="3337" y="1713"/>
                      <a:pt x="3287" y="1743"/>
                      <a:pt x="3232" y="1743"/>
                    </a:cubicBezTo>
                    <a:lnTo>
                      <a:pt x="3216" y="1743"/>
                    </a:lnTo>
                    <a:lnTo>
                      <a:pt x="3184" y="1743"/>
                    </a:lnTo>
                    <a:lnTo>
                      <a:pt x="3168" y="1743"/>
                    </a:lnTo>
                    <a:lnTo>
                      <a:pt x="3136" y="1743"/>
                    </a:lnTo>
                    <a:lnTo>
                      <a:pt x="3120" y="1743"/>
                    </a:lnTo>
                    <a:lnTo>
                      <a:pt x="3088" y="1743"/>
                    </a:lnTo>
                    <a:lnTo>
                      <a:pt x="3072" y="1743"/>
                    </a:lnTo>
                    <a:lnTo>
                      <a:pt x="3040" y="1743"/>
                    </a:lnTo>
                    <a:lnTo>
                      <a:pt x="3024" y="1743"/>
                    </a:lnTo>
                    <a:lnTo>
                      <a:pt x="3144" y="1679"/>
                    </a:lnTo>
                    <a:lnTo>
                      <a:pt x="3112" y="1727"/>
                    </a:lnTo>
                    <a:cubicBezTo>
                      <a:pt x="3086" y="1767"/>
                      <a:pt x="3041" y="1791"/>
                      <a:pt x="2992" y="1791"/>
                    </a:cubicBezTo>
                    <a:lnTo>
                      <a:pt x="2976" y="1791"/>
                    </a:lnTo>
                    <a:cubicBezTo>
                      <a:pt x="2928" y="1791"/>
                      <a:pt x="2883" y="1767"/>
                      <a:pt x="2857" y="1727"/>
                    </a:cubicBezTo>
                    <a:lnTo>
                      <a:pt x="2825" y="1679"/>
                    </a:lnTo>
                    <a:lnTo>
                      <a:pt x="2944" y="1743"/>
                    </a:lnTo>
                    <a:lnTo>
                      <a:pt x="2928" y="1743"/>
                    </a:lnTo>
                    <a:lnTo>
                      <a:pt x="2896" y="1743"/>
                    </a:lnTo>
                    <a:lnTo>
                      <a:pt x="3033" y="1645"/>
                    </a:lnTo>
                    <a:lnTo>
                      <a:pt x="3017" y="1693"/>
                    </a:lnTo>
                    <a:cubicBezTo>
                      <a:pt x="2997" y="1752"/>
                      <a:pt x="2942" y="1791"/>
                      <a:pt x="2880" y="1791"/>
                    </a:cubicBezTo>
                    <a:lnTo>
                      <a:pt x="2848" y="1791"/>
                    </a:lnTo>
                    <a:cubicBezTo>
                      <a:pt x="2786" y="1791"/>
                      <a:pt x="2731" y="1752"/>
                      <a:pt x="2712" y="1693"/>
                    </a:cubicBezTo>
                    <a:lnTo>
                      <a:pt x="2696" y="1645"/>
                    </a:lnTo>
                    <a:lnTo>
                      <a:pt x="2832" y="1743"/>
                    </a:lnTo>
                    <a:lnTo>
                      <a:pt x="2800" y="1743"/>
                    </a:lnTo>
                    <a:lnTo>
                      <a:pt x="2784" y="1743"/>
                    </a:lnTo>
                    <a:lnTo>
                      <a:pt x="2752" y="1743"/>
                    </a:lnTo>
                    <a:lnTo>
                      <a:pt x="2736" y="1743"/>
                    </a:lnTo>
                    <a:lnTo>
                      <a:pt x="2856" y="1679"/>
                    </a:lnTo>
                    <a:lnTo>
                      <a:pt x="2824" y="1727"/>
                    </a:lnTo>
                    <a:cubicBezTo>
                      <a:pt x="2794" y="1773"/>
                      <a:pt x="2740" y="1797"/>
                      <a:pt x="2685" y="1790"/>
                    </a:cubicBezTo>
                    <a:cubicBezTo>
                      <a:pt x="2631" y="1783"/>
                      <a:pt x="2585" y="1745"/>
                      <a:pt x="2568" y="1693"/>
                    </a:cubicBezTo>
                    <a:lnTo>
                      <a:pt x="2552" y="1645"/>
                    </a:lnTo>
                    <a:lnTo>
                      <a:pt x="2688" y="1743"/>
                    </a:lnTo>
                    <a:lnTo>
                      <a:pt x="2656" y="1743"/>
                    </a:lnTo>
                    <a:lnTo>
                      <a:pt x="2640" y="1743"/>
                    </a:lnTo>
                    <a:lnTo>
                      <a:pt x="2608" y="1743"/>
                    </a:lnTo>
                    <a:lnTo>
                      <a:pt x="2592" y="1743"/>
                    </a:lnTo>
                    <a:lnTo>
                      <a:pt x="2560" y="1743"/>
                    </a:lnTo>
                    <a:lnTo>
                      <a:pt x="2544" y="1743"/>
                    </a:lnTo>
                    <a:lnTo>
                      <a:pt x="2664" y="1679"/>
                    </a:lnTo>
                    <a:lnTo>
                      <a:pt x="2632" y="1727"/>
                    </a:lnTo>
                    <a:cubicBezTo>
                      <a:pt x="2606" y="1767"/>
                      <a:pt x="2561" y="1791"/>
                      <a:pt x="2512" y="1791"/>
                    </a:cubicBezTo>
                    <a:lnTo>
                      <a:pt x="2496" y="1791"/>
                    </a:lnTo>
                    <a:cubicBezTo>
                      <a:pt x="2448" y="1791"/>
                      <a:pt x="2403" y="1767"/>
                      <a:pt x="2377" y="1727"/>
                    </a:cubicBezTo>
                    <a:lnTo>
                      <a:pt x="2345" y="1679"/>
                    </a:lnTo>
                    <a:lnTo>
                      <a:pt x="2464" y="1743"/>
                    </a:lnTo>
                    <a:lnTo>
                      <a:pt x="2448" y="1743"/>
                    </a:lnTo>
                    <a:lnTo>
                      <a:pt x="2416" y="1743"/>
                    </a:lnTo>
                    <a:lnTo>
                      <a:pt x="2400" y="1743"/>
                    </a:lnTo>
                    <a:lnTo>
                      <a:pt x="2368" y="1743"/>
                    </a:lnTo>
                    <a:lnTo>
                      <a:pt x="2352" y="1743"/>
                    </a:lnTo>
                    <a:lnTo>
                      <a:pt x="2320" y="1743"/>
                    </a:lnTo>
                    <a:lnTo>
                      <a:pt x="2304" y="1743"/>
                    </a:lnTo>
                    <a:lnTo>
                      <a:pt x="2272" y="1743"/>
                    </a:lnTo>
                    <a:lnTo>
                      <a:pt x="2256" y="1743"/>
                    </a:lnTo>
                    <a:lnTo>
                      <a:pt x="2224" y="1743"/>
                    </a:lnTo>
                    <a:lnTo>
                      <a:pt x="2208" y="1743"/>
                    </a:lnTo>
                    <a:lnTo>
                      <a:pt x="2176" y="1743"/>
                    </a:lnTo>
                    <a:lnTo>
                      <a:pt x="2160" y="1743"/>
                    </a:lnTo>
                    <a:lnTo>
                      <a:pt x="2128" y="1743"/>
                    </a:lnTo>
                    <a:lnTo>
                      <a:pt x="2112" y="1743"/>
                    </a:lnTo>
                    <a:lnTo>
                      <a:pt x="2080" y="1743"/>
                    </a:lnTo>
                    <a:lnTo>
                      <a:pt x="2064" y="1743"/>
                    </a:lnTo>
                    <a:lnTo>
                      <a:pt x="2032" y="1743"/>
                    </a:lnTo>
                    <a:lnTo>
                      <a:pt x="2016" y="1743"/>
                    </a:lnTo>
                    <a:lnTo>
                      <a:pt x="1984" y="1743"/>
                    </a:lnTo>
                    <a:lnTo>
                      <a:pt x="1968" y="1743"/>
                    </a:lnTo>
                    <a:lnTo>
                      <a:pt x="1936" y="1743"/>
                    </a:lnTo>
                    <a:lnTo>
                      <a:pt x="1920" y="1743"/>
                    </a:lnTo>
                    <a:lnTo>
                      <a:pt x="1888" y="1743"/>
                    </a:lnTo>
                    <a:lnTo>
                      <a:pt x="1872" y="1743"/>
                    </a:lnTo>
                    <a:cubicBezTo>
                      <a:pt x="1818" y="1743"/>
                      <a:pt x="1768" y="1713"/>
                      <a:pt x="1744" y="1664"/>
                    </a:cubicBezTo>
                    <a:lnTo>
                      <a:pt x="1712" y="1600"/>
                    </a:lnTo>
                    <a:lnTo>
                      <a:pt x="1840" y="1679"/>
                    </a:lnTo>
                    <a:lnTo>
                      <a:pt x="1824" y="1679"/>
                    </a:lnTo>
                    <a:lnTo>
                      <a:pt x="1953" y="1600"/>
                    </a:lnTo>
                    <a:lnTo>
                      <a:pt x="1921" y="1664"/>
                    </a:lnTo>
                    <a:cubicBezTo>
                      <a:pt x="1897" y="1713"/>
                      <a:pt x="1847" y="1743"/>
                      <a:pt x="1792" y="1743"/>
                    </a:cubicBezTo>
                    <a:lnTo>
                      <a:pt x="1776" y="1743"/>
                    </a:lnTo>
                    <a:cubicBezTo>
                      <a:pt x="1722" y="1743"/>
                      <a:pt x="1672" y="1713"/>
                      <a:pt x="1648" y="1664"/>
                    </a:cubicBezTo>
                    <a:lnTo>
                      <a:pt x="1616" y="1600"/>
                    </a:lnTo>
                    <a:lnTo>
                      <a:pt x="1744" y="1679"/>
                    </a:lnTo>
                    <a:lnTo>
                      <a:pt x="1728" y="1679"/>
                    </a:lnTo>
                    <a:lnTo>
                      <a:pt x="1696" y="1679"/>
                    </a:lnTo>
                    <a:lnTo>
                      <a:pt x="1680" y="1679"/>
                    </a:lnTo>
                    <a:lnTo>
                      <a:pt x="1809" y="1600"/>
                    </a:lnTo>
                    <a:lnTo>
                      <a:pt x="1777" y="1664"/>
                    </a:lnTo>
                    <a:cubicBezTo>
                      <a:pt x="1750" y="1718"/>
                      <a:pt x="1693" y="1749"/>
                      <a:pt x="1633" y="1743"/>
                    </a:cubicBezTo>
                    <a:cubicBezTo>
                      <a:pt x="1573" y="1736"/>
                      <a:pt x="1523" y="1693"/>
                      <a:pt x="1509" y="1634"/>
                    </a:cubicBezTo>
                    <a:lnTo>
                      <a:pt x="1493" y="1570"/>
                    </a:lnTo>
                    <a:lnTo>
                      <a:pt x="1632" y="1679"/>
                    </a:lnTo>
                    <a:lnTo>
                      <a:pt x="1600" y="1679"/>
                    </a:lnTo>
                    <a:lnTo>
                      <a:pt x="1584" y="1679"/>
                    </a:lnTo>
                    <a:lnTo>
                      <a:pt x="1552" y="1679"/>
                    </a:lnTo>
                    <a:lnTo>
                      <a:pt x="1536" y="1679"/>
                    </a:lnTo>
                    <a:lnTo>
                      <a:pt x="1504" y="1679"/>
                    </a:lnTo>
                    <a:lnTo>
                      <a:pt x="1488" y="1679"/>
                    </a:lnTo>
                    <a:lnTo>
                      <a:pt x="1456" y="1679"/>
                    </a:lnTo>
                    <a:lnTo>
                      <a:pt x="1440" y="1679"/>
                    </a:lnTo>
                    <a:lnTo>
                      <a:pt x="1408" y="1679"/>
                    </a:lnTo>
                    <a:lnTo>
                      <a:pt x="1392" y="1679"/>
                    </a:lnTo>
                    <a:lnTo>
                      <a:pt x="1360" y="1679"/>
                    </a:lnTo>
                    <a:lnTo>
                      <a:pt x="1344" y="1679"/>
                    </a:lnTo>
                    <a:lnTo>
                      <a:pt x="1312" y="1679"/>
                    </a:lnTo>
                    <a:lnTo>
                      <a:pt x="1296" y="1679"/>
                    </a:lnTo>
                    <a:lnTo>
                      <a:pt x="1264" y="1679"/>
                    </a:lnTo>
                    <a:lnTo>
                      <a:pt x="1248" y="1679"/>
                    </a:lnTo>
                    <a:lnTo>
                      <a:pt x="1216" y="1679"/>
                    </a:lnTo>
                    <a:lnTo>
                      <a:pt x="1200" y="1679"/>
                    </a:lnTo>
                    <a:lnTo>
                      <a:pt x="1168" y="1679"/>
                    </a:lnTo>
                    <a:lnTo>
                      <a:pt x="1152" y="1679"/>
                    </a:lnTo>
                    <a:lnTo>
                      <a:pt x="1120" y="1679"/>
                    </a:lnTo>
                    <a:lnTo>
                      <a:pt x="1104" y="1679"/>
                    </a:lnTo>
                    <a:lnTo>
                      <a:pt x="1072" y="1679"/>
                    </a:lnTo>
                    <a:lnTo>
                      <a:pt x="1056" y="1679"/>
                    </a:lnTo>
                    <a:lnTo>
                      <a:pt x="1024" y="1679"/>
                    </a:lnTo>
                    <a:lnTo>
                      <a:pt x="1008" y="1679"/>
                    </a:lnTo>
                    <a:lnTo>
                      <a:pt x="976" y="1679"/>
                    </a:lnTo>
                    <a:lnTo>
                      <a:pt x="960" y="1679"/>
                    </a:lnTo>
                    <a:lnTo>
                      <a:pt x="928" y="1679"/>
                    </a:lnTo>
                    <a:lnTo>
                      <a:pt x="912" y="1679"/>
                    </a:lnTo>
                    <a:cubicBezTo>
                      <a:pt x="864" y="1679"/>
                      <a:pt x="819" y="1655"/>
                      <a:pt x="793" y="1615"/>
                    </a:cubicBezTo>
                    <a:lnTo>
                      <a:pt x="761" y="1567"/>
                    </a:lnTo>
                    <a:lnTo>
                      <a:pt x="880" y="1631"/>
                    </a:lnTo>
                    <a:lnTo>
                      <a:pt x="864" y="1631"/>
                    </a:lnTo>
                    <a:lnTo>
                      <a:pt x="832" y="1631"/>
                    </a:lnTo>
                    <a:lnTo>
                      <a:pt x="969" y="1533"/>
                    </a:lnTo>
                    <a:lnTo>
                      <a:pt x="953" y="1581"/>
                    </a:lnTo>
                    <a:cubicBezTo>
                      <a:pt x="933" y="1640"/>
                      <a:pt x="878" y="1679"/>
                      <a:pt x="816" y="1679"/>
                    </a:cubicBezTo>
                    <a:lnTo>
                      <a:pt x="784" y="1679"/>
                    </a:lnTo>
                    <a:lnTo>
                      <a:pt x="768" y="1679"/>
                    </a:lnTo>
                    <a:lnTo>
                      <a:pt x="736" y="1679"/>
                    </a:lnTo>
                    <a:lnTo>
                      <a:pt x="720" y="1679"/>
                    </a:lnTo>
                    <a:lnTo>
                      <a:pt x="688" y="1679"/>
                    </a:lnTo>
                    <a:lnTo>
                      <a:pt x="672" y="1679"/>
                    </a:lnTo>
                    <a:cubicBezTo>
                      <a:pt x="624" y="1679"/>
                      <a:pt x="579" y="1655"/>
                      <a:pt x="553" y="1615"/>
                    </a:cubicBezTo>
                    <a:lnTo>
                      <a:pt x="521" y="1567"/>
                    </a:lnTo>
                    <a:lnTo>
                      <a:pt x="640" y="1631"/>
                    </a:lnTo>
                    <a:lnTo>
                      <a:pt x="624" y="1631"/>
                    </a:lnTo>
                    <a:lnTo>
                      <a:pt x="592" y="1631"/>
                    </a:lnTo>
                    <a:lnTo>
                      <a:pt x="576" y="1631"/>
                    </a:lnTo>
                    <a:lnTo>
                      <a:pt x="544" y="1631"/>
                    </a:lnTo>
                    <a:lnTo>
                      <a:pt x="528" y="1631"/>
                    </a:lnTo>
                    <a:lnTo>
                      <a:pt x="648" y="1567"/>
                    </a:lnTo>
                    <a:lnTo>
                      <a:pt x="616" y="1615"/>
                    </a:lnTo>
                    <a:cubicBezTo>
                      <a:pt x="590" y="1655"/>
                      <a:pt x="545" y="1679"/>
                      <a:pt x="496" y="1679"/>
                    </a:cubicBezTo>
                    <a:lnTo>
                      <a:pt x="480" y="1679"/>
                    </a:lnTo>
                    <a:cubicBezTo>
                      <a:pt x="432" y="1679"/>
                      <a:pt x="387" y="1655"/>
                      <a:pt x="361" y="1615"/>
                    </a:cubicBezTo>
                    <a:lnTo>
                      <a:pt x="329" y="1567"/>
                    </a:lnTo>
                    <a:lnTo>
                      <a:pt x="448" y="1631"/>
                    </a:lnTo>
                    <a:lnTo>
                      <a:pt x="432" y="1631"/>
                    </a:lnTo>
                    <a:lnTo>
                      <a:pt x="400" y="1631"/>
                    </a:lnTo>
                    <a:lnTo>
                      <a:pt x="384" y="1631"/>
                    </a:lnTo>
                    <a:lnTo>
                      <a:pt x="352" y="1631"/>
                    </a:lnTo>
                    <a:lnTo>
                      <a:pt x="336" y="1631"/>
                    </a:lnTo>
                    <a:lnTo>
                      <a:pt x="456" y="1567"/>
                    </a:lnTo>
                    <a:lnTo>
                      <a:pt x="424" y="1615"/>
                    </a:lnTo>
                    <a:cubicBezTo>
                      <a:pt x="398" y="1655"/>
                      <a:pt x="353" y="1679"/>
                      <a:pt x="304" y="1679"/>
                    </a:cubicBezTo>
                    <a:lnTo>
                      <a:pt x="288" y="1679"/>
                    </a:lnTo>
                    <a:lnTo>
                      <a:pt x="256" y="1679"/>
                    </a:lnTo>
                    <a:cubicBezTo>
                      <a:pt x="194" y="1679"/>
                      <a:pt x="139" y="1640"/>
                      <a:pt x="120" y="1581"/>
                    </a:cubicBezTo>
                    <a:lnTo>
                      <a:pt x="104" y="1533"/>
                    </a:lnTo>
                    <a:lnTo>
                      <a:pt x="240" y="1631"/>
                    </a:lnTo>
                    <a:lnTo>
                      <a:pt x="208" y="1631"/>
                    </a:lnTo>
                    <a:lnTo>
                      <a:pt x="192" y="1631"/>
                    </a:lnTo>
                    <a:lnTo>
                      <a:pt x="160" y="1631"/>
                    </a:lnTo>
                    <a:lnTo>
                      <a:pt x="144" y="1631"/>
                    </a:lnTo>
                    <a:cubicBezTo>
                      <a:pt x="65" y="1631"/>
                      <a:pt x="0" y="1567"/>
                      <a:pt x="0" y="1487"/>
                    </a:cubicBezTo>
                    <a:cubicBezTo>
                      <a:pt x="0" y="1408"/>
                      <a:pt x="65" y="1343"/>
                      <a:pt x="144" y="1343"/>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 name="Freeform 20"/>
              <p:cNvSpPr>
                <a:spLocks/>
              </p:cNvSpPr>
              <p:nvPr/>
            </p:nvSpPr>
            <p:spPr bwMode="auto">
              <a:xfrm>
                <a:off x="2074863" y="1754188"/>
                <a:ext cx="488950" cy="714375"/>
              </a:xfrm>
              <a:custGeom>
                <a:avLst/>
                <a:gdLst>
                  <a:gd name="T0" fmla="*/ 155 w 5127"/>
                  <a:gd name="T1" fmla="*/ 7078 h 7495"/>
                  <a:gd name="T2" fmla="*/ 316 w 5127"/>
                  <a:gd name="T3" fmla="*/ 6788 h 7495"/>
                  <a:gd name="T4" fmla="*/ 547 w 5127"/>
                  <a:gd name="T5" fmla="*/ 6563 h 7495"/>
                  <a:gd name="T6" fmla="*/ 604 w 5127"/>
                  <a:gd name="T7" fmla="*/ 6468 h 7495"/>
                  <a:gd name="T8" fmla="*/ 867 w 5127"/>
                  <a:gd name="T9" fmla="*/ 6291 h 7495"/>
                  <a:gd name="T10" fmla="*/ 1027 w 5127"/>
                  <a:gd name="T11" fmla="*/ 6291 h 7495"/>
                  <a:gd name="T12" fmla="*/ 1343 w 5127"/>
                  <a:gd name="T13" fmla="*/ 6401 h 7495"/>
                  <a:gd name="T14" fmla="*/ 1548 w 5127"/>
                  <a:gd name="T15" fmla="*/ 6502 h 7495"/>
                  <a:gd name="T16" fmla="*/ 1555 w 5127"/>
                  <a:gd name="T17" fmla="*/ 6515 h 7495"/>
                  <a:gd name="T18" fmla="*/ 1819 w 5127"/>
                  <a:gd name="T19" fmla="*/ 6676 h 7495"/>
                  <a:gd name="T20" fmla="*/ 1963 w 5127"/>
                  <a:gd name="T21" fmla="*/ 6836 h 7495"/>
                  <a:gd name="T22" fmla="*/ 2207 w 5127"/>
                  <a:gd name="T23" fmla="*/ 6929 h 7495"/>
                  <a:gd name="T24" fmla="*/ 2259 w 5127"/>
                  <a:gd name="T25" fmla="*/ 6819 h 7495"/>
                  <a:gd name="T26" fmla="*/ 2419 w 5127"/>
                  <a:gd name="T27" fmla="*/ 6723 h 7495"/>
                  <a:gd name="T28" fmla="*/ 2595 w 5127"/>
                  <a:gd name="T29" fmla="*/ 6611 h 7495"/>
                  <a:gd name="T30" fmla="*/ 2595 w 5127"/>
                  <a:gd name="T31" fmla="*/ 6595 h 7495"/>
                  <a:gd name="T32" fmla="*/ 2728 w 5127"/>
                  <a:gd name="T33" fmla="*/ 6401 h 7495"/>
                  <a:gd name="T34" fmla="*/ 2859 w 5127"/>
                  <a:gd name="T35" fmla="*/ 6182 h 7495"/>
                  <a:gd name="T36" fmla="*/ 3011 w 5127"/>
                  <a:gd name="T37" fmla="*/ 5843 h 7495"/>
                  <a:gd name="T38" fmla="*/ 3123 w 5127"/>
                  <a:gd name="T39" fmla="*/ 5587 h 7495"/>
                  <a:gd name="T40" fmla="*/ 3427 w 5127"/>
                  <a:gd name="T41" fmla="*/ 5027 h 7495"/>
                  <a:gd name="T42" fmla="*/ 3452 w 5127"/>
                  <a:gd name="T43" fmla="*/ 4724 h 7495"/>
                  <a:gd name="T44" fmla="*/ 3564 w 5127"/>
                  <a:gd name="T45" fmla="*/ 4404 h 7495"/>
                  <a:gd name="T46" fmla="*/ 3740 w 5127"/>
                  <a:gd name="T47" fmla="*/ 3828 h 7495"/>
                  <a:gd name="T48" fmla="*/ 3852 w 5127"/>
                  <a:gd name="T49" fmla="*/ 3508 h 7495"/>
                  <a:gd name="T50" fmla="*/ 4011 w 5127"/>
                  <a:gd name="T51" fmla="*/ 2966 h 7495"/>
                  <a:gd name="T52" fmla="*/ 4203 w 5127"/>
                  <a:gd name="T53" fmla="*/ 2278 h 7495"/>
                  <a:gd name="T54" fmla="*/ 4364 w 5127"/>
                  <a:gd name="T55" fmla="*/ 1764 h 7495"/>
                  <a:gd name="T56" fmla="*/ 4485 w 5127"/>
                  <a:gd name="T57" fmla="*/ 1292 h 7495"/>
                  <a:gd name="T58" fmla="*/ 4700 w 5127"/>
                  <a:gd name="T59" fmla="*/ 612 h 7495"/>
                  <a:gd name="T60" fmla="*/ 5051 w 5127"/>
                  <a:gd name="T61" fmla="*/ 291 h 7495"/>
                  <a:gd name="T62" fmla="*/ 4876 w 5127"/>
                  <a:gd name="T63" fmla="*/ 993 h 7495"/>
                  <a:gd name="T64" fmla="*/ 4718 w 5127"/>
                  <a:gd name="T65" fmla="*/ 1515 h 7495"/>
                  <a:gd name="T66" fmla="*/ 4555 w 5127"/>
                  <a:gd name="T67" fmla="*/ 2083 h 7495"/>
                  <a:gd name="T68" fmla="*/ 4411 w 5127"/>
                  <a:gd name="T69" fmla="*/ 2611 h 7495"/>
                  <a:gd name="T70" fmla="*/ 4210 w 5127"/>
                  <a:gd name="T71" fmla="*/ 3288 h 7495"/>
                  <a:gd name="T72" fmla="*/ 4043 w 5127"/>
                  <a:gd name="T73" fmla="*/ 3827 h 7495"/>
                  <a:gd name="T74" fmla="*/ 3948 w 5127"/>
                  <a:gd name="T75" fmla="*/ 4113 h 7495"/>
                  <a:gd name="T76" fmla="*/ 3764 w 5127"/>
                  <a:gd name="T77" fmla="*/ 4660 h 7495"/>
                  <a:gd name="T78" fmla="*/ 3643 w 5127"/>
                  <a:gd name="T79" fmla="*/ 5043 h 7495"/>
                  <a:gd name="T80" fmla="*/ 3484 w 5127"/>
                  <a:gd name="T81" fmla="*/ 5489 h 7495"/>
                  <a:gd name="T82" fmla="*/ 3323 w 5127"/>
                  <a:gd name="T83" fmla="*/ 5827 h 7495"/>
                  <a:gd name="T84" fmla="*/ 3211 w 5127"/>
                  <a:gd name="T85" fmla="*/ 6099 h 7495"/>
                  <a:gd name="T86" fmla="*/ 3087 w 5127"/>
                  <a:gd name="T87" fmla="*/ 6374 h 7495"/>
                  <a:gd name="T88" fmla="*/ 2956 w 5127"/>
                  <a:gd name="T89" fmla="*/ 6545 h 7495"/>
                  <a:gd name="T90" fmla="*/ 2828 w 5127"/>
                  <a:gd name="T91" fmla="*/ 6753 h 7495"/>
                  <a:gd name="T92" fmla="*/ 2547 w 5127"/>
                  <a:gd name="T93" fmla="*/ 6947 h 7495"/>
                  <a:gd name="T94" fmla="*/ 2475 w 5127"/>
                  <a:gd name="T95" fmla="*/ 6947 h 7495"/>
                  <a:gd name="T96" fmla="*/ 2211 w 5127"/>
                  <a:gd name="T97" fmla="*/ 7171 h 7495"/>
                  <a:gd name="T98" fmla="*/ 1987 w 5127"/>
                  <a:gd name="T99" fmla="*/ 7107 h 7495"/>
                  <a:gd name="T100" fmla="*/ 1659 w 5127"/>
                  <a:gd name="T101" fmla="*/ 6961 h 7495"/>
                  <a:gd name="T102" fmla="*/ 1635 w 5127"/>
                  <a:gd name="T103" fmla="*/ 6899 h 7495"/>
                  <a:gd name="T104" fmla="*/ 1352 w 5127"/>
                  <a:gd name="T105" fmla="*/ 6630 h 7495"/>
                  <a:gd name="T106" fmla="*/ 1347 w 5127"/>
                  <a:gd name="T107" fmla="*/ 6643 h 7495"/>
                  <a:gd name="T108" fmla="*/ 1155 w 5127"/>
                  <a:gd name="T109" fmla="*/ 6531 h 7495"/>
                  <a:gd name="T110" fmla="*/ 979 w 5127"/>
                  <a:gd name="T111" fmla="*/ 6531 h 7495"/>
                  <a:gd name="T112" fmla="*/ 819 w 5127"/>
                  <a:gd name="T113" fmla="*/ 6643 h 7495"/>
                  <a:gd name="T114" fmla="*/ 675 w 5127"/>
                  <a:gd name="T115" fmla="*/ 6803 h 7495"/>
                  <a:gd name="T116" fmla="*/ 499 w 5127"/>
                  <a:gd name="T117" fmla="*/ 6899 h 7495"/>
                  <a:gd name="T118" fmla="*/ 516 w 5127"/>
                  <a:gd name="T119" fmla="*/ 7028 h 7495"/>
                  <a:gd name="T120" fmla="*/ 380 w 5127"/>
                  <a:gd name="T121" fmla="*/ 7281 h 7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7" h="7495">
                    <a:moveTo>
                      <a:pt x="44" y="7252"/>
                    </a:moveTo>
                    <a:lnTo>
                      <a:pt x="76" y="7204"/>
                    </a:lnTo>
                    <a:cubicBezTo>
                      <a:pt x="102" y="7164"/>
                      <a:pt x="147" y="7139"/>
                      <a:pt x="195" y="7139"/>
                    </a:cubicBezTo>
                    <a:lnTo>
                      <a:pt x="211" y="7139"/>
                    </a:lnTo>
                    <a:lnTo>
                      <a:pt x="92" y="7204"/>
                    </a:lnTo>
                    <a:lnTo>
                      <a:pt x="124" y="7156"/>
                    </a:lnTo>
                    <a:lnTo>
                      <a:pt x="107" y="7190"/>
                    </a:lnTo>
                    <a:lnTo>
                      <a:pt x="123" y="7142"/>
                    </a:lnTo>
                    <a:cubicBezTo>
                      <a:pt x="125" y="7135"/>
                      <a:pt x="128" y="7129"/>
                      <a:pt x="131" y="7123"/>
                    </a:cubicBezTo>
                    <a:lnTo>
                      <a:pt x="163" y="7059"/>
                    </a:lnTo>
                    <a:lnTo>
                      <a:pt x="155" y="7078"/>
                    </a:lnTo>
                    <a:lnTo>
                      <a:pt x="171" y="7030"/>
                    </a:lnTo>
                    <a:cubicBezTo>
                      <a:pt x="175" y="7018"/>
                      <a:pt x="181" y="7006"/>
                      <a:pt x="188" y="6996"/>
                    </a:cubicBezTo>
                    <a:lnTo>
                      <a:pt x="220" y="6948"/>
                    </a:lnTo>
                    <a:cubicBezTo>
                      <a:pt x="246" y="6908"/>
                      <a:pt x="291" y="6883"/>
                      <a:pt x="339" y="6883"/>
                    </a:cubicBezTo>
                    <a:lnTo>
                      <a:pt x="355" y="6883"/>
                    </a:lnTo>
                    <a:lnTo>
                      <a:pt x="227" y="6963"/>
                    </a:lnTo>
                    <a:lnTo>
                      <a:pt x="259" y="6899"/>
                    </a:lnTo>
                    <a:lnTo>
                      <a:pt x="251" y="6918"/>
                    </a:lnTo>
                    <a:lnTo>
                      <a:pt x="267" y="6870"/>
                    </a:lnTo>
                    <a:cubicBezTo>
                      <a:pt x="271" y="6858"/>
                      <a:pt x="277" y="6846"/>
                      <a:pt x="284" y="6836"/>
                    </a:cubicBezTo>
                    <a:lnTo>
                      <a:pt x="316" y="6788"/>
                    </a:lnTo>
                    <a:cubicBezTo>
                      <a:pt x="342" y="6748"/>
                      <a:pt x="387" y="6723"/>
                      <a:pt x="435" y="6723"/>
                    </a:cubicBezTo>
                    <a:lnTo>
                      <a:pt x="451" y="6723"/>
                    </a:lnTo>
                    <a:lnTo>
                      <a:pt x="323" y="6803"/>
                    </a:lnTo>
                    <a:lnTo>
                      <a:pt x="355" y="6739"/>
                    </a:lnTo>
                    <a:lnTo>
                      <a:pt x="347" y="6758"/>
                    </a:lnTo>
                    <a:lnTo>
                      <a:pt x="363" y="6710"/>
                    </a:lnTo>
                    <a:cubicBezTo>
                      <a:pt x="382" y="6651"/>
                      <a:pt x="437" y="6611"/>
                      <a:pt x="499" y="6611"/>
                    </a:cubicBezTo>
                    <a:lnTo>
                      <a:pt x="531" y="6611"/>
                    </a:lnTo>
                    <a:lnTo>
                      <a:pt x="395" y="6710"/>
                    </a:lnTo>
                    <a:lnTo>
                      <a:pt x="411" y="6662"/>
                    </a:lnTo>
                    <a:cubicBezTo>
                      <a:pt x="430" y="6603"/>
                      <a:pt x="485" y="6563"/>
                      <a:pt x="547" y="6563"/>
                    </a:cubicBezTo>
                    <a:lnTo>
                      <a:pt x="579" y="6563"/>
                    </a:lnTo>
                    <a:lnTo>
                      <a:pt x="443" y="6662"/>
                    </a:lnTo>
                    <a:lnTo>
                      <a:pt x="459" y="6614"/>
                    </a:lnTo>
                    <a:cubicBezTo>
                      <a:pt x="478" y="6555"/>
                      <a:pt x="533" y="6515"/>
                      <a:pt x="595" y="6515"/>
                    </a:cubicBezTo>
                    <a:lnTo>
                      <a:pt x="627" y="6515"/>
                    </a:lnTo>
                    <a:lnTo>
                      <a:pt x="643" y="6515"/>
                    </a:lnTo>
                    <a:lnTo>
                      <a:pt x="675" y="6515"/>
                    </a:lnTo>
                    <a:lnTo>
                      <a:pt x="536" y="6625"/>
                    </a:lnTo>
                    <a:lnTo>
                      <a:pt x="552" y="6561"/>
                    </a:lnTo>
                    <a:cubicBezTo>
                      <a:pt x="556" y="6545"/>
                      <a:pt x="562" y="6529"/>
                      <a:pt x="572" y="6516"/>
                    </a:cubicBezTo>
                    <a:lnTo>
                      <a:pt x="604" y="6468"/>
                    </a:lnTo>
                    <a:cubicBezTo>
                      <a:pt x="630" y="6428"/>
                      <a:pt x="675" y="6403"/>
                      <a:pt x="723" y="6403"/>
                    </a:cubicBezTo>
                    <a:lnTo>
                      <a:pt x="739" y="6403"/>
                    </a:lnTo>
                    <a:lnTo>
                      <a:pt x="771" y="6403"/>
                    </a:lnTo>
                    <a:lnTo>
                      <a:pt x="787" y="6403"/>
                    </a:lnTo>
                    <a:lnTo>
                      <a:pt x="668" y="6468"/>
                    </a:lnTo>
                    <a:lnTo>
                      <a:pt x="700" y="6420"/>
                    </a:lnTo>
                    <a:cubicBezTo>
                      <a:pt x="726" y="6380"/>
                      <a:pt x="771" y="6355"/>
                      <a:pt x="819" y="6355"/>
                    </a:cubicBezTo>
                    <a:lnTo>
                      <a:pt x="835" y="6355"/>
                    </a:lnTo>
                    <a:lnTo>
                      <a:pt x="707" y="6435"/>
                    </a:lnTo>
                    <a:lnTo>
                      <a:pt x="739" y="6371"/>
                    </a:lnTo>
                    <a:cubicBezTo>
                      <a:pt x="763" y="6322"/>
                      <a:pt x="813" y="6291"/>
                      <a:pt x="867" y="6291"/>
                    </a:cubicBezTo>
                    <a:lnTo>
                      <a:pt x="883" y="6291"/>
                    </a:lnTo>
                    <a:lnTo>
                      <a:pt x="915" y="6291"/>
                    </a:lnTo>
                    <a:lnTo>
                      <a:pt x="931" y="6291"/>
                    </a:lnTo>
                    <a:lnTo>
                      <a:pt x="963" y="6291"/>
                    </a:lnTo>
                    <a:lnTo>
                      <a:pt x="827" y="6390"/>
                    </a:lnTo>
                    <a:lnTo>
                      <a:pt x="843" y="6342"/>
                    </a:lnTo>
                    <a:cubicBezTo>
                      <a:pt x="862" y="6283"/>
                      <a:pt x="917" y="6243"/>
                      <a:pt x="979" y="6243"/>
                    </a:cubicBezTo>
                    <a:lnTo>
                      <a:pt x="1011" y="6243"/>
                    </a:lnTo>
                    <a:cubicBezTo>
                      <a:pt x="1073" y="6243"/>
                      <a:pt x="1128" y="6283"/>
                      <a:pt x="1148" y="6342"/>
                    </a:cubicBezTo>
                    <a:lnTo>
                      <a:pt x="1164" y="6390"/>
                    </a:lnTo>
                    <a:lnTo>
                      <a:pt x="1027" y="6291"/>
                    </a:lnTo>
                    <a:lnTo>
                      <a:pt x="1059" y="6291"/>
                    </a:lnTo>
                    <a:lnTo>
                      <a:pt x="1075" y="6291"/>
                    </a:lnTo>
                    <a:lnTo>
                      <a:pt x="1107" y="6291"/>
                    </a:lnTo>
                    <a:lnTo>
                      <a:pt x="971" y="6390"/>
                    </a:lnTo>
                    <a:lnTo>
                      <a:pt x="987" y="6342"/>
                    </a:lnTo>
                    <a:cubicBezTo>
                      <a:pt x="1006" y="6283"/>
                      <a:pt x="1061" y="6243"/>
                      <a:pt x="1123" y="6243"/>
                    </a:cubicBezTo>
                    <a:lnTo>
                      <a:pt x="1155" y="6243"/>
                    </a:lnTo>
                    <a:lnTo>
                      <a:pt x="1171" y="6243"/>
                    </a:lnTo>
                    <a:cubicBezTo>
                      <a:pt x="1220" y="6243"/>
                      <a:pt x="1265" y="6268"/>
                      <a:pt x="1291" y="6308"/>
                    </a:cubicBezTo>
                    <a:lnTo>
                      <a:pt x="1323" y="6356"/>
                    </a:lnTo>
                    <a:cubicBezTo>
                      <a:pt x="1332" y="6369"/>
                      <a:pt x="1339" y="6385"/>
                      <a:pt x="1343" y="6401"/>
                    </a:cubicBezTo>
                    <a:lnTo>
                      <a:pt x="1359" y="6465"/>
                    </a:lnTo>
                    <a:lnTo>
                      <a:pt x="1219" y="6355"/>
                    </a:lnTo>
                    <a:lnTo>
                      <a:pt x="1251" y="6355"/>
                    </a:lnTo>
                    <a:lnTo>
                      <a:pt x="1267" y="6355"/>
                    </a:lnTo>
                    <a:lnTo>
                      <a:pt x="1299" y="6355"/>
                    </a:lnTo>
                    <a:lnTo>
                      <a:pt x="1315" y="6355"/>
                    </a:lnTo>
                    <a:lnTo>
                      <a:pt x="1347" y="6355"/>
                    </a:lnTo>
                    <a:lnTo>
                      <a:pt x="1363" y="6355"/>
                    </a:lnTo>
                    <a:lnTo>
                      <a:pt x="1395" y="6355"/>
                    </a:lnTo>
                    <a:cubicBezTo>
                      <a:pt x="1457" y="6355"/>
                      <a:pt x="1512" y="6395"/>
                      <a:pt x="1532" y="6454"/>
                    </a:cubicBezTo>
                    <a:lnTo>
                      <a:pt x="1548" y="6502"/>
                    </a:lnTo>
                    <a:lnTo>
                      <a:pt x="1411" y="6403"/>
                    </a:lnTo>
                    <a:lnTo>
                      <a:pt x="1443" y="6403"/>
                    </a:lnTo>
                    <a:cubicBezTo>
                      <a:pt x="1505" y="6403"/>
                      <a:pt x="1560" y="6443"/>
                      <a:pt x="1580" y="6502"/>
                    </a:cubicBezTo>
                    <a:lnTo>
                      <a:pt x="1596" y="6550"/>
                    </a:lnTo>
                    <a:lnTo>
                      <a:pt x="1459" y="6451"/>
                    </a:lnTo>
                    <a:lnTo>
                      <a:pt x="1491" y="6451"/>
                    </a:lnTo>
                    <a:cubicBezTo>
                      <a:pt x="1558" y="6451"/>
                      <a:pt x="1615" y="6496"/>
                      <a:pt x="1631" y="6561"/>
                    </a:cubicBezTo>
                    <a:lnTo>
                      <a:pt x="1647" y="6625"/>
                    </a:lnTo>
                    <a:lnTo>
                      <a:pt x="1507" y="6515"/>
                    </a:lnTo>
                    <a:lnTo>
                      <a:pt x="1539" y="6515"/>
                    </a:lnTo>
                    <a:lnTo>
                      <a:pt x="1555" y="6515"/>
                    </a:lnTo>
                    <a:cubicBezTo>
                      <a:pt x="1604" y="6515"/>
                      <a:pt x="1649" y="6540"/>
                      <a:pt x="1675" y="6580"/>
                    </a:cubicBezTo>
                    <a:lnTo>
                      <a:pt x="1707" y="6628"/>
                    </a:lnTo>
                    <a:lnTo>
                      <a:pt x="1587" y="6563"/>
                    </a:lnTo>
                    <a:lnTo>
                      <a:pt x="1603" y="6563"/>
                    </a:lnTo>
                    <a:cubicBezTo>
                      <a:pt x="1652" y="6563"/>
                      <a:pt x="1697" y="6588"/>
                      <a:pt x="1723" y="6628"/>
                    </a:cubicBezTo>
                    <a:lnTo>
                      <a:pt x="1755" y="6676"/>
                    </a:lnTo>
                    <a:lnTo>
                      <a:pt x="1635" y="6611"/>
                    </a:lnTo>
                    <a:lnTo>
                      <a:pt x="1651" y="6611"/>
                    </a:lnTo>
                    <a:lnTo>
                      <a:pt x="1683" y="6611"/>
                    </a:lnTo>
                    <a:lnTo>
                      <a:pt x="1699" y="6611"/>
                    </a:lnTo>
                    <a:cubicBezTo>
                      <a:pt x="1748" y="6611"/>
                      <a:pt x="1793" y="6636"/>
                      <a:pt x="1819" y="6676"/>
                    </a:cubicBezTo>
                    <a:lnTo>
                      <a:pt x="1851" y="6724"/>
                    </a:lnTo>
                    <a:lnTo>
                      <a:pt x="1731" y="6659"/>
                    </a:lnTo>
                    <a:lnTo>
                      <a:pt x="1747" y="6659"/>
                    </a:lnTo>
                    <a:cubicBezTo>
                      <a:pt x="1802" y="6659"/>
                      <a:pt x="1852" y="6690"/>
                      <a:pt x="1876" y="6739"/>
                    </a:cubicBezTo>
                    <a:lnTo>
                      <a:pt x="1908" y="6803"/>
                    </a:lnTo>
                    <a:cubicBezTo>
                      <a:pt x="1911" y="6809"/>
                      <a:pt x="1914" y="6815"/>
                      <a:pt x="1916" y="6822"/>
                    </a:cubicBezTo>
                    <a:lnTo>
                      <a:pt x="1932" y="6870"/>
                    </a:lnTo>
                    <a:lnTo>
                      <a:pt x="1795" y="6771"/>
                    </a:lnTo>
                    <a:lnTo>
                      <a:pt x="1827" y="6771"/>
                    </a:lnTo>
                    <a:lnTo>
                      <a:pt x="1843" y="6771"/>
                    </a:lnTo>
                    <a:cubicBezTo>
                      <a:pt x="1892" y="6771"/>
                      <a:pt x="1937" y="6796"/>
                      <a:pt x="1963" y="6836"/>
                    </a:cubicBezTo>
                    <a:lnTo>
                      <a:pt x="1995" y="6884"/>
                    </a:lnTo>
                    <a:lnTo>
                      <a:pt x="1875" y="6819"/>
                    </a:lnTo>
                    <a:lnTo>
                      <a:pt x="1891" y="6819"/>
                    </a:lnTo>
                    <a:lnTo>
                      <a:pt x="1923" y="6819"/>
                    </a:lnTo>
                    <a:lnTo>
                      <a:pt x="1939" y="6819"/>
                    </a:lnTo>
                    <a:lnTo>
                      <a:pt x="1971" y="6819"/>
                    </a:lnTo>
                    <a:lnTo>
                      <a:pt x="1987" y="6819"/>
                    </a:lnTo>
                    <a:lnTo>
                      <a:pt x="2019" y="6819"/>
                    </a:lnTo>
                    <a:lnTo>
                      <a:pt x="2035" y="6819"/>
                    </a:lnTo>
                    <a:lnTo>
                      <a:pt x="2067" y="6819"/>
                    </a:lnTo>
                    <a:cubicBezTo>
                      <a:pt x="2134" y="6819"/>
                      <a:pt x="2191" y="6864"/>
                      <a:pt x="2207" y="6929"/>
                    </a:cubicBezTo>
                    <a:lnTo>
                      <a:pt x="2223" y="6993"/>
                    </a:lnTo>
                    <a:lnTo>
                      <a:pt x="2083" y="6883"/>
                    </a:lnTo>
                    <a:lnTo>
                      <a:pt x="2115" y="6883"/>
                    </a:lnTo>
                    <a:lnTo>
                      <a:pt x="2131" y="6883"/>
                    </a:lnTo>
                    <a:lnTo>
                      <a:pt x="2163" y="6883"/>
                    </a:lnTo>
                    <a:lnTo>
                      <a:pt x="2179" y="6883"/>
                    </a:lnTo>
                    <a:lnTo>
                      <a:pt x="2211" y="6883"/>
                    </a:lnTo>
                    <a:lnTo>
                      <a:pt x="2072" y="6993"/>
                    </a:lnTo>
                    <a:lnTo>
                      <a:pt x="2088" y="6929"/>
                    </a:lnTo>
                    <a:cubicBezTo>
                      <a:pt x="2104" y="6864"/>
                      <a:pt x="2161" y="6819"/>
                      <a:pt x="2227" y="6819"/>
                    </a:cubicBezTo>
                    <a:lnTo>
                      <a:pt x="2259" y="6819"/>
                    </a:lnTo>
                    <a:lnTo>
                      <a:pt x="2275" y="6819"/>
                    </a:lnTo>
                    <a:lnTo>
                      <a:pt x="2156" y="6884"/>
                    </a:lnTo>
                    <a:lnTo>
                      <a:pt x="2188" y="6836"/>
                    </a:lnTo>
                    <a:cubicBezTo>
                      <a:pt x="2214" y="6796"/>
                      <a:pt x="2259" y="6771"/>
                      <a:pt x="2307" y="6771"/>
                    </a:cubicBezTo>
                    <a:lnTo>
                      <a:pt x="2323" y="6771"/>
                    </a:lnTo>
                    <a:lnTo>
                      <a:pt x="2204" y="6836"/>
                    </a:lnTo>
                    <a:lnTo>
                      <a:pt x="2236" y="6788"/>
                    </a:lnTo>
                    <a:cubicBezTo>
                      <a:pt x="2262" y="6748"/>
                      <a:pt x="2307" y="6723"/>
                      <a:pt x="2355" y="6723"/>
                    </a:cubicBezTo>
                    <a:lnTo>
                      <a:pt x="2371" y="6723"/>
                    </a:lnTo>
                    <a:lnTo>
                      <a:pt x="2403" y="6723"/>
                    </a:lnTo>
                    <a:lnTo>
                      <a:pt x="2419" y="6723"/>
                    </a:lnTo>
                    <a:lnTo>
                      <a:pt x="2451" y="6723"/>
                    </a:lnTo>
                    <a:lnTo>
                      <a:pt x="2312" y="6833"/>
                    </a:lnTo>
                    <a:lnTo>
                      <a:pt x="2328" y="6769"/>
                    </a:lnTo>
                    <a:cubicBezTo>
                      <a:pt x="2344" y="6704"/>
                      <a:pt x="2401" y="6659"/>
                      <a:pt x="2467" y="6659"/>
                    </a:cubicBezTo>
                    <a:lnTo>
                      <a:pt x="2499" y="6659"/>
                    </a:lnTo>
                    <a:lnTo>
                      <a:pt x="2515" y="6659"/>
                    </a:lnTo>
                    <a:lnTo>
                      <a:pt x="2547" y="6659"/>
                    </a:lnTo>
                    <a:lnTo>
                      <a:pt x="2563" y="6659"/>
                    </a:lnTo>
                    <a:lnTo>
                      <a:pt x="2444" y="6724"/>
                    </a:lnTo>
                    <a:lnTo>
                      <a:pt x="2476" y="6676"/>
                    </a:lnTo>
                    <a:cubicBezTo>
                      <a:pt x="2502" y="6636"/>
                      <a:pt x="2547" y="6611"/>
                      <a:pt x="2595" y="6611"/>
                    </a:cubicBezTo>
                    <a:lnTo>
                      <a:pt x="2611" y="6611"/>
                    </a:lnTo>
                    <a:lnTo>
                      <a:pt x="2492" y="6676"/>
                    </a:lnTo>
                    <a:lnTo>
                      <a:pt x="2524" y="6628"/>
                    </a:lnTo>
                    <a:cubicBezTo>
                      <a:pt x="2550" y="6588"/>
                      <a:pt x="2595" y="6563"/>
                      <a:pt x="2643" y="6563"/>
                    </a:cubicBezTo>
                    <a:lnTo>
                      <a:pt x="2659" y="6563"/>
                    </a:lnTo>
                    <a:lnTo>
                      <a:pt x="2691" y="6563"/>
                    </a:lnTo>
                    <a:lnTo>
                      <a:pt x="2555" y="6662"/>
                    </a:lnTo>
                    <a:lnTo>
                      <a:pt x="2571" y="6614"/>
                    </a:lnTo>
                    <a:cubicBezTo>
                      <a:pt x="2590" y="6555"/>
                      <a:pt x="2645" y="6515"/>
                      <a:pt x="2707" y="6515"/>
                    </a:cubicBezTo>
                    <a:lnTo>
                      <a:pt x="2723" y="6515"/>
                    </a:lnTo>
                    <a:lnTo>
                      <a:pt x="2595" y="6595"/>
                    </a:lnTo>
                    <a:lnTo>
                      <a:pt x="2627" y="6531"/>
                    </a:lnTo>
                    <a:cubicBezTo>
                      <a:pt x="2651" y="6482"/>
                      <a:pt x="2701" y="6451"/>
                      <a:pt x="2755" y="6451"/>
                    </a:cubicBezTo>
                    <a:lnTo>
                      <a:pt x="2771" y="6451"/>
                    </a:lnTo>
                    <a:lnTo>
                      <a:pt x="2652" y="6516"/>
                    </a:lnTo>
                    <a:lnTo>
                      <a:pt x="2684" y="6468"/>
                    </a:lnTo>
                    <a:lnTo>
                      <a:pt x="2667" y="6502"/>
                    </a:lnTo>
                    <a:lnTo>
                      <a:pt x="2683" y="6454"/>
                    </a:lnTo>
                    <a:cubicBezTo>
                      <a:pt x="2702" y="6395"/>
                      <a:pt x="2757" y="6355"/>
                      <a:pt x="2819" y="6355"/>
                    </a:cubicBezTo>
                    <a:lnTo>
                      <a:pt x="2851" y="6355"/>
                    </a:lnTo>
                    <a:lnTo>
                      <a:pt x="2712" y="6465"/>
                    </a:lnTo>
                    <a:lnTo>
                      <a:pt x="2728" y="6401"/>
                    </a:lnTo>
                    <a:cubicBezTo>
                      <a:pt x="2744" y="6336"/>
                      <a:pt x="2801" y="6291"/>
                      <a:pt x="2867" y="6291"/>
                    </a:cubicBezTo>
                    <a:lnTo>
                      <a:pt x="2899" y="6291"/>
                    </a:lnTo>
                    <a:lnTo>
                      <a:pt x="2763" y="6390"/>
                    </a:lnTo>
                    <a:lnTo>
                      <a:pt x="2779" y="6342"/>
                    </a:lnTo>
                    <a:cubicBezTo>
                      <a:pt x="2783" y="6330"/>
                      <a:pt x="2789" y="6318"/>
                      <a:pt x="2796" y="6308"/>
                    </a:cubicBezTo>
                    <a:lnTo>
                      <a:pt x="2828" y="6260"/>
                    </a:lnTo>
                    <a:lnTo>
                      <a:pt x="2808" y="6305"/>
                    </a:lnTo>
                    <a:lnTo>
                      <a:pt x="2824" y="6241"/>
                    </a:lnTo>
                    <a:cubicBezTo>
                      <a:pt x="2828" y="6225"/>
                      <a:pt x="2834" y="6209"/>
                      <a:pt x="2844" y="6196"/>
                    </a:cubicBezTo>
                    <a:lnTo>
                      <a:pt x="2876" y="6148"/>
                    </a:lnTo>
                    <a:lnTo>
                      <a:pt x="2859" y="6182"/>
                    </a:lnTo>
                    <a:lnTo>
                      <a:pt x="2875" y="6134"/>
                    </a:lnTo>
                    <a:cubicBezTo>
                      <a:pt x="2877" y="6127"/>
                      <a:pt x="2880" y="6121"/>
                      <a:pt x="2883" y="6115"/>
                    </a:cubicBezTo>
                    <a:lnTo>
                      <a:pt x="2915" y="6051"/>
                    </a:lnTo>
                    <a:lnTo>
                      <a:pt x="2907" y="6070"/>
                    </a:lnTo>
                    <a:lnTo>
                      <a:pt x="2923" y="6022"/>
                    </a:lnTo>
                    <a:cubicBezTo>
                      <a:pt x="2927" y="6010"/>
                      <a:pt x="2933" y="5998"/>
                      <a:pt x="2940" y="5988"/>
                    </a:cubicBezTo>
                    <a:lnTo>
                      <a:pt x="2972" y="5940"/>
                    </a:lnTo>
                    <a:lnTo>
                      <a:pt x="2955" y="5974"/>
                    </a:lnTo>
                    <a:lnTo>
                      <a:pt x="2971" y="5926"/>
                    </a:lnTo>
                    <a:cubicBezTo>
                      <a:pt x="2973" y="5919"/>
                      <a:pt x="2976" y="5913"/>
                      <a:pt x="2979" y="5907"/>
                    </a:cubicBezTo>
                    <a:lnTo>
                      <a:pt x="3011" y="5843"/>
                    </a:lnTo>
                    <a:lnTo>
                      <a:pt x="3003" y="5862"/>
                    </a:lnTo>
                    <a:lnTo>
                      <a:pt x="3019" y="5814"/>
                    </a:lnTo>
                    <a:cubicBezTo>
                      <a:pt x="3023" y="5802"/>
                      <a:pt x="3029" y="5790"/>
                      <a:pt x="3036" y="5780"/>
                    </a:cubicBezTo>
                    <a:lnTo>
                      <a:pt x="3068" y="5732"/>
                    </a:lnTo>
                    <a:lnTo>
                      <a:pt x="3048" y="5777"/>
                    </a:lnTo>
                    <a:lnTo>
                      <a:pt x="3064" y="5713"/>
                    </a:lnTo>
                    <a:cubicBezTo>
                      <a:pt x="3068" y="5697"/>
                      <a:pt x="3074" y="5681"/>
                      <a:pt x="3084" y="5668"/>
                    </a:cubicBezTo>
                    <a:lnTo>
                      <a:pt x="3116" y="5620"/>
                    </a:lnTo>
                    <a:lnTo>
                      <a:pt x="3099" y="5654"/>
                    </a:lnTo>
                    <a:lnTo>
                      <a:pt x="3115" y="5606"/>
                    </a:lnTo>
                    <a:cubicBezTo>
                      <a:pt x="3117" y="5599"/>
                      <a:pt x="3120" y="5593"/>
                      <a:pt x="3123" y="5587"/>
                    </a:cubicBezTo>
                    <a:lnTo>
                      <a:pt x="3155" y="5523"/>
                    </a:lnTo>
                    <a:lnTo>
                      <a:pt x="3141" y="5564"/>
                    </a:lnTo>
                    <a:lnTo>
                      <a:pt x="3157" y="5468"/>
                    </a:lnTo>
                    <a:cubicBezTo>
                      <a:pt x="3169" y="5398"/>
                      <a:pt x="3229" y="5347"/>
                      <a:pt x="3299" y="5347"/>
                    </a:cubicBezTo>
                    <a:lnTo>
                      <a:pt x="3331" y="5347"/>
                    </a:lnTo>
                    <a:lnTo>
                      <a:pt x="3195" y="5446"/>
                    </a:lnTo>
                    <a:lnTo>
                      <a:pt x="3211" y="5398"/>
                    </a:lnTo>
                    <a:lnTo>
                      <a:pt x="3241" y="5292"/>
                    </a:lnTo>
                    <a:lnTo>
                      <a:pt x="3259" y="5238"/>
                    </a:lnTo>
                    <a:lnTo>
                      <a:pt x="3289" y="5132"/>
                    </a:lnTo>
                    <a:cubicBezTo>
                      <a:pt x="3307" y="5070"/>
                      <a:pt x="3363" y="5027"/>
                      <a:pt x="3427" y="5027"/>
                    </a:cubicBezTo>
                    <a:lnTo>
                      <a:pt x="3443" y="5027"/>
                    </a:lnTo>
                    <a:lnTo>
                      <a:pt x="3324" y="5092"/>
                    </a:lnTo>
                    <a:lnTo>
                      <a:pt x="3356" y="5044"/>
                    </a:lnTo>
                    <a:lnTo>
                      <a:pt x="3333" y="5103"/>
                    </a:lnTo>
                    <a:lnTo>
                      <a:pt x="3349" y="4991"/>
                    </a:lnTo>
                    <a:cubicBezTo>
                      <a:pt x="3352" y="4970"/>
                      <a:pt x="3360" y="4949"/>
                      <a:pt x="3372" y="4932"/>
                    </a:cubicBezTo>
                    <a:lnTo>
                      <a:pt x="3404" y="4884"/>
                    </a:lnTo>
                    <a:lnTo>
                      <a:pt x="3381" y="4943"/>
                    </a:lnTo>
                    <a:lnTo>
                      <a:pt x="3397" y="4831"/>
                    </a:lnTo>
                    <a:cubicBezTo>
                      <a:pt x="3400" y="4810"/>
                      <a:pt x="3408" y="4789"/>
                      <a:pt x="3420" y="4772"/>
                    </a:cubicBezTo>
                    <a:lnTo>
                      <a:pt x="3452" y="4724"/>
                    </a:lnTo>
                    <a:lnTo>
                      <a:pt x="3435" y="4758"/>
                    </a:lnTo>
                    <a:lnTo>
                      <a:pt x="3451" y="4710"/>
                    </a:lnTo>
                    <a:cubicBezTo>
                      <a:pt x="3453" y="4703"/>
                      <a:pt x="3456" y="4697"/>
                      <a:pt x="3459" y="4691"/>
                    </a:cubicBezTo>
                    <a:lnTo>
                      <a:pt x="3491" y="4627"/>
                    </a:lnTo>
                    <a:lnTo>
                      <a:pt x="3477" y="4668"/>
                    </a:lnTo>
                    <a:lnTo>
                      <a:pt x="3493" y="4572"/>
                    </a:lnTo>
                    <a:cubicBezTo>
                      <a:pt x="3496" y="4558"/>
                      <a:pt x="3500" y="4544"/>
                      <a:pt x="3507" y="4531"/>
                    </a:cubicBezTo>
                    <a:lnTo>
                      <a:pt x="3539" y="4467"/>
                    </a:lnTo>
                    <a:lnTo>
                      <a:pt x="3531" y="4486"/>
                    </a:lnTo>
                    <a:lnTo>
                      <a:pt x="3547" y="4438"/>
                    </a:lnTo>
                    <a:cubicBezTo>
                      <a:pt x="3551" y="4426"/>
                      <a:pt x="3557" y="4414"/>
                      <a:pt x="3564" y="4404"/>
                    </a:cubicBezTo>
                    <a:lnTo>
                      <a:pt x="3596" y="4356"/>
                    </a:lnTo>
                    <a:lnTo>
                      <a:pt x="3573" y="4415"/>
                    </a:lnTo>
                    <a:lnTo>
                      <a:pt x="3589" y="4303"/>
                    </a:lnTo>
                    <a:cubicBezTo>
                      <a:pt x="3590" y="4295"/>
                      <a:pt x="3592" y="4286"/>
                      <a:pt x="3595" y="4278"/>
                    </a:cubicBezTo>
                    <a:lnTo>
                      <a:pt x="3627" y="4182"/>
                    </a:lnTo>
                    <a:lnTo>
                      <a:pt x="3640" y="4129"/>
                    </a:lnTo>
                    <a:lnTo>
                      <a:pt x="3675" y="4022"/>
                    </a:lnTo>
                    <a:lnTo>
                      <a:pt x="3669" y="4047"/>
                    </a:lnTo>
                    <a:lnTo>
                      <a:pt x="3685" y="3935"/>
                    </a:lnTo>
                    <a:cubicBezTo>
                      <a:pt x="3688" y="3914"/>
                      <a:pt x="3696" y="3893"/>
                      <a:pt x="3708" y="3876"/>
                    </a:cubicBezTo>
                    <a:lnTo>
                      <a:pt x="3740" y="3828"/>
                    </a:lnTo>
                    <a:lnTo>
                      <a:pt x="3723" y="3862"/>
                    </a:lnTo>
                    <a:lnTo>
                      <a:pt x="3739" y="3814"/>
                    </a:lnTo>
                    <a:cubicBezTo>
                      <a:pt x="3741" y="3807"/>
                      <a:pt x="3744" y="3801"/>
                      <a:pt x="3747" y="3795"/>
                    </a:cubicBezTo>
                    <a:lnTo>
                      <a:pt x="3779" y="3731"/>
                    </a:lnTo>
                    <a:lnTo>
                      <a:pt x="3771" y="3750"/>
                    </a:lnTo>
                    <a:lnTo>
                      <a:pt x="3787" y="3702"/>
                    </a:lnTo>
                    <a:cubicBezTo>
                      <a:pt x="3791" y="3690"/>
                      <a:pt x="3797" y="3678"/>
                      <a:pt x="3804" y="3668"/>
                    </a:cubicBezTo>
                    <a:lnTo>
                      <a:pt x="3836" y="3620"/>
                    </a:lnTo>
                    <a:lnTo>
                      <a:pt x="3813" y="3679"/>
                    </a:lnTo>
                    <a:lnTo>
                      <a:pt x="3829" y="3567"/>
                    </a:lnTo>
                    <a:cubicBezTo>
                      <a:pt x="3832" y="3546"/>
                      <a:pt x="3840" y="3525"/>
                      <a:pt x="3852" y="3508"/>
                    </a:cubicBezTo>
                    <a:lnTo>
                      <a:pt x="3884" y="3460"/>
                    </a:lnTo>
                    <a:lnTo>
                      <a:pt x="3861" y="3519"/>
                    </a:lnTo>
                    <a:lnTo>
                      <a:pt x="3877" y="3407"/>
                    </a:lnTo>
                    <a:cubicBezTo>
                      <a:pt x="3880" y="3386"/>
                      <a:pt x="3888" y="3365"/>
                      <a:pt x="3900" y="3348"/>
                    </a:cubicBezTo>
                    <a:lnTo>
                      <a:pt x="3932" y="3300"/>
                    </a:lnTo>
                    <a:lnTo>
                      <a:pt x="3909" y="3359"/>
                    </a:lnTo>
                    <a:lnTo>
                      <a:pt x="3925" y="3247"/>
                    </a:lnTo>
                    <a:cubicBezTo>
                      <a:pt x="3926" y="3239"/>
                      <a:pt x="3928" y="3230"/>
                      <a:pt x="3931" y="3222"/>
                    </a:cubicBezTo>
                    <a:lnTo>
                      <a:pt x="3963" y="3126"/>
                    </a:lnTo>
                    <a:lnTo>
                      <a:pt x="3976" y="3073"/>
                    </a:lnTo>
                    <a:lnTo>
                      <a:pt x="4011" y="2966"/>
                    </a:lnTo>
                    <a:lnTo>
                      <a:pt x="4024" y="2913"/>
                    </a:lnTo>
                    <a:lnTo>
                      <a:pt x="4059" y="2806"/>
                    </a:lnTo>
                    <a:lnTo>
                      <a:pt x="4075" y="2758"/>
                    </a:lnTo>
                    <a:lnTo>
                      <a:pt x="4105" y="2652"/>
                    </a:lnTo>
                    <a:lnTo>
                      <a:pt x="4117" y="2559"/>
                    </a:lnTo>
                    <a:cubicBezTo>
                      <a:pt x="4120" y="2538"/>
                      <a:pt x="4128" y="2517"/>
                      <a:pt x="4140" y="2500"/>
                    </a:cubicBezTo>
                    <a:lnTo>
                      <a:pt x="4172" y="2452"/>
                    </a:lnTo>
                    <a:lnTo>
                      <a:pt x="4149" y="2511"/>
                    </a:lnTo>
                    <a:lnTo>
                      <a:pt x="4165" y="2399"/>
                    </a:lnTo>
                    <a:cubicBezTo>
                      <a:pt x="4166" y="2391"/>
                      <a:pt x="4168" y="2382"/>
                      <a:pt x="4171" y="2374"/>
                    </a:cubicBezTo>
                    <a:lnTo>
                      <a:pt x="4203" y="2278"/>
                    </a:lnTo>
                    <a:lnTo>
                      <a:pt x="4197" y="2303"/>
                    </a:lnTo>
                    <a:lnTo>
                      <a:pt x="4213" y="2191"/>
                    </a:lnTo>
                    <a:cubicBezTo>
                      <a:pt x="4214" y="2183"/>
                      <a:pt x="4216" y="2174"/>
                      <a:pt x="4219" y="2166"/>
                    </a:cubicBezTo>
                    <a:lnTo>
                      <a:pt x="4251" y="2070"/>
                    </a:lnTo>
                    <a:lnTo>
                      <a:pt x="4264" y="2017"/>
                    </a:lnTo>
                    <a:cubicBezTo>
                      <a:pt x="4268" y="2001"/>
                      <a:pt x="4274" y="1985"/>
                      <a:pt x="4284" y="1972"/>
                    </a:cubicBezTo>
                    <a:lnTo>
                      <a:pt x="4316" y="1924"/>
                    </a:lnTo>
                    <a:lnTo>
                      <a:pt x="4293" y="1983"/>
                    </a:lnTo>
                    <a:lnTo>
                      <a:pt x="4309" y="1871"/>
                    </a:lnTo>
                    <a:cubicBezTo>
                      <a:pt x="4312" y="1850"/>
                      <a:pt x="4320" y="1829"/>
                      <a:pt x="4332" y="1812"/>
                    </a:cubicBezTo>
                    <a:lnTo>
                      <a:pt x="4364" y="1764"/>
                    </a:lnTo>
                    <a:lnTo>
                      <a:pt x="4341" y="1820"/>
                    </a:lnTo>
                    <a:lnTo>
                      <a:pt x="4357" y="1724"/>
                    </a:lnTo>
                    <a:cubicBezTo>
                      <a:pt x="4360" y="1710"/>
                      <a:pt x="4364" y="1696"/>
                      <a:pt x="4371" y="1683"/>
                    </a:cubicBezTo>
                    <a:lnTo>
                      <a:pt x="4403" y="1619"/>
                    </a:lnTo>
                    <a:lnTo>
                      <a:pt x="4389" y="1660"/>
                    </a:lnTo>
                    <a:lnTo>
                      <a:pt x="4405" y="1564"/>
                    </a:lnTo>
                    <a:lnTo>
                      <a:pt x="4441" y="1436"/>
                    </a:lnTo>
                    <a:lnTo>
                      <a:pt x="4453" y="1343"/>
                    </a:lnTo>
                    <a:cubicBezTo>
                      <a:pt x="4456" y="1322"/>
                      <a:pt x="4464" y="1301"/>
                      <a:pt x="4476" y="1284"/>
                    </a:cubicBezTo>
                    <a:lnTo>
                      <a:pt x="4508" y="1236"/>
                    </a:lnTo>
                    <a:lnTo>
                      <a:pt x="4485" y="1292"/>
                    </a:lnTo>
                    <a:lnTo>
                      <a:pt x="4501" y="1196"/>
                    </a:lnTo>
                    <a:lnTo>
                      <a:pt x="4537" y="1068"/>
                    </a:lnTo>
                    <a:lnTo>
                      <a:pt x="4555" y="1014"/>
                    </a:lnTo>
                    <a:cubicBezTo>
                      <a:pt x="4557" y="1007"/>
                      <a:pt x="4560" y="1001"/>
                      <a:pt x="4563" y="995"/>
                    </a:cubicBezTo>
                    <a:lnTo>
                      <a:pt x="4595" y="931"/>
                    </a:lnTo>
                    <a:lnTo>
                      <a:pt x="4587" y="950"/>
                    </a:lnTo>
                    <a:lnTo>
                      <a:pt x="4603" y="902"/>
                    </a:lnTo>
                    <a:lnTo>
                      <a:pt x="4633" y="796"/>
                    </a:lnTo>
                    <a:lnTo>
                      <a:pt x="4645" y="716"/>
                    </a:lnTo>
                    <a:cubicBezTo>
                      <a:pt x="4649" y="696"/>
                      <a:pt x="4656" y="677"/>
                      <a:pt x="4668" y="660"/>
                    </a:cubicBezTo>
                    <a:lnTo>
                      <a:pt x="4700" y="612"/>
                    </a:lnTo>
                    <a:lnTo>
                      <a:pt x="4677" y="671"/>
                    </a:lnTo>
                    <a:lnTo>
                      <a:pt x="4693" y="559"/>
                    </a:lnTo>
                    <a:lnTo>
                      <a:pt x="4729" y="428"/>
                    </a:lnTo>
                    <a:lnTo>
                      <a:pt x="4747" y="374"/>
                    </a:lnTo>
                    <a:lnTo>
                      <a:pt x="4777" y="268"/>
                    </a:lnTo>
                    <a:lnTo>
                      <a:pt x="4789" y="188"/>
                    </a:lnTo>
                    <a:cubicBezTo>
                      <a:pt x="4793" y="168"/>
                      <a:pt x="4800" y="149"/>
                      <a:pt x="4812" y="132"/>
                    </a:cubicBezTo>
                    <a:lnTo>
                      <a:pt x="4844" y="84"/>
                    </a:lnTo>
                    <a:cubicBezTo>
                      <a:pt x="4888" y="17"/>
                      <a:pt x="4977" y="0"/>
                      <a:pt x="5043" y="44"/>
                    </a:cubicBezTo>
                    <a:cubicBezTo>
                      <a:pt x="5110" y="88"/>
                      <a:pt x="5127" y="177"/>
                      <a:pt x="5083" y="243"/>
                    </a:cubicBezTo>
                    <a:lnTo>
                      <a:pt x="5051" y="291"/>
                    </a:lnTo>
                    <a:lnTo>
                      <a:pt x="5074" y="235"/>
                    </a:lnTo>
                    <a:lnTo>
                      <a:pt x="5054" y="347"/>
                    </a:lnTo>
                    <a:lnTo>
                      <a:pt x="5020" y="465"/>
                    </a:lnTo>
                    <a:lnTo>
                      <a:pt x="5006" y="507"/>
                    </a:lnTo>
                    <a:lnTo>
                      <a:pt x="4978" y="600"/>
                    </a:lnTo>
                    <a:lnTo>
                      <a:pt x="4962" y="712"/>
                    </a:lnTo>
                    <a:cubicBezTo>
                      <a:pt x="4959" y="733"/>
                      <a:pt x="4951" y="753"/>
                      <a:pt x="4939" y="771"/>
                    </a:cubicBezTo>
                    <a:lnTo>
                      <a:pt x="4907" y="819"/>
                    </a:lnTo>
                    <a:lnTo>
                      <a:pt x="4930" y="763"/>
                    </a:lnTo>
                    <a:lnTo>
                      <a:pt x="4910" y="875"/>
                    </a:lnTo>
                    <a:lnTo>
                      <a:pt x="4876" y="993"/>
                    </a:lnTo>
                    <a:lnTo>
                      <a:pt x="4860" y="1041"/>
                    </a:lnTo>
                    <a:cubicBezTo>
                      <a:pt x="4858" y="1047"/>
                      <a:pt x="4855" y="1054"/>
                      <a:pt x="4852" y="1060"/>
                    </a:cubicBezTo>
                    <a:lnTo>
                      <a:pt x="4820" y="1124"/>
                    </a:lnTo>
                    <a:lnTo>
                      <a:pt x="4828" y="1105"/>
                    </a:lnTo>
                    <a:lnTo>
                      <a:pt x="4814" y="1147"/>
                    </a:lnTo>
                    <a:lnTo>
                      <a:pt x="4786" y="1243"/>
                    </a:lnTo>
                    <a:lnTo>
                      <a:pt x="4770" y="1339"/>
                    </a:lnTo>
                    <a:cubicBezTo>
                      <a:pt x="4766" y="1359"/>
                      <a:pt x="4759" y="1378"/>
                      <a:pt x="4747" y="1395"/>
                    </a:cubicBezTo>
                    <a:lnTo>
                      <a:pt x="4715" y="1443"/>
                    </a:lnTo>
                    <a:lnTo>
                      <a:pt x="4738" y="1384"/>
                    </a:lnTo>
                    <a:lnTo>
                      <a:pt x="4718" y="1515"/>
                    </a:lnTo>
                    <a:lnTo>
                      <a:pt x="4690" y="1611"/>
                    </a:lnTo>
                    <a:lnTo>
                      <a:pt x="4674" y="1707"/>
                    </a:lnTo>
                    <a:cubicBezTo>
                      <a:pt x="4671" y="1721"/>
                      <a:pt x="4667" y="1735"/>
                      <a:pt x="4660" y="1748"/>
                    </a:cubicBezTo>
                    <a:lnTo>
                      <a:pt x="4628" y="1812"/>
                    </a:lnTo>
                    <a:lnTo>
                      <a:pt x="4642" y="1771"/>
                    </a:lnTo>
                    <a:lnTo>
                      <a:pt x="4626" y="1867"/>
                    </a:lnTo>
                    <a:cubicBezTo>
                      <a:pt x="4622" y="1887"/>
                      <a:pt x="4615" y="1906"/>
                      <a:pt x="4603" y="1923"/>
                    </a:cubicBezTo>
                    <a:lnTo>
                      <a:pt x="4571" y="1971"/>
                    </a:lnTo>
                    <a:lnTo>
                      <a:pt x="4594" y="1912"/>
                    </a:lnTo>
                    <a:lnTo>
                      <a:pt x="4578" y="2024"/>
                    </a:lnTo>
                    <a:cubicBezTo>
                      <a:pt x="4575" y="2045"/>
                      <a:pt x="4567" y="2065"/>
                      <a:pt x="4555" y="2083"/>
                    </a:cubicBezTo>
                    <a:lnTo>
                      <a:pt x="4523" y="2131"/>
                    </a:lnTo>
                    <a:lnTo>
                      <a:pt x="4543" y="2086"/>
                    </a:lnTo>
                    <a:lnTo>
                      <a:pt x="4524" y="2161"/>
                    </a:lnTo>
                    <a:lnTo>
                      <a:pt x="4492" y="2257"/>
                    </a:lnTo>
                    <a:lnTo>
                      <a:pt x="4498" y="2232"/>
                    </a:lnTo>
                    <a:lnTo>
                      <a:pt x="4482" y="2344"/>
                    </a:lnTo>
                    <a:cubicBezTo>
                      <a:pt x="4481" y="2352"/>
                      <a:pt x="4479" y="2361"/>
                      <a:pt x="4476" y="2369"/>
                    </a:cubicBezTo>
                    <a:lnTo>
                      <a:pt x="4444" y="2465"/>
                    </a:lnTo>
                    <a:lnTo>
                      <a:pt x="4450" y="2440"/>
                    </a:lnTo>
                    <a:lnTo>
                      <a:pt x="4434" y="2552"/>
                    </a:lnTo>
                    <a:cubicBezTo>
                      <a:pt x="4431" y="2573"/>
                      <a:pt x="4423" y="2593"/>
                      <a:pt x="4411" y="2611"/>
                    </a:cubicBezTo>
                    <a:lnTo>
                      <a:pt x="4379" y="2659"/>
                    </a:lnTo>
                    <a:lnTo>
                      <a:pt x="4402" y="2600"/>
                    </a:lnTo>
                    <a:lnTo>
                      <a:pt x="4382" y="2731"/>
                    </a:lnTo>
                    <a:lnTo>
                      <a:pt x="4348" y="2849"/>
                    </a:lnTo>
                    <a:lnTo>
                      <a:pt x="4332" y="2897"/>
                    </a:lnTo>
                    <a:lnTo>
                      <a:pt x="4303" y="2982"/>
                    </a:lnTo>
                    <a:lnTo>
                      <a:pt x="4284" y="3057"/>
                    </a:lnTo>
                    <a:lnTo>
                      <a:pt x="4255" y="3142"/>
                    </a:lnTo>
                    <a:lnTo>
                      <a:pt x="4236" y="3217"/>
                    </a:lnTo>
                    <a:lnTo>
                      <a:pt x="4204" y="3313"/>
                    </a:lnTo>
                    <a:lnTo>
                      <a:pt x="4210" y="3288"/>
                    </a:lnTo>
                    <a:lnTo>
                      <a:pt x="4194" y="3400"/>
                    </a:lnTo>
                    <a:cubicBezTo>
                      <a:pt x="4191" y="3421"/>
                      <a:pt x="4183" y="3441"/>
                      <a:pt x="4171" y="3459"/>
                    </a:cubicBezTo>
                    <a:lnTo>
                      <a:pt x="4139" y="3507"/>
                    </a:lnTo>
                    <a:lnTo>
                      <a:pt x="4162" y="3448"/>
                    </a:lnTo>
                    <a:lnTo>
                      <a:pt x="4146" y="3560"/>
                    </a:lnTo>
                    <a:cubicBezTo>
                      <a:pt x="4143" y="3581"/>
                      <a:pt x="4135" y="3601"/>
                      <a:pt x="4123" y="3619"/>
                    </a:cubicBezTo>
                    <a:lnTo>
                      <a:pt x="4091" y="3667"/>
                    </a:lnTo>
                    <a:lnTo>
                      <a:pt x="4114" y="3608"/>
                    </a:lnTo>
                    <a:lnTo>
                      <a:pt x="4098" y="3720"/>
                    </a:lnTo>
                    <a:cubicBezTo>
                      <a:pt x="4095" y="3741"/>
                      <a:pt x="4087" y="3761"/>
                      <a:pt x="4075" y="3779"/>
                    </a:cubicBezTo>
                    <a:lnTo>
                      <a:pt x="4043" y="3827"/>
                    </a:lnTo>
                    <a:lnTo>
                      <a:pt x="4060" y="3793"/>
                    </a:lnTo>
                    <a:lnTo>
                      <a:pt x="4044" y="3841"/>
                    </a:lnTo>
                    <a:cubicBezTo>
                      <a:pt x="4042" y="3847"/>
                      <a:pt x="4039" y="3854"/>
                      <a:pt x="4036" y="3860"/>
                    </a:cubicBezTo>
                    <a:lnTo>
                      <a:pt x="4004" y="3924"/>
                    </a:lnTo>
                    <a:lnTo>
                      <a:pt x="4012" y="3905"/>
                    </a:lnTo>
                    <a:lnTo>
                      <a:pt x="3996" y="3953"/>
                    </a:lnTo>
                    <a:cubicBezTo>
                      <a:pt x="3992" y="3965"/>
                      <a:pt x="3986" y="3977"/>
                      <a:pt x="3979" y="3987"/>
                    </a:cubicBezTo>
                    <a:lnTo>
                      <a:pt x="3947" y="4035"/>
                    </a:lnTo>
                    <a:lnTo>
                      <a:pt x="3970" y="3976"/>
                    </a:lnTo>
                    <a:lnTo>
                      <a:pt x="3954" y="4088"/>
                    </a:lnTo>
                    <a:cubicBezTo>
                      <a:pt x="3953" y="4096"/>
                      <a:pt x="3951" y="4105"/>
                      <a:pt x="3948" y="4113"/>
                    </a:cubicBezTo>
                    <a:lnTo>
                      <a:pt x="3919" y="4198"/>
                    </a:lnTo>
                    <a:lnTo>
                      <a:pt x="3900" y="4273"/>
                    </a:lnTo>
                    <a:lnTo>
                      <a:pt x="3868" y="4369"/>
                    </a:lnTo>
                    <a:lnTo>
                      <a:pt x="3874" y="4344"/>
                    </a:lnTo>
                    <a:lnTo>
                      <a:pt x="3858" y="4456"/>
                    </a:lnTo>
                    <a:cubicBezTo>
                      <a:pt x="3855" y="4477"/>
                      <a:pt x="3847" y="4497"/>
                      <a:pt x="3835" y="4515"/>
                    </a:cubicBezTo>
                    <a:lnTo>
                      <a:pt x="3803" y="4563"/>
                    </a:lnTo>
                    <a:lnTo>
                      <a:pt x="3820" y="4529"/>
                    </a:lnTo>
                    <a:lnTo>
                      <a:pt x="3804" y="4577"/>
                    </a:lnTo>
                    <a:cubicBezTo>
                      <a:pt x="3802" y="4583"/>
                      <a:pt x="3799" y="4590"/>
                      <a:pt x="3796" y="4596"/>
                    </a:cubicBezTo>
                    <a:lnTo>
                      <a:pt x="3764" y="4660"/>
                    </a:lnTo>
                    <a:lnTo>
                      <a:pt x="3778" y="4619"/>
                    </a:lnTo>
                    <a:lnTo>
                      <a:pt x="3762" y="4715"/>
                    </a:lnTo>
                    <a:cubicBezTo>
                      <a:pt x="3759" y="4729"/>
                      <a:pt x="3755" y="4743"/>
                      <a:pt x="3748" y="4756"/>
                    </a:cubicBezTo>
                    <a:lnTo>
                      <a:pt x="3716" y="4820"/>
                    </a:lnTo>
                    <a:lnTo>
                      <a:pt x="3724" y="4801"/>
                    </a:lnTo>
                    <a:lnTo>
                      <a:pt x="3708" y="4849"/>
                    </a:lnTo>
                    <a:cubicBezTo>
                      <a:pt x="3704" y="4861"/>
                      <a:pt x="3698" y="4873"/>
                      <a:pt x="3691" y="4883"/>
                    </a:cubicBezTo>
                    <a:lnTo>
                      <a:pt x="3659" y="4931"/>
                    </a:lnTo>
                    <a:lnTo>
                      <a:pt x="3682" y="4872"/>
                    </a:lnTo>
                    <a:lnTo>
                      <a:pt x="3666" y="4984"/>
                    </a:lnTo>
                    <a:cubicBezTo>
                      <a:pt x="3663" y="5005"/>
                      <a:pt x="3655" y="5025"/>
                      <a:pt x="3643" y="5043"/>
                    </a:cubicBezTo>
                    <a:lnTo>
                      <a:pt x="3611" y="5091"/>
                    </a:lnTo>
                    <a:lnTo>
                      <a:pt x="3634" y="5032"/>
                    </a:lnTo>
                    <a:lnTo>
                      <a:pt x="3618" y="5144"/>
                    </a:lnTo>
                    <a:cubicBezTo>
                      <a:pt x="3615" y="5165"/>
                      <a:pt x="3607" y="5185"/>
                      <a:pt x="3595" y="5203"/>
                    </a:cubicBezTo>
                    <a:lnTo>
                      <a:pt x="3563" y="5251"/>
                    </a:lnTo>
                    <a:cubicBezTo>
                      <a:pt x="3537" y="5291"/>
                      <a:pt x="3492" y="5315"/>
                      <a:pt x="3443" y="5315"/>
                    </a:cubicBezTo>
                    <a:lnTo>
                      <a:pt x="3427" y="5315"/>
                    </a:lnTo>
                    <a:lnTo>
                      <a:pt x="3566" y="5211"/>
                    </a:lnTo>
                    <a:lnTo>
                      <a:pt x="3532" y="5329"/>
                    </a:lnTo>
                    <a:lnTo>
                      <a:pt x="3518" y="5371"/>
                    </a:lnTo>
                    <a:lnTo>
                      <a:pt x="3484" y="5489"/>
                    </a:lnTo>
                    <a:lnTo>
                      <a:pt x="3468" y="5537"/>
                    </a:lnTo>
                    <a:cubicBezTo>
                      <a:pt x="3448" y="5596"/>
                      <a:pt x="3393" y="5635"/>
                      <a:pt x="3331" y="5635"/>
                    </a:cubicBezTo>
                    <a:lnTo>
                      <a:pt x="3299" y="5635"/>
                    </a:lnTo>
                    <a:lnTo>
                      <a:pt x="3442" y="5515"/>
                    </a:lnTo>
                    <a:lnTo>
                      <a:pt x="3426" y="5611"/>
                    </a:lnTo>
                    <a:cubicBezTo>
                      <a:pt x="3423" y="5625"/>
                      <a:pt x="3419" y="5639"/>
                      <a:pt x="3412" y="5652"/>
                    </a:cubicBezTo>
                    <a:lnTo>
                      <a:pt x="3380" y="5716"/>
                    </a:lnTo>
                    <a:lnTo>
                      <a:pt x="3388" y="5697"/>
                    </a:lnTo>
                    <a:lnTo>
                      <a:pt x="3372" y="5745"/>
                    </a:lnTo>
                    <a:cubicBezTo>
                      <a:pt x="3368" y="5757"/>
                      <a:pt x="3362" y="5769"/>
                      <a:pt x="3355" y="5779"/>
                    </a:cubicBezTo>
                    <a:lnTo>
                      <a:pt x="3323" y="5827"/>
                    </a:lnTo>
                    <a:lnTo>
                      <a:pt x="3343" y="5782"/>
                    </a:lnTo>
                    <a:lnTo>
                      <a:pt x="3327" y="5846"/>
                    </a:lnTo>
                    <a:cubicBezTo>
                      <a:pt x="3323" y="5862"/>
                      <a:pt x="3316" y="5878"/>
                      <a:pt x="3307" y="5891"/>
                    </a:cubicBezTo>
                    <a:lnTo>
                      <a:pt x="3275" y="5939"/>
                    </a:lnTo>
                    <a:lnTo>
                      <a:pt x="3292" y="5905"/>
                    </a:lnTo>
                    <a:lnTo>
                      <a:pt x="3276" y="5953"/>
                    </a:lnTo>
                    <a:cubicBezTo>
                      <a:pt x="3274" y="5959"/>
                      <a:pt x="3271" y="5966"/>
                      <a:pt x="3268" y="5972"/>
                    </a:cubicBezTo>
                    <a:lnTo>
                      <a:pt x="3236" y="6036"/>
                    </a:lnTo>
                    <a:lnTo>
                      <a:pt x="3244" y="6017"/>
                    </a:lnTo>
                    <a:lnTo>
                      <a:pt x="3228" y="6065"/>
                    </a:lnTo>
                    <a:cubicBezTo>
                      <a:pt x="3224" y="6077"/>
                      <a:pt x="3218" y="6089"/>
                      <a:pt x="3211" y="6099"/>
                    </a:cubicBezTo>
                    <a:lnTo>
                      <a:pt x="3179" y="6147"/>
                    </a:lnTo>
                    <a:lnTo>
                      <a:pt x="3196" y="6113"/>
                    </a:lnTo>
                    <a:lnTo>
                      <a:pt x="3180" y="6161"/>
                    </a:lnTo>
                    <a:cubicBezTo>
                      <a:pt x="3178" y="6167"/>
                      <a:pt x="3175" y="6174"/>
                      <a:pt x="3172" y="6180"/>
                    </a:cubicBezTo>
                    <a:lnTo>
                      <a:pt x="3140" y="6244"/>
                    </a:lnTo>
                    <a:lnTo>
                      <a:pt x="3148" y="6225"/>
                    </a:lnTo>
                    <a:lnTo>
                      <a:pt x="3132" y="6273"/>
                    </a:lnTo>
                    <a:cubicBezTo>
                      <a:pt x="3128" y="6285"/>
                      <a:pt x="3122" y="6297"/>
                      <a:pt x="3115" y="6307"/>
                    </a:cubicBezTo>
                    <a:lnTo>
                      <a:pt x="3083" y="6355"/>
                    </a:lnTo>
                    <a:lnTo>
                      <a:pt x="3103" y="6310"/>
                    </a:lnTo>
                    <a:lnTo>
                      <a:pt x="3087" y="6374"/>
                    </a:lnTo>
                    <a:cubicBezTo>
                      <a:pt x="3083" y="6390"/>
                      <a:pt x="3076" y="6406"/>
                      <a:pt x="3067" y="6419"/>
                    </a:cubicBezTo>
                    <a:lnTo>
                      <a:pt x="3035" y="6467"/>
                    </a:lnTo>
                    <a:lnTo>
                      <a:pt x="3052" y="6433"/>
                    </a:lnTo>
                    <a:lnTo>
                      <a:pt x="3036" y="6481"/>
                    </a:lnTo>
                    <a:cubicBezTo>
                      <a:pt x="3016" y="6540"/>
                      <a:pt x="2961" y="6579"/>
                      <a:pt x="2899" y="6579"/>
                    </a:cubicBezTo>
                    <a:lnTo>
                      <a:pt x="2867" y="6579"/>
                    </a:lnTo>
                    <a:lnTo>
                      <a:pt x="3007" y="6470"/>
                    </a:lnTo>
                    <a:lnTo>
                      <a:pt x="2991" y="6534"/>
                    </a:lnTo>
                    <a:cubicBezTo>
                      <a:pt x="2975" y="6598"/>
                      <a:pt x="2918" y="6643"/>
                      <a:pt x="2851" y="6643"/>
                    </a:cubicBezTo>
                    <a:lnTo>
                      <a:pt x="2819" y="6643"/>
                    </a:lnTo>
                    <a:lnTo>
                      <a:pt x="2956" y="6545"/>
                    </a:lnTo>
                    <a:lnTo>
                      <a:pt x="2940" y="6593"/>
                    </a:lnTo>
                    <a:cubicBezTo>
                      <a:pt x="2936" y="6605"/>
                      <a:pt x="2930" y="6617"/>
                      <a:pt x="2923" y="6627"/>
                    </a:cubicBezTo>
                    <a:lnTo>
                      <a:pt x="2891" y="6675"/>
                    </a:lnTo>
                    <a:cubicBezTo>
                      <a:pt x="2865" y="6715"/>
                      <a:pt x="2820" y="6739"/>
                      <a:pt x="2771" y="6739"/>
                    </a:cubicBezTo>
                    <a:lnTo>
                      <a:pt x="2755" y="6739"/>
                    </a:lnTo>
                    <a:lnTo>
                      <a:pt x="2884" y="6660"/>
                    </a:lnTo>
                    <a:lnTo>
                      <a:pt x="2852" y="6724"/>
                    </a:lnTo>
                    <a:cubicBezTo>
                      <a:pt x="2828" y="6773"/>
                      <a:pt x="2778" y="6803"/>
                      <a:pt x="2723" y="6803"/>
                    </a:cubicBezTo>
                    <a:lnTo>
                      <a:pt x="2707" y="6803"/>
                    </a:lnTo>
                    <a:lnTo>
                      <a:pt x="2844" y="6705"/>
                    </a:lnTo>
                    <a:lnTo>
                      <a:pt x="2828" y="6753"/>
                    </a:lnTo>
                    <a:cubicBezTo>
                      <a:pt x="2808" y="6812"/>
                      <a:pt x="2753" y="6851"/>
                      <a:pt x="2691" y="6851"/>
                    </a:cubicBezTo>
                    <a:lnTo>
                      <a:pt x="2659" y="6851"/>
                    </a:lnTo>
                    <a:lnTo>
                      <a:pt x="2643" y="6851"/>
                    </a:lnTo>
                    <a:lnTo>
                      <a:pt x="2763" y="6787"/>
                    </a:lnTo>
                    <a:lnTo>
                      <a:pt x="2731" y="6835"/>
                    </a:lnTo>
                    <a:cubicBezTo>
                      <a:pt x="2705" y="6875"/>
                      <a:pt x="2660" y="6899"/>
                      <a:pt x="2611" y="6899"/>
                    </a:cubicBezTo>
                    <a:lnTo>
                      <a:pt x="2595" y="6899"/>
                    </a:lnTo>
                    <a:lnTo>
                      <a:pt x="2715" y="6835"/>
                    </a:lnTo>
                    <a:lnTo>
                      <a:pt x="2683" y="6883"/>
                    </a:lnTo>
                    <a:cubicBezTo>
                      <a:pt x="2657" y="6923"/>
                      <a:pt x="2612" y="6947"/>
                      <a:pt x="2563" y="6947"/>
                    </a:cubicBezTo>
                    <a:lnTo>
                      <a:pt x="2547" y="6947"/>
                    </a:lnTo>
                    <a:lnTo>
                      <a:pt x="2515" y="6947"/>
                    </a:lnTo>
                    <a:lnTo>
                      <a:pt x="2499" y="6947"/>
                    </a:lnTo>
                    <a:lnTo>
                      <a:pt x="2467" y="6947"/>
                    </a:lnTo>
                    <a:lnTo>
                      <a:pt x="2607" y="6838"/>
                    </a:lnTo>
                    <a:lnTo>
                      <a:pt x="2591" y="6902"/>
                    </a:lnTo>
                    <a:cubicBezTo>
                      <a:pt x="2575" y="6966"/>
                      <a:pt x="2518" y="7011"/>
                      <a:pt x="2451" y="7011"/>
                    </a:cubicBezTo>
                    <a:lnTo>
                      <a:pt x="2419" y="7011"/>
                    </a:lnTo>
                    <a:lnTo>
                      <a:pt x="2403" y="7011"/>
                    </a:lnTo>
                    <a:lnTo>
                      <a:pt x="2371" y="7011"/>
                    </a:lnTo>
                    <a:lnTo>
                      <a:pt x="2355" y="7011"/>
                    </a:lnTo>
                    <a:lnTo>
                      <a:pt x="2475" y="6947"/>
                    </a:lnTo>
                    <a:lnTo>
                      <a:pt x="2443" y="6995"/>
                    </a:lnTo>
                    <a:cubicBezTo>
                      <a:pt x="2417" y="7035"/>
                      <a:pt x="2372" y="7059"/>
                      <a:pt x="2323" y="7059"/>
                    </a:cubicBezTo>
                    <a:lnTo>
                      <a:pt x="2307" y="7059"/>
                    </a:lnTo>
                    <a:lnTo>
                      <a:pt x="2427" y="6995"/>
                    </a:lnTo>
                    <a:lnTo>
                      <a:pt x="2395" y="7043"/>
                    </a:lnTo>
                    <a:cubicBezTo>
                      <a:pt x="2369" y="7083"/>
                      <a:pt x="2324" y="7107"/>
                      <a:pt x="2275" y="7107"/>
                    </a:cubicBezTo>
                    <a:lnTo>
                      <a:pt x="2259" y="7107"/>
                    </a:lnTo>
                    <a:lnTo>
                      <a:pt x="2227" y="7107"/>
                    </a:lnTo>
                    <a:lnTo>
                      <a:pt x="2367" y="6998"/>
                    </a:lnTo>
                    <a:lnTo>
                      <a:pt x="2351" y="7062"/>
                    </a:lnTo>
                    <a:cubicBezTo>
                      <a:pt x="2335" y="7126"/>
                      <a:pt x="2278" y="7171"/>
                      <a:pt x="2211" y="7171"/>
                    </a:cubicBezTo>
                    <a:lnTo>
                      <a:pt x="2179" y="7171"/>
                    </a:lnTo>
                    <a:lnTo>
                      <a:pt x="2163" y="7171"/>
                    </a:lnTo>
                    <a:lnTo>
                      <a:pt x="2131" y="7171"/>
                    </a:lnTo>
                    <a:lnTo>
                      <a:pt x="2115" y="7171"/>
                    </a:lnTo>
                    <a:lnTo>
                      <a:pt x="2083" y="7171"/>
                    </a:lnTo>
                    <a:cubicBezTo>
                      <a:pt x="2017" y="7171"/>
                      <a:pt x="1960" y="7126"/>
                      <a:pt x="1944" y="7062"/>
                    </a:cubicBezTo>
                    <a:lnTo>
                      <a:pt x="1928" y="6998"/>
                    </a:lnTo>
                    <a:lnTo>
                      <a:pt x="2067" y="7107"/>
                    </a:lnTo>
                    <a:lnTo>
                      <a:pt x="2035" y="7107"/>
                    </a:lnTo>
                    <a:lnTo>
                      <a:pt x="2019" y="7107"/>
                    </a:lnTo>
                    <a:lnTo>
                      <a:pt x="1987" y="7107"/>
                    </a:lnTo>
                    <a:lnTo>
                      <a:pt x="1971" y="7107"/>
                    </a:lnTo>
                    <a:lnTo>
                      <a:pt x="1939" y="7107"/>
                    </a:lnTo>
                    <a:lnTo>
                      <a:pt x="1923" y="7107"/>
                    </a:lnTo>
                    <a:lnTo>
                      <a:pt x="1891" y="7107"/>
                    </a:lnTo>
                    <a:lnTo>
                      <a:pt x="1875" y="7107"/>
                    </a:lnTo>
                    <a:cubicBezTo>
                      <a:pt x="1827" y="7107"/>
                      <a:pt x="1782" y="7083"/>
                      <a:pt x="1756" y="7043"/>
                    </a:cubicBezTo>
                    <a:lnTo>
                      <a:pt x="1724" y="6995"/>
                    </a:lnTo>
                    <a:lnTo>
                      <a:pt x="1843" y="7059"/>
                    </a:lnTo>
                    <a:lnTo>
                      <a:pt x="1827" y="7059"/>
                    </a:lnTo>
                    <a:lnTo>
                      <a:pt x="1795" y="7059"/>
                    </a:lnTo>
                    <a:cubicBezTo>
                      <a:pt x="1733" y="7059"/>
                      <a:pt x="1678" y="7020"/>
                      <a:pt x="1659" y="6961"/>
                    </a:cubicBezTo>
                    <a:lnTo>
                      <a:pt x="1643" y="6913"/>
                    </a:lnTo>
                    <a:lnTo>
                      <a:pt x="1651" y="6932"/>
                    </a:lnTo>
                    <a:lnTo>
                      <a:pt x="1619" y="6868"/>
                    </a:lnTo>
                    <a:lnTo>
                      <a:pt x="1747" y="6947"/>
                    </a:lnTo>
                    <a:lnTo>
                      <a:pt x="1731" y="6947"/>
                    </a:lnTo>
                    <a:cubicBezTo>
                      <a:pt x="1683" y="6947"/>
                      <a:pt x="1638" y="6923"/>
                      <a:pt x="1612" y="6883"/>
                    </a:cubicBezTo>
                    <a:lnTo>
                      <a:pt x="1580" y="6835"/>
                    </a:lnTo>
                    <a:lnTo>
                      <a:pt x="1699" y="6899"/>
                    </a:lnTo>
                    <a:lnTo>
                      <a:pt x="1683" y="6899"/>
                    </a:lnTo>
                    <a:lnTo>
                      <a:pt x="1651" y="6899"/>
                    </a:lnTo>
                    <a:lnTo>
                      <a:pt x="1635" y="6899"/>
                    </a:lnTo>
                    <a:cubicBezTo>
                      <a:pt x="1587" y="6899"/>
                      <a:pt x="1542" y="6875"/>
                      <a:pt x="1516" y="6835"/>
                    </a:cubicBezTo>
                    <a:lnTo>
                      <a:pt x="1484" y="6787"/>
                    </a:lnTo>
                    <a:lnTo>
                      <a:pt x="1603" y="6851"/>
                    </a:lnTo>
                    <a:lnTo>
                      <a:pt x="1587" y="6851"/>
                    </a:lnTo>
                    <a:cubicBezTo>
                      <a:pt x="1539" y="6851"/>
                      <a:pt x="1494" y="6827"/>
                      <a:pt x="1468" y="6787"/>
                    </a:cubicBezTo>
                    <a:lnTo>
                      <a:pt x="1436" y="6739"/>
                    </a:lnTo>
                    <a:lnTo>
                      <a:pt x="1555" y="6803"/>
                    </a:lnTo>
                    <a:lnTo>
                      <a:pt x="1539" y="6803"/>
                    </a:lnTo>
                    <a:lnTo>
                      <a:pt x="1507" y="6803"/>
                    </a:lnTo>
                    <a:cubicBezTo>
                      <a:pt x="1441" y="6803"/>
                      <a:pt x="1384" y="6758"/>
                      <a:pt x="1368" y="6694"/>
                    </a:cubicBezTo>
                    <a:lnTo>
                      <a:pt x="1352" y="6630"/>
                    </a:lnTo>
                    <a:lnTo>
                      <a:pt x="1491" y="6739"/>
                    </a:lnTo>
                    <a:lnTo>
                      <a:pt x="1459" y="6739"/>
                    </a:lnTo>
                    <a:cubicBezTo>
                      <a:pt x="1397" y="6739"/>
                      <a:pt x="1342" y="6700"/>
                      <a:pt x="1323" y="6641"/>
                    </a:cubicBezTo>
                    <a:lnTo>
                      <a:pt x="1307" y="6593"/>
                    </a:lnTo>
                    <a:lnTo>
                      <a:pt x="1443" y="6691"/>
                    </a:lnTo>
                    <a:lnTo>
                      <a:pt x="1411" y="6691"/>
                    </a:lnTo>
                    <a:cubicBezTo>
                      <a:pt x="1349" y="6691"/>
                      <a:pt x="1294" y="6652"/>
                      <a:pt x="1275" y="6593"/>
                    </a:cubicBezTo>
                    <a:lnTo>
                      <a:pt x="1259" y="6545"/>
                    </a:lnTo>
                    <a:lnTo>
                      <a:pt x="1395" y="6643"/>
                    </a:lnTo>
                    <a:lnTo>
                      <a:pt x="1363" y="6643"/>
                    </a:lnTo>
                    <a:lnTo>
                      <a:pt x="1347" y="6643"/>
                    </a:lnTo>
                    <a:lnTo>
                      <a:pt x="1315" y="6643"/>
                    </a:lnTo>
                    <a:lnTo>
                      <a:pt x="1299" y="6643"/>
                    </a:lnTo>
                    <a:lnTo>
                      <a:pt x="1267" y="6643"/>
                    </a:lnTo>
                    <a:lnTo>
                      <a:pt x="1251" y="6643"/>
                    </a:lnTo>
                    <a:lnTo>
                      <a:pt x="1219" y="6643"/>
                    </a:lnTo>
                    <a:cubicBezTo>
                      <a:pt x="1153" y="6643"/>
                      <a:pt x="1096" y="6598"/>
                      <a:pt x="1080" y="6534"/>
                    </a:cubicBezTo>
                    <a:lnTo>
                      <a:pt x="1064" y="6470"/>
                    </a:lnTo>
                    <a:lnTo>
                      <a:pt x="1084" y="6515"/>
                    </a:lnTo>
                    <a:lnTo>
                      <a:pt x="1052" y="6467"/>
                    </a:lnTo>
                    <a:lnTo>
                      <a:pt x="1171" y="6531"/>
                    </a:lnTo>
                    <a:lnTo>
                      <a:pt x="1155" y="6531"/>
                    </a:lnTo>
                    <a:lnTo>
                      <a:pt x="1123" y="6531"/>
                    </a:lnTo>
                    <a:lnTo>
                      <a:pt x="1260" y="6433"/>
                    </a:lnTo>
                    <a:lnTo>
                      <a:pt x="1244" y="6481"/>
                    </a:lnTo>
                    <a:cubicBezTo>
                      <a:pt x="1224" y="6540"/>
                      <a:pt x="1169" y="6579"/>
                      <a:pt x="1107" y="6579"/>
                    </a:cubicBezTo>
                    <a:lnTo>
                      <a:pt x="1075" y="6579"/>
                    </a:lnTo>
                    <a:lnTo>
                      <a:pt x="1059" y="6579"/>
                    </a:lnTo>
                    <a:lnTo>
                      <a:pt x="1027" y="6579"/>
                    </a:lnTo>
                    <a:cubicBezTo>
                      <a:pt x="965" y="6579"/>
                      <a:pt x="910" y="6540"/>
                      <a:pt x="891" y="6481"/>
                    </a:cubicBezTo>
                    <a:lnTo>
                      <a:pt x="875" y="6433"/>
                    </a:lnTo>
                    <a:lnTo>
                      <a:pt x="1011" y="6531"/>
                    </a:lnTo>
                    <a:lnTo>
                      <a:pt x="979" y="6531"/>
                    </a:lnTo>
                    <a:lnTo>
                      <a:pt x="1116" y="6433"/>
                    </a:lnTo>
                    <a:lnTo>
                      <a:pt x="1100" y="6481"/>
                    </a:lnTo>
                    <a:cubicBezTo>
                      <a:pt x="1080" y="6540"/>
                      <a:pt x="1025" y="6579"/>
                      <a:pt x="963" y="6579"/>
                    </a:cubicBezTo>
                    <a:lnTo>
                      <a:pt x="931" y="6579"/>
                    </a:lnTo>
                    <a:lnTo>
                      <a:pt x="915" y="6579"/>
                    </a:lnTo>
                    <a:lnTo>
                      <a:pt x="883" y="6579"/>
                    </a:lnTo>
                    <a:lnTo>
                      <a:pt x="867" y="6579"/>
                    </a:lnTo>
                    <a:lnTo>
                      <a:pt x="996" y="6500"/>
                    </a:lnTo>
                    <a:lnTo>
                      <a:pt x="964" y="6564"/>
                    </a:lnTo>
                    <a:cubicBezTo>
                      <a:pt x="940" y="6613"/>
                      <a:pt x="890" y="6643"/>
                      <a:pt x="835" y="6643"/>
                    </a:cubicBezTo>
                    <a:lnTo>
                      <a:pt x="819" y="6643"/>
                    </a:lnTo>
                    <a:lnTo>
                      <a:pt x="939" y="6579"/>
                    </a:lnTo>
                    <a:lnTo>
                      <a:pt x="907" y="6627"/>
                    </a:lnTo>
                    <a:cubicBezTo>
                      <a:pt x="881" y="6667"/>
                      <a:pt x="836" y="6691"/>
                      <a:pt x="787" y="6691"/>
                    </a:cubicBezTo>
                    <a:lnTo>
                      <a:pt x="771" y="6691"/>
                    </a:lnTo>
                    <a:lnTo>
                      <a:pt x="739" y="6691"/>
                    </a:lnTo>
                    <a:lnTo>
                      <a:pt x="723" y="6691"/>
                    </a:lnTo>
                    <a:lnTo>
                      <a:pt x="843" y="6627"/>
                    </a:lnTo>
                    <a:lnTo>
                      <a:pt x="811" y="6675"/>
                    </a:lnTo>
                    <a:lnTo>
                      <a:pt x="831" y="6630"/>
                    </a:lnTo>
                    <a:lnTo>
                      <a:pt x="815" y="6694"/>
                    </a:lnTo>
                    <a:cubicBezTo>
                      <a:pt x="799" y="6758"/>
                      <a:pt x="742" y="6803"/>
                      <a:pt x="675" y="6803"/>
                    </a:cubicBezTo>
                    <a:lnTo>
                      <a:pt x="643" y="6803"/>
                    </a:lnTo>
                    <a:lnTo>
                      <a:pt x="627" y="6803"/>
                    </a:lnTo>
                    <a:lnTo>
                      <a:pt x="595" y="6803"/>
                    </a:lnTo>
                    <a:lnTo>
                      <a:pt x="732" y="6705"/>
                    </a:lnTo>
                    <a:lnTo>
                      <a:pt x="716" y="6753"/>
                    </a:lnTo>
                    <a:cubicBezTo>
                      <a:pt x="696" y="6812"/>
                      <a:pt x="641" y="6851"/>
                      <a:pt x="579" y="6851"/>
                    </a:cubicBezTo>
                    <a:lnTo>
                      <a:pt x="547" y="6851"/>
                    </a:lnTo>
                    <a:lnTo>
                      <a:pt x="684" y="6753"/>
                    </a:lnTo>
                    <a:lnTo>
                      <a:pt x="668" y="6801"/>
                    </a:lnTo>
                    <a:cubicBezTo>
                      <a:pt x="648" y="6860"/>
                      <a:pt x="593" y="6899"/>
                      <a:pt x="531" y="6899"/>
                    </a:cubicBezTo>
                    <a:lnTo>
                      <a:pt x="499" y="6899"/>
                    </a:lnTo>
                    <a:lnTo>
                      <a:pt x="636" y="6801"/>
                    </a:lnTo>
                    <a:lnTo>
                      <a:pt x="620" y="6849"/>
                    </a:lnTo>
                    <a:cubicBezTo>
                      <a:pt x="618" y="6855"/>
                      <a:pt x="615" y="6862"/>
                      <a:pt x="612" y="6868"/>
                    </a:cubicBezTo>
                    <a:lnTo>
                      <a:pt x="580" y="6932"/>
                    </a:lnTo>
                    <a:cubicBezTo>
                      <a:pt x="556" y="6981"/>
                      <a:pt x="506" y="7011"/>
                      <a:pt x="451" y="7011"/>
                    </a:cubicBezTo>
                    <a:lnTo>
                      <a:pt x="435" y="7011"/>
                    </a:lnTo>
                    <a:lnTo>
                      <a:pt x="555" y="6947"/>
                    </a:lnTo>
                    <a:lnTo>
                      <a:pt x="523" y="6995"/>
                    </a:lnTo>
                    <a:lnTo>
                      <a:pt x="540" y="6961"/>
                    </a:lnTo>
                    <a:lnTo>
                      <a:pt x="524" y="7009"/>
                    </a:lnTo>
                    <a:cubicBezTo>
                      <a:pt x="522" y="7015"/>
                      <a:pt x="519" y="7022"/>
                      <a:pt x="516" y="7028"/>
                    </a:cubicBezTo>
                    <a:lnTo>
                      <a:pt x="484" y="7092"/>
                    </a:lnTo>
                    <a:cubicBezTo>
                      <a:pt x="460" y="7141"/>
                      <a:pt x="410" y="7171"/>
                      <a:pt x="355" y="7171"/>
                    </a:cubicBezTo>
                    <a:lnTo>
                      <a:pt x="339" y="7171"/>
                    </a:lnTo>
                    <a:lnTo>
                      <a:pt x="459" y="7107"/>
                    </a:lnTo>
                    <a:lnTo>
                      <a:pt x="427" y="7155"/>
                    </a:lnTo>
                    <a:lnTo>
                      <a:pt x="444" y="7121"/>
                    </a:lnTo>
                    <a:lnTo>
                      <a:pt x="428" y="7169"/>
                    </a:lnTo>
                    <a:cubicBezTo>
                      <a:pt x="426" y="7175"/>
                      <a:pt x="423" y="7182"/>
                      <a:pt x="420" y="7188"/>
                    </a:cubicBezTo>
                    <a:lnTo>
                      <a:pt x="388" y="7252"/>
                    </a:lnTo>
                    <a:lnTo>
                      <a:pt x="396" y="7233"/>
                    </a:lnTo>
                    <a:lnTo>
                      <a:pt x="380" y="7281"/>
                    </a:lnTo>
                    <a:cubicBezTo>
                      <a:pt x="376" y="7293"/>
                      <a:pt x="370" y="7305"/>
                      <a:pt x="363" y="7315"/>
                    </a:cubicBezTo>
                    <a:lnTo>
                      <a:pt x="331" y="7363"/>
                    </a:lnTo>
                    <a:cubicBezTo>
                      <a:pt x="305" y="7403"/>
                      <a:pt x="260" y="7427"/>
                      <a:pt x="211" y="7427"/>
                    </a:cubicBezTo>
                    <a:lnTo>
                      <a:pt x="195" y="7427"/>
                    </a:lnTo>
                    <a:lnTo>
                      <a:pt x="315" y="7363"/>
                    </a:lnTo>
                    <a:lnTo>
                      <a:pt x="283" y="7411"/>
                    </a:lnTo>
                    <a:cubicBezTo>
                      <a:pt x="239" y="7478"/>
                      <a:pt x="150" y="7495"/>
                      <a:pt x="84" y="7451"/>
                    </a:cubicBezTo>
                    <a:cubicBezTo>
                      <a:pt x="17" y="7407"/>
                      <a:pt x="0" y="7318"/>
                      <a:pt x="44" y="7252"/>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 name="Freeform 21"/>
              <p:cNvSpPr>
                <a:spLocks/>
              </p:cNvSpPr>
              <p:nvPr/>
            </p:nvSpPr>
            <p:spPr bwMode="auto">
              <a:xfrm>
                <a:off x="2532063" y="1296988"/>
                <a:ext cx="487363" cy="914400"/>
              </a:xfrm>
              <a:custGeom>
                <a:avLst/>
                <a:gdLst>
                  <a:gd name="T0" fmla="*/ 200 w 5105"/>
                  <a:gd name="T1" fmla="*/ 4241 h 9602"/>
                  <a:gd name="T2" fmla="*/ 324 w 5105"/>
                  <a:gd name="T3" fmla="*/ 3806 h 9602"/>
                  <a:gd name="T4" fmla="*/ 568 w 5105"/>
                  <a:gd name="T5" fmla="*/ 3025 h 9602"/>
                  <a:gd name="T6" fmla="*/ 712 w 5105"/>
                  <a:gd name="T7" fmla="*/ 2609 h 9602"/>
                  <a:gd name="T8" fmla="*/ 855 w 5105"/>
                  <a:gd name="T9" fmla="*/ 2115 h 9602"/>
                  <a:gd name="T10" fmla="*/ 1000 w 5105"/>
                  <a:gd name="T11" fmla="*/ 1761 h 9602"/>
                  <a:gd name="T12" fmla="*/ 1095 w 5105"/>
                  <a:gd name="T13" fmla="*/ 1475 h 9602"/>
                  <a:gd name="T14" fmla="*/ 1221 w 5105"/>
                  <a:gd name="T15" fmla="*/ 1161 h 9602"/>
                  <a:gd name="T16" fmla="*/ 1343 w 5105"/>
                  <a:gd name="T17" fmla="*/ 880 h 9602"/>
                  <a:gd name="T18" fmla="*/ 1496 w 5105"/>
                  <a:gd name="T19" fmla="*/ 545 h 9602"/>
                  <a:gd name="T20" fmla="*/ 1591 w 5105"/>
                  <a:gd name="T21" fmla="*/ 419 h 9602"/>
                  <a:gd name="T22" fmla="*/ 1855 w 5105"/>
                  <a:gd name="T23" fmla="*/ 208 h 9602"/>
                  <a:gd name="T24" fmla="*/ 1999 w 5105"/>
                  <a:gd name="T25" fmla="*/ 112 h 9602"/>
                  <a:gd name="T26" fmla="*/ 2023 w 5105"/>
                  <a:gd name="T27" fmla="*/ 99 h 9602"/>
                  <a:gd name="T28" fmla="*/ 2335 w 5105"/>
                  <a:gd name="T29" fmla="*/ 48 h 9602"/>
                  <a:gd name="T30" fmla="*/ 2616 w 5105"/>
                  <a:gd name="T31" fmla="*/ 259 h 9602"/>
                  <a:gd name="T32" fmla="*/ 2711 w 5105"/>
                  <a:gd name="T33" fmla="*/ 385 h 9602"/>
                  <a:gd name="T34" fmla="*/ 2856 w 5105"/>
                  <a:gd name="T35" fmla="*/ 627 h 9602"/>
                  <a:gd name="T36" fmla="*/ 3003 w 5105"/>
                  <a:gd name="T37" fmla="*/ 1006 h 9602"/>
                  <a:gd name="T38" fmla="*/ 3194 w 5105"/>
                  <a:gd name="T39" fmla="*/ 1593 h 9602"/>
                  <a:gd name="T40" fmla="*/ 3287 w 5105"/>
                  <a:gd name="T41" fmla="*/ 1969 h 9602"/>
                  <a:gd name="T42" fmla="*/ 3454 w 5105"/>
                  <a:gd name="T43" fmla="*/ 2556 h 9602"/>
                  <a:gd name="T44" fmla="*/ 3646 w 5105"/>
                  <a:gd name="T45" fmla="*/ 3356 h 9602"/>
                  <a:gd name="T46" fmla="*/ 3790 w 5105"/>
                  <a:gd name="T47" fmla="*/ 3977 h 9602"/>
                  <a:gd name="T48" fmla="*/ 3983 w 5105"/>
                  <a:gd name="T49" fmla="*/ 4882 h 9602"/>
                  <a:gd name="T50" fmla="*/ 4157 w 5105"/>
                  <a:gd name="T51" fmla="*/ 5668 h 9602"/>
                  <a:gd name="T52" fmla="*/ 4296 w 5105"/>
                  <a:gd name="T53" fmla="*/ 6275 h 9602"/>
                  <a:gd name="T54" fmla="*/ 4488 w 5105"/>
                  <a:gd name="T55" fmla="*/ 7123 h 9602"/>
                  <a:gd name="T56" fmla="*/ 4607 w 5105"/>
                  <a:gd name="T57" fmla="*/ 7682 h 9602"/>
                  <a:gd name="T58" fmla="*/ 4778 w 5105"/>
                  <a:gd name="T59" fmla="*/ 8297 h 9602"/>
                  <a:gd name="T60" fmla="*/ 4920 w 5105"/>
                  <a:gd name="T61" fmla="*/ 8819 h 9602"/>
                  <a:gd name="T62" fmla="*/ 4789 w 5105"/>
                  <a:gd name="T63" fmla="*/ 9432 h 9602"/>
                  <a:gd name="T64" fmla="*/ 4593 w 5105"/>
                  <a:gd name="T65" fmla="*/ 8728 h 9602"/>
                  <a:gd name="T66" fmla="*/ 4401 w 5105"/>
                  <a:gd name="T67" fmla="*/ 7992 h 9602"/>
                  <a:gd name="T68" fmla="*/ 4273 w 5105"/>
                  <a:gd name="T69" fmla="*/ 7509 h 9602"/>
                  <a:gd name="T70" fmla="*/ 4129 w 5105"/>
                  <a:gd name="T71" fmla="*/ 6872 h 9602"/>
                  <a:gd name="T72" fmla="*/ 3973 w 5105"/>
                  <a:gd name="T73" fmla="*/ 6104 h 9602"/>
                  <a:gd name="T74" fmla="*/ 3799 w 5105"/>
                  <a:gd name="T75" fmla="*/ 5374 h 9602"/>
                  <a:gd name="T76" fmla="*/ 3639 w 5105"/>
                  <a:gd name="T77" fmla="*/ 4622 h 9602"/>
                  <a:gd name="T78" fmla="*/ 3447 w 5105"/>
                  <a:gd name="T79" fmla="*/ 3726 h 9602"/>
                  <a:gd name="T80" fmla="*/ 3265 w 5105"/>
                  <a:gd name="T81" fmla="*/ 2968 h 9602"/>
                  <a:gd name="T82" fmla="*/ 3121 w 5105"/>
                  <a:gd name="T83" fmla="*/ 2389 h 9602"/>
                  <a:gd name="T84" fmla="*/ 3000 w 5105"/>
                  <a:gd name="T85" fmla="*/ 1968 h 9602"/>
                  <a:gd name="T86" fmla="*/ 2821 w 5105"/>
                  <a:gd name="T87" fmla="*/ 1352 h 9602"/>
                  <a:gd name="T88" fmla="*/ 2679 w 5105"/>
                  <a:gd name="T89" fmla="*/ 990 h 9602"/>
                  <a:gd name="T90" fmla="*/ 2671 w 5105"/>
                  <a:gd name="T91" fmla="*/ 768 h 9602"/>
                  <a:gd name="T92" fmla="*/ 2424 w 5105"/>
                  <a:gd name="T93" fmla="*/ 496 h 9602"/>
                  <a:gd name="T94" fmla="*/ 2431 w 5105"/>
                  <a:gd name="T95" fmla="*/ 400 h 9602"/>
                  <a:gd name="T96" fmla="*/ 2239 w 5105"/>
                  <a:gd name="T97" fmla="*/ 336 h 9602"/>
                  <a:gd name="T98" fmla="*/ 2095 w 5105"/>
                  <a:gd name="T99" fmla="*/ 336 h 9602"/>
                  <a:gd name="T100" fmla="*/ 1951 w 5105"/>
                  <a:gd name="T101" fmla="*/ 448 h 9602"/>
                  <a:gd name="T102" fmla="*/ 1807 w 5105"/>
                  <a:gd name="T103" fmla="*/ 560 h 9602"/>
                  <a:gd name="T104" fmla="*/ 1819 w 5105"/>
                  <a:gd name="T105" fmla="*/ 547 h 9602"/>
                  <a:gd name="T106" fmla="*/ 1691 w 5105"/>
                  <a:gd name="T107" fmla="*/ 819 h 9602"/>
                  <a:gd name="T108" fmla="*/ 1543 w 5105"/>
                  <a:gd name="T109" fmla="*/ 1120 h 9602"/>
                  <a:gd name="T110" fmla="*/ 1431 w 5105"/>
                  <a:gd name="T111" fmla="*/ 1392 h 9602"/>
                  <a:gd name="T112" fmla="*/ 1326 w 5105"/>
                  <a:gd name="T113" fmla="*/ 1656 h 9602"/>
                  <a:gd name="T114" fmla="*/ 1200 w 5105"/>
                  <a:gd name="T115" fmla="*/ 2001 h 9602"/>
                  <a:gd name="T116" fmla="*/ 1047 w 5105"/>
                  <a:gd name="T117" fmla="*/ 2448 h 9602"/>
                  <a:gd name="T118" fmla="*/ 888 w 5105"/>
                  <a:gd name="T119" fmla="*/ 2942 h 9602"/>
                  <a:gd name="T120" fmla="*/ 744 w 5105"/>
                  <a:gd name="T121" fmla="*/ 3422 h 9602"/>
                  <a:gd name="T122" fmla="*/ 542 w 5105"/>
                  <a:gd name="T123" fmla="*/ 4133 h 9602"/>
                  <a:gd name="T124" fmla="*/ 394 w 5105"/>
                  <a:gd name="T125" fmla="*/ 4616 h 9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5" h="9602">
                    <a:moveTo>
                      <a:pt x="20" y="4926"/>
                    </a:moveTo>
                    <a:lnTo>
                      <a:pt x="36" y="4862"/>
                    </a:lnTo>
                    <a:lnTo>
                      <a:pt x="71" y="4755"/>
                    </a:lnTo>
                    <a:lnTo>
                      <a:pt x="65" y="4780"/>
                    </a:lnTo>
                    <a:lnTo>
                      <a:pt x="81" y="4668"/>
                    </a:lnTo>
                    <a:lnTo>
                      <a:pt x="117" y="4537"/>
                    </a:lnTo>
                    <a:lnTo>
                      <a:pt x="129" y="4457"/>
                    </a:lnTo>
                    <a:lnTo>
                      <a:pt x="165" y="4329"/>
                    </a:lnTo>
                    <a:lnTo>
                      <a:pt x="183" y="4275"/>
                    </a:lnTo>
                    <a:cubicBezTo>
                      <a:pt x="187" y="4263"/>
                      <a:pt x="193" y="4251"/>
                      <a:pt x="200" y="4241"/>
                    </a:cubicBezTo>
                    <a:lnTo>
                      <a:pt x="232" y="4193"/>
                    </a:lnTo>
                    <a:lnTo>
                      <a:pt x="209" y="4252"/>
                    </a:lnTo>
                    <a:lnTo>
                      <a:pt x="225" y="4140"/>
                    </a:lnTo>
                    <a:cubicBezTo>
                      <a:pt x="228" y="4119"/>
                      <a:pt x="236" y="4098"/>
                      <a:pt x="248" y="4081"/>
                    </a:cubicBezTo>
                    <a:lnTo>
                      <a:pt x="280" y="4033"/>
                    </a:lnTo>
                    <a:lnTo>
                      <a:pt x="257" y="4092"/>
                    </a:lnTo>
                    <a:lnTo>
                      <a:pt x="273" y="3980"/>
                    </a:lnTo>
                    <a:cubicBezTo>
                      <a:pt x="274" y="3972"/>
                      <a:pt x="276" y="3963"/>
                      <a:pt x="279" y="3955"/>
                    </a:cubicBezTo>
                    <a:lnTo>
                      <a:pt x="311" y="3859"/>
                    </a:lnTo>
                    <a:lnTo>
                      <a:pt x="324" y="3806"/>
                    </a:lnTo>
                    <a:lnTo>
                      <a:pt x="359" y="3699"/>
                    </a:lnTo>
                    <a:lnTo>
                      <a:pt x="372" y="3646"/>
                    </a:lnTo>
                    <a:lnTo>
                      <a:pt x="407" y="3539"/>
                    </a:lnTo>
                    <a:lnTo>
                      <a:pt x="420" y="3486"/>
                    </a:lnTo>
                    <a:lnTo>
                      <a:pt x="455" y="3379"/>
                    </a:lnTo>
                    <a:lnTo>
                      <a:pt x="471" y="3331"/>
                    </a:lnTo>
                    <a:lnTo>
                      <a:pt x="501" y="3225"/>
                    </a:lnTo>
                    <a:lnTo>
                      <a:pt x="513" y="3132"/>
                    </a:lnTo>
                    <a:cubicBezTo>
                      <a:pt x="516" y="3111"/>
                      <a:pt x="524" y="3090"/>
                      <a:pt x="536" y="3073"/>
                    </a:cubicBezTo>
                    <a:lnTo>
                      <a:pt x="568" y="3025"/>
                    </a:lnTo>
                    <a:lnTo>
                      <a:pt x="545" y="3084"/>
                    </a:lnTo>
                    <a:lnTo>
                      <a:pt x="561" y="2972"/>
                    </a:lnTo>
                    <a:cubicBezTo>
                      <a:pt x="564" y="2951"/>
                      <a:pt x="572" y="2930"/>
                      <a:pt x="584" y="2913"/>
                    </a:cubicBezTo>
                    <a:lnTo>
                      <a:pt x="616" y="2865"/>
                    </a:lnTo>
                    <a:lnTo>
                      <a:pt x="599" y="2899"/>
                    </a:lnTo>
                    <a:lnTo>
                      <a:pt x="615" y="2851"/>
                    </a:lnTo>
                    <a:lnTo>
                      <a:pt x="645" y="2745"/>
                    </a:lnTo>
                    <a:lnTo>
                      <a:pt x="663" y="2691"/>
                    </a:lnTo>
                    <a:cubicBezTo>
                      <a:pt x="667" y="2679"/>
                      <a:pt x="673" y="2667"/>
                      <a:pt x="680" y="2657"/>
                    </a:cubicBezTo>
                    <a:lnTo>
                      <a:pt x="712" y="2609"/>
                    </a:lnTo>
                    <a:lnTo>
                      <a:pt x="689" y="2668"/>
                    </a:lnTo>
                    <a:lnTo>
                      <a:pt x="705" y="2556"/>
                    </a:lnTo>
                    <a:lnTo>
                      <a:pt x="741" y="2425"/>
                    </a:lnTo>
                    <a:lnTo>
                      <a:pt x="759" y="2371"/>
                    </a:lnTo>
                    <a:cubicBezTo>
                      <a:pt x="763" y="2359"/>
                      <a:pt x="769" y="2347"/>
                      <a:pt x="776" y="2337"/>
                    </a:cubicBezTo>
                    <a:lnTo>
                      <a:pt x="808" y="2289"/>
                    </a:lnTo>
                    <a:lnTo>
                      <a:pt x="791" y="2323"/>
                    </a:lnTo>
                    <a:lnTo>
                      <a:pt x="807" y="2275"/>
                    </a:lnTo>
                    <a:lnTo>
                      <a:pt x="837" y="2169"/>
                    </a:lnTo>
                    <a:lnTo>
                      <a:pt x="855" y="2115"/>
                    </a:lnTo>
                    <a:cubicBezTo>
                      <a:pt x="857" y="2108"/>
                      <a:pt x="860" y="2102"/>
                      <a:pt x="863" y="2096"/>
                    </a:cubicBezTo>
                    <a:lnTo>
                      <a:pt x="895" y="2032"/>
                    </a:lnTo>
                    <a:lnTo>
                      <a:pt x="881" y="2073"/>
                    </a:lnTo>
                    <a:lnTo>
                      <a:pt x="897" y="1977"/>
                    </a:lnTo>
                    <a:cubicBezTo>
                      <a:pt x="900" y="1963"/>
                      <a:pt x="904" y="1949"/>
                      <a:pt x="911" y="1936"/>
                    </a:cubicBezTo>
                    <a:lnTo>
                      <a:pt x="943" y="1872"/>
                    </a:lnTo>
                    <a:lnTo>
                      <a:pt x="935" y="1891"/>
                    </a:lnTo>
                    <a:lnTo>
                      <a:pt x="951" y="1843"/>
                    </a:lnTo>
                    <a:cubicBezTo>
                      <a:pt x="955" y="1831"/>
                      <a:pt x="961" y="1819"/>
                      <a:pt x="968" y="1809"/>
                    </a:cubicBezTo>
                    <a:lnTo>
                      <a:pt x="1000" y="1761"/>
                    </a:lnTo>
                    <a:lnTo>
                      <a:pt x="983" y="1795"/>
                    </a:lnTo>
                    <a:lnTo>
                      <a:pt x="999" y="1747"/>
                    </a:lnTo>
                    <a:cubicBezTo>
                      <a:pt x="1001" y="1740"/>
                      <a:pt x="1004" y="1734"/>
                      <a:pt x="1007" y="1728"/>
                    </a:cubicBezTo>
                    <a:lnTo>
                      <a:pt x="1039" y="1664"/>
                    </a:lnTo>
                    <a:lnTo>
                      <a:pt x="1025" y="1705"/>
                    </a:lnTo>
                    <a:lnTo>
                      <a:pt x="1041" y="1609"/>
                    </a:lnTo>
                    <a:cubicBezTo>
                      <a:pt x="1044" y="1595"/>
                      <a:pt x="1048" y="1581"/>
                      <a:pt x="1055" y="1568"/>
                    </a:cubicBezTo>
                    <a:lnTo>
                      <a:pt x="1087" y="1504"/>
                    </a:lnTo>
                    <a:lnTo>
                      <a:pt x="1079" y="1523"/>
                    </a:lnTo>
                    <a:lnTo>
                      <a:pt x="1095" y="1475"/>
                    </a:lnTo>
                    <a:cubicBezTo>
                      <a:pt x="1099" y="1463"/>
                      <a:pt x="1105" y="1451"/>
                      <a:pt x="1112" y="1441"/>
                    </a:cubicBezTo>
                    <a:lnTo>
                      <a:pt x="1144" y="1393"/>
                    </a:lnTo>
                    <a:lnTo>
                      <a:pt x="1121" y="1452"/>
                    </a:lnTo>
                    <a:lnTo>
                      <a:pt x="1137" y="1340"/>
                    </a:lnTo>
                    <a:cubicBezTo>
                      <a:pt x="1140" y="1319"/>
                      <a:pt x="1148" y="1298"/>
                      <a:pt x="1160" y="1281"/>
                    </a:cubicBezTo>
                    <a:lnTo>
                      <a:pt x="1192" y="1233"/>
                    </a:lnTo>
                    <a:cubicBezTo>
                      <a:pt x="1218" y="1193"/>
                      <a:pt x="1263" y="1168"/>
                      <a:pt x="1311" y="1168"/>
                    </a:cubicBezTo>
                    <a:lnTo>
                      <a:pt x="1327" y="1168"/>
                    </a:lnTo>
                    <a:lnTo>
                      <a:pt x="1189" y="1273"/>
                    </a:lnTo>
                    <a:lnTo>
                      <a:pt x="1221" y="1161"/>
                    </a:lnTo>
                    <a:lnTo>
                      <a:pt x="1239" y="1107"/>
                    </a:lnTo>
                    <a:cubicBezTo>
                      <a:pt x="1243" y="1095"/>
                      <a:pt x="1249" y="1083"/>
                      <a:pt x="1256" y="1073"/>
                    </a:cubicBezTo>
                    <a:lnTo>
                      <a:pt x="1288" y="1025"/>
                    </a:lnTo>
                    <a:lnTo>
                      <a:pt x="1268" y="1070"/>
                    </a:lnTo>
                    <a:lnTo>
                      <a:pt x="1284" y="1006"/>
                    </a:lnTo>
                    <a:cubicBezTo>
                      <a:pt x="1288" y="990"/>
                      <a:pt x="1294" y="974"/>
                      <a:pt x="1304" y="961"/>
                    </a:cubicBezTo>
                    <a:lnTo>
                      <a:pt x="1336" y="913"/>
                    </a:lnTo>
                    <a:lnTo>
                      <a:pt x="1319" y="947"/>
                    </a:lnTo>
                    <a:lnTo>
                      <a:pt x="1335" y="899"/>
                    </a:lnTo>
                    <a:cubicBezTo>
                      <a:pt x="1337" y="892"/>
                      <a:pt x="1340" y="886"/>
                      <a:pt x="1343" y="880"/>
                    </a:cubicBezTo>
                    <a:lnTo>
                      <a:pt x="1375" y="816"/>
                    </a:lnTo>
                    <a:lnTo>
                      <a:pt x="1367" y="835"/>
                    </a:lnTo>
                    <a:lnTo>
                      <a:pt x="1383" y="787"/>
                    </a:lnTo>
                    <a:cubicBezTo>
                      <a:pt x="1387" y="775"/>
                      <a:pt x="1393" y="763"/>
                      <a:pt x="1400" y="753"/>
                    </a:cubicBezTo>
                    <a:lnTo>
                      <a:pt x="1432" y="705"/>
                    </a:lnTo>
                    <a:lnTo>
                      <a:pt x="1412" y="750"/>
                    </a:lnTo>
                    <a:lnTo>
                      <a:pt x="1428" y="686"/>
                    </a:lnTo>
                    <a:lnTo>
                      <a:pt x="1447" y="627"/>
                    </a:lnTo>
                    <a:cubicBezTo>
                      <a:pt x="1451" y="615"/>
                      <a:pt x="1457" y="603"/>
                      <a:pt x="1464" y="593"/>
                    </a:cubicBezTo>
                    <a:lnTo>
                      <a:pt x="1496" y="545"/>
                    </a:lnTo>
                    <a:cubicBezTo>
                      <a:pt x="1522" y="505"/>
                      <a:pt x="1567" y="480"/>
                      <a:pt x="1615" y="480"/>
                    </a:cubicBezTo>
                    <a:lnTo>
                      <a:pt x="1631" y="480"/>
                    </a:lnTo>
                    <a:lnTo>
                      <a:pt x="1512" y="545"/>
                    </a:lnTo>
                    <a:lnTo>
                      <a:pt x="1544" y="497"/>
                    </a:lnTo>
                    <a:lnTo>
                      <a:pt x="1524" y="542"/>
                    </a:lnTo>
                    <a:lnTo>
                      <a:pt x="1540" y="478"/>
                    </a:lnTo>
                    <a:cubicBezTo>
                      <a:pt x="1556" y="413"/>
                      <a:pt x="1613" y="368"/>
                      <a:pt x="1679" y="368"/>
                    </a:cubicBezTo>
                    <a:lnTo>
                      <a:pt x="1711" y="368"/>
                    </a:lnTo>
                    <a:lnTo>
                      <a:pt x="1575" y="467"/>
                    </a:lnTo>
                    <a:lnTo>
                      <a:pt x="1591" y="419"/>
                    </a:lnTo>
                    <a:cubicBezTo>
                      <a:pt x="1610" y="360"/>
                      <a:pt x="1665" y="320"/>
                      <a:pt x="1727" y="320"/>
                    </a:cubicBezTo>
                    <a:lnTo>
                      <a:pt x="1759" y="320"/>
                    </a:lnTo>
                    <a:lnTo>
                      <a:pt x="1623" y="419"/>
                    </a:lnTo>
                    <a:lnTo>
                      <a:pt x="1639" y="371"/>
                    </a:lnTo>
                    <a:cubicBezTo>
                      <a:pt x="1658" y="312"/>
                      <a:pt x="1713" y="272"/>
                      <a:pt x="1775" y="272"/>
                    </a:cubicBezTo>
                    <a:lnTo>
                      <a:pt x="1807" y="272"/>
                    </a:lnTo>
                    <a:lnTo>
                      <a:pt x="1668" y="382"/>
                    </a:lnTo>
                    <a:lnTo>
                      <a:pt x="1684" y="318"/>
                    </a:lnTo>
                    <a:cubicBezTo>
                      <a:pt x="1700" y="253"/>
                      <a:pt x="1757" y="208"/>
                      <a:pt x="1823" y="208"/>
                    </a:cubicBezTo>
                    <a:lnTo>
                      <a:pt x="1855" y="208"/>
                    </a:lnTo>
                    <a:lnTo>
                      <a:pt x="1719" y="307"/>
                    </a:lnTo>
                    <a:lnTo>
                      <a:pt x="1735" y="259"/>
                    </a:lnTo>
                    <a:cubicBezTo>
                      <a:pt x="1754" y="200"/>
                      <a:pt x="1809" y="160"/>
                      <a:pt x="1871" y="160"/>
                    </a:cubicBezTo>
                    <a:lnTo>
                      <a:pt x="1903" y="160"/>
                    </a:lnTo>
                    <a:lnTo>
                      <a:pt x="1919" y="160"/>
                    </a:lnTo>
                    <a:lnTo>
                      <a:pt x="1951" y="160"/>
                    </a:lnTo>
                    <a:lnTo>
                      <a:pt x="1967" y="160"/>
                    </a:lnTo>
                    <a:lnTo>
                      <a:pt x="1848" y="225"/>
                    </a:lnTo>
                    <a:lnTo>
                      <a:pt x="1880" y="177"/>
                    </a:lnTo>
                    <a:cubicBezTo>
                      <a:pt x="1906" y="137"/>
                      <a:pt x="1951" y="112"/>
                      <a:pt x="1999" y="112"/>
                    </a:cubicBezTo>
                    <a:lnTo>
                      <a:pt x="2015" y="112"/>
                    </a:lnTo>
                    <a:lnTo>
                      <a:pt x="2047" y="112"/>
                    </a:lnTo>
                    <a:lnTo>
                      <a:pt x="1908" y="222"/>
                    </a:lnTo>
                    <a:lnTo>
                      <a:pt x="1924" y="158"/>
                    </a:lnTo>
                    <a:cubicBezTo>
                      <a:pt x="1940" y="93"/>
                      <a:pt x="1997" y="48"/>
                      <a:pt x="2063" y="48"/>
                    </a:cubicBezTo>
                    <a:lnTo>
                      <a:pt x="2095" y="48"/>
                    </a:lnTo>
                    <a:lnTo>
                      <a:pt x="2111" y="48"/>
                    </a:lnTo>
                    <a:lnTo>
                      <a:pt x="2143" y="48"/>
                    </a:lnTo>
                    <a:lnTo>
                      <a:pt x="2007" y="147"/>
                    </a:lnTo>
                    <a:lnTo>
                      <a:pt x="2023" y="99"/>
                    </a:lnTo>
                    <a:cubicBezTo>
                      <a:pt x="2042" y="40"/>
                      <a:pt x="2097" y="0"/>
                      <a:pt x="2159" y="0"/>
                    </a:cubicBezTo>
                    <a:lnTo>
                      <a:pt x="2191" y="0"/>
                    </a:lnTo>
                    <a:lnTo>
                      <a:pt x="2207" y="0"/>
                    </a:lnTo>
                    <a:cubicBezTo>
                      <a:pt x="2256" y="0"/>
                      <a:pt x="2301" y="25"/>
                      <a:pt x="2327" y="65"/>
                    </a:cubicBezTo>
                    <a:lnTo>
                      <a:pt x="2359" y="113"/>
                    </a:lnTo>
                    <a:lnTo>
                      <a:pt x="2239" y="48"/>
                    </a:lnTo>
                    <a:lnTo>
                      <a:pt x="2255" y="48"/>
                    </a:lnTo>
                    <a:lnTo>
                      <a:pt x="2287" y="48"/>
                    </a:lnTo>
                    <a:lnTo>
                      <a:pt x="2303" y="48"/>
                    </a:lnTo>
                    <a:lnTo>
                      <a:pt x="2335" y="48"/>
                    </a:lnTo>
                    <a:cubicBezTo>
                      <a:pt x="2402" y="48"/>
                      <a:pt x="2459" y="93"/>
                      <a:pt x="2475" y="158"/>
                    </a:cubicBezTo>
                    <a:lnTo>
                      <a:pt x="2491" y="222"/>
                    </a:lnTo>
                    <a:lnTo>
                      <a:pt x="2351" y="112"/>
                    </a:lnTo>
                    <a:lnTo>
                      <a:pt x="2383" y="112"/>
                    </a:lnTo>
                    <a:lnTo>
                      <a:pt x="2399" y="112"/>
                    </a:lnTo>
                    <a:lnTo>
                      <a:pt x="2431" y="112"/>
                    </a:lnTo>
                    <a:lnTo>
                      <a:pt x="2447" y="112"/>
                    </a:lnTo>
                    <a:cubicBezTo>
                      <a:pt x="2496" y="112"/>
                      <a:pt x="2541" y="137"/>
                      <a:pt x="2567" y="177"/>
                    </a:cubicBezTo>
                    <a:lnTo>
                      <a:pt x="2599" y="225"/>
                    </a:lnTo>
                    <a:cubicBezTo>
                      <a:pt x="2606" y="235"/>
                      <a:pt x="2612" y="247"/>
                      <a:pt x="2616" y="259"/>
                    </a:cubicBezTo>
                    <a:lnTo>
                      <a:pt x="2632" y="307"/>
                    </a:lnTo>
                    <a:lnTo>
                      <a:pt x="2624" y="288"/>
                    </a:lnTo>
                    <a:lnTo>
                      <a:pt x="2656" y="352"/>
                    </a:lnTo>
                    <a:lnTo>
                      <a:pt x="2527" y="272"/>
                    </a:lnTo>
                    <a:lnTo>
                      <a:pt x="2543" y="272"/>
                    </a:lnTo>
                    <a:cubicBezTo>
                      <a:pt x="2592" y="272"/>
                      <a:pt x="2637" y="297"/>
                      <a:pt x="2663" y="337"/>
                    </a:cubicBezTo>
                    <a:lnTo>
                      <a:pt x="2695" y="385"/>
                    </a:lnTo>
                    <a:lnTo>
                      <a:pt x="2575" y="320"/>
                    </a:lnTo>
                    <a:lnTo>
                      <a:pt x="2591" y="320"/>
                    </a:lnTo>
                    <a:cubicBezTo>
                      <a:pt x="2640" y="320"/>
                      <a:pt x="2685" y="345"/>
                      <a:pt x="2711" y="385"/>
                    </a:cubicBezTo>
                    <a:lnTo>
                      <a:pt x="2743" y="433"/>
                    </a:lnTo>
                    <a:cubicBezTo>
                      <a:pt x="2752" y="446"/>
                      <a:pt x="2759" y="462"/>
                      <a:pt x="2763" y="478"/>
                    </a:cubicBezTo>
                    <a:lnTo>
                      <a:pt x="2779" y="542"/>
                    </a:lnTo>
                    <a:lnTo>
                      <a:pt x="2759" y="497"/>
                    </a:lnTo>
                    <a:lnTo>
                      <a:pt x="2791" y="545"/>
                    </a:lnTo>
                    <a:lnTo>
                      <a:pt x="2671" y="480"/>
                    </a:lnTo>
                    <a:lnTo>
                      <a:pt x="2687" y="480"/>
                    </a:lnTo>
                    <a:cubicBezTo>
                      <a:pt x="2736" y="480"/>
                      <a:pt x="2781" y="505"/>
                      <a:pt x="2807" y="545"/>
                    </a:cubicBezTo>
                    <a:lnTo>
                      <a:pt x="2839" y="593"/>
                    </a:lnTo>
                    <a:cubicBezTo>
                      <a:pt x="2846" y="603"/>
                      <a:pt x="2852" y="615"/>
                      <a:pt x="2856" y="627"/>
                    </a:cubicBezTo>
                    <a:lnTo>
                      <a:pt x="2872" y="675"/>
                    </a:lnTo>
                    <a:lnTo>
                      <a:pt x="2906" y="793"/>
                    </a:lnTo>
                    <a:lnTo>
                      <a:pt x="2920" y="835"/>
                    </a:lnTo>
                    <a:lnTo>
                      <a:pt x="2912" y="816"/>
                    </a:lnTo>
                    <a:lnTo>
                      <a:pt x="2944" y="880"/>
                    </a:lnTo>
                    <a:cubicBezTo>
                      <a:pt x="2947" y="886"/>
                      <a:pt x="2950" y="892"/>
                      <a:pt x="2952" y="899"/>
                    </a:cubicBezTo>
                    <a:lnTo>
                      <a:pt x="2968" y="947"/>
                    </a:lnTo>
                    <a:lnTo>
                      <a:pt x="2951" y="913"/>
                    </a:lnTo>
                    <a:lnTo>
                      <a:pt x="2983" y="961"/>
                    </a:lnTo>
                    <a:cubicBezTo>
                      <a:pt x="2992" y="974"/>
                      <a:pt x="2999" y="990"/>
                      <a:pt x="3003" y="1006"/>
                    </a:cubicBezTo>
                    <a:lnTo>
                      <a:pt x="3019" y="1070"/>
                    </a:lnTo>
                    <a:lnTo>
                      <a:pt x="2999" y="1025"/>
                    </a:lnTo>
                    <a:lnTo>
                      <a:pt x="3031" y="1073"/>
                    </a:lnTo>
                    <a:cubicBezTo>
                      <a:pt x="3038" y="1083"/>
                      <a:pt x="3044" y="1095"/>
                      <a:pt x="3048" y="1107"/>
                    </a:cubicBezTo>
                    <a:lnTo>
                      <a:pt x="3064" y="1155"/>
                    </a:lnTo>
                    <a:lnTo>
                      <a:pt x="3098" y="1273"/>
                    </a:lnTo>
                    <a:lnTo>
                      <a:pt x="3112" y="1315"/>
                    </a:lnTo>
                    <a:lnTo>
                      <a:pt x="3146" y="1433"/>
                    </a:lnTo>
                    <a:lnTo>
                      <a:pt x="3160" y="1475"/>
                    </a:lnTo>
                    <a:lnTo>
                      <a:pt x="3194" y="1593"/>
                    </a:lnTo>
                    <a:lnTo>
                      <a:pt x="3214" y="1705"/>
                    </a:lnTo>
                    <a:lnTo>
                      <a:pt x="3200" y="1664"/>
                    </a:lnTo>
                    <a:lnTo>
                      <a:pt x="3232" y="1728"/>
                    </a:lnTo>
                    <a:cubicBezTo>
                      <a:pt x="3239" y="1741"/>
                      <a:pt x="3243" y="1755"/>
                      <a:pt x="3246" y="1769"/>
                    </a:cubicBezTo>
                    <a:lnTo>
                      <a:pt x="3262" y="1865"/>
                    </a:lnTo>
                    <a:lnTo>
                      <a:pt x="3239" y="1809"/>
                    </a:lnTo>
                    <a:lnTo>
                      <a:pt x="3271" y="1857"/>
                    </a:lnTo>
                    <a:cubicBezTo>
                      <a:pt x="3283" y="1874"/>
                      <a:pt x="3291" y="1895"/>
                      <a:pt x="3294" y="1916"/>
                    </a:cubicBezTo>
                    <a:lnTo>
                      <a:pt x="3310" y="2028"/>
                    </a:lnTo>
                    <a:lnTo>
                      <a:pt x="3287" y="1969"/>
                    </a:lnTo>
                    <a:lnTo>
                      <a:pt x="3319" y="2017"/>
                    </a:lnTo>
                    <a:cubicBezTo>
                      <a:pt x="3328" y="2030"/>
                      <a:pt x="3335" y="2046"/>
                      <a:pt x="3339" y="2062"/>
                    </a:cubicBezTo>
                    <a:lnTo>
                      <a:pt x="3355" y="2126"/>
                    </a:lnTo>
                    <a:lnTo>
                      <a:pt x="3384" y="2211"/>
                    </a:lnTo>
                    <a:cubicBezTo>
                      <a:pt x="3387" y="2219"/>
                      <a:pt x="3389" y="2228"/>
                      <a:pt x="3390" y="2236"/>
                    </a:cubicBezTo>
                    <a:lnTo>
                      <a:pt x="3406" y="2348"/>
                    </a:lnTo>
                    <a:lnTo>
                      <a:pt x="3400" y="2323"/>
                    </a:lnTo>
                    <a:lnTo>
                      <a:pt x="3432" y="2419"/>
                    </a:lnTo>
                    <a:cubicBezTo>
                      <a:pt x="3435" y="2427"/>
                      <a:pt x="3437" y="2436"/>
                      <a:pt x="3438" y="2444"/>
                    </a:cubicBezTo>
                    <a:lnTo>
                      <a:pt x="3454" y="2556"/>
                    </a:lnTo>
                    <a:lnTo>
                      <a:pt x="3431" y="2497"/>
                    </a:lnTo>
                    <a:lnTo>
                      <a:pt x="3463" y="2545"/>
                    </a:lnTo>
                    <a:cubicBezTo>
                      <a:pt x="3475" y="2562"/>
                      <a:pt x="3483" y="2583"/>
                      <a:pt x="3486" y="2604"/>
                    </a:cubicBezTo>
                    <a:lnTo>
                      <a:pt x="3502" y="2716"/>
                    </a:lnTo>
                    <a:lnTo>
                      <a:pt x="3530" y="2809"/>
                    </a:lnTo>
                    <a:lnTo>
                      <a:pt x="3550" y="2921"/>
                    </a:lnTo>
                    <a:lnTo>
                      <a:pt x="3578" y="3017"/>
                    </a:lnTo>
                    <a:lnTo>
                      <a:pt x="3598" y="3129"/>
                    </a:lnTo>
                    <a:lnTo>
                      <a:pt x="3626" y="3225"/>
                    </a:lnTo>
                    <a:lnTo>
                      <a:pt x="3646" y="3356"/>
                    </a:lnTo>
                    <a:lnTo>
                      <a:pt x="3640" y="3331"/>
                    </a:lnTo>
                    <a:lnTo>
                      <a:pt x="3672" y="3427"/>
                    </a:lnTo>
                    <a:cubicBezTo>
                      <a:pt x="3675" y="3435"/>
                      <a:pt x="3677" y="3444"/>
                      <a:pt x="3678" y="3452"/>
                    </a:cubicBezTo>
                    <a:lnTo>
                      <a:pt x="3694" y="3564"/>
                    </a:lnTo>
                    <a:lnTo>
                      <a:pt x="3688" y="3539"/>
                    </a:lnTo>
                    <a:lnTo>
                      <a:pt x="3720" y="3635"/>
                    </a:lnTo>
                    <a:cubicBezTo>
                      <a:pt x="3723" y="3643"/>
                      <a:pt x="3725" y="3652"/>
                      <a:pt x="3726" y="3660"/>
                    </a:cubicBezTo>
                    <a:lnTo>
                      <a:pt x="3742" y="3772"/>
                    </a:lnTo>
                    <a:lnTo>
                      <a:pt x="3770" y="3865"/>
                    </a:lnTo>
                    <a:lnTo>
                      <a:pt x="3790" y="3977"/>
                    </a:lnTo>
                    <a:lnTo>
                      <a:pt x="3818" y="4073"/>
                    </a:lnTo>
                    <a:lnTo>
                      <a:pt x="3838" y="4185"/>
                    </a:lnTo>
                    <a:lnTo>
                      <a:pt x="3869" y="4340"/>
                    </a:lnTo>
                    <a:lnTo>
                      <a:pt x="3886" y="4460"/>
                    </a:lnTo>
                    <a:lnTo>
                      <a:pt x="3880" y="4435"/>
                    </a:lnTo>
                    <a:lnTo>
                      <a:pt x="3912" y="4531"/>
                    </a:lnTo>
                    <a:lnTo>
                      <a:pt x="3931" y="4606"/>
                    </a:lnTo>
                    <a:lnTo>
                      <a:pt x="3960" y="4691"/>
                    </a:lnTo>
                    <a:cubicBezTo>
                      <a:pt x="3963" y="4701"/>
                      <a:pt x="3966" y="4712"/>
                      <a:pt x="3967" y="4722"/>
                    </a:cubicBezTo>
                    <a:lnTo>
                      <a:pt x="3983" y="4882"/>
                    </a:lnTo>
                    <a:lnTo>
                      <a:pt x="3978" y="4857"/>
                    </a:lnTo>
                    <a:lnTo>
                      <a:pt x="4010" y="4969"/>
                    </a:lnTo>
                    <a:lnTo>
                      <a:pt x="4030" y="5081"/>
                    </a:lnTo>
                    <a:lnTo>
                      <a:pt x="4058" y="5177"/>
                    </a:lnTo>
                    <a:lnTo>
                      <a:pt x="4078" y="5308"/>
                    </a:lnTo>
                    <a:lnTo>
                      <a:pt x="4072" y="5283"/>
                    </a:lnTo>
                    <a:lnTo>
                      <a:pt x="4104" y="5379"/>
                    </a:lnTo>
                    <a:cubicBezTo>
                      <a:pt x="4107" y="5387"/>
                      <a:pt x="4109" y="5396"/>
                      <a:pt x="4110" y="5404"/>
                    </a:cubicBezTo>
                    <a:lnTo>
                      <a:pt x="4126" y="5516"/>
                    </a:lnTo>
                    <a:lnTo>
                      <a:pt x="4157" y="5668"/>
                    </a:lnTo>
                    <a:lnTo>
                      <a:pt x="4174" y="5769"/>
                    </a:lnTo>
                    <a:lnTo>
                      <a:pt x="4160" y="5728"/>
                    </a:lnTo>
                    <a:lnTo>
                      <a:pt x="4192" y="5792"/>
                    </a:lnTo>
                    <a:cubicBezTo>
                      <a:pt x="4199" y="5805"/>
                      <a:pt x="4203" y="5819"/>
                      <a:pt x="4206" y="5833"/>
                    </a:cubicBezTo>
                    <a:lnTo>
                      <a:pt x="4222" y="5929"/>
                    </a:lnTo>
                    <a:lnTo>
                      <a:pt x="4250" y="6025"/>
                    </a:lnTo>
                    <a:cubicBezTo>
                      <a:pt x="4252" y="6033"/>
                      <a:pt x="4254" y="6042"/>
                      <a:pt x="4255" y="6050"/>
                    </a:cubicBezTo>
                    <a:lnTo>
                      <a:pt x="4271" y="6210"/>
                    </a:lnTo>
                    <a:lnTo>
                      <a:pt x="4264" y="6179"/>
                    </a:lnTo>
                    <a:lnTo>
                      <a:pt x="4296" y="6275"/>
                    </a:lnTo>
                    <a:cubicBezTo>
                      <a:pt x="4299" y="6283"/>
                      <a:pt x="4301" y="6292"/>
                      <a:pt x="4302" y="6300"/>
                    </a:cubicBezTo>
                    <a:lnTo>
                      <a:pt x="4318" y="6412"/>
                    </a:lnTo>
                    <a:lnTo>
                      <a:pt x="4346" y="6505"/>
                    </a:lnTo>
                    <a:lnTo>
                      <a:pt x="4366" y="6617"/>
                    </a:lnTo>
                    <a:lnTo>
                      <a:pt x="4394" y="6713"/>
                    </a:lnTo>
                    <a:lnTo>
                      <a:pt x="4414" y="6825"/>
                    </a:lnTo>
                    <a:lnTo>
                      <a:pt x="4442" y="6921"/>
                    </a:lnTo>
                    <a:lnTo>
                      <a:pt x="4462" y="7052"/>
                    </a:lnTo>
                    <a:lnTo>
                      <a:pt x="4456" y="7027"/>
                    </a:lnTo>
                    <a:lnTo>
                      <a:pt x="4488" y="7123"/>
                    </a:lnTo>
                    <a:cubicBezTo>
                      <a:pt x="4491" y="7131"/>
                      <a:pt x="4493" y="7140"/>
                      <a:pt x="4494" y="7148"/>
                    </a:cubicBezTo>
                    <a:lnTo>
                      <a:pt x="4510" y="7260"/>
                    </a:lnTo>
                    <a:lnTo>
                      <a:pt x="4504" y="7235"/>
                    </a:lnTo>
                    <a:lnTo>
                      <a:pt x="4536" y="7331"/>
                    </a:lnTo>
                    <a:cubicBezTo>
                      <a:pt x="4539" y="7339"/>
                      <a:pt x="4541" y="7348"/>
                      <a:pt x="4542" y="7356"/>
                    </a:cubicBezTo>
                    <a:lnTo>
                      <a:pt x="4558" y="7468"/>
                    </a:lnTo>
                    <a:lnTo>
                      <a:pt x="4535" y="7409"/>
                    </a:lnTo>
                    <a:lnTo>
                      <a:pt x="4567" y="7457"/>
                    </a:lnTo>
                    <a:cubicBezTo>
                      <a:pt x="4580" y="7476"/>
                      <a:pt x="4588" y="7499"/>
                      <a:pt x="4591" y="7522"/>
                    </a:cubicBezTo>
                    <a:lnTo>
                      <a:pt x="4607" y="7682"/>
                    </a:lnTo>
                    <a:lnTo>
                      <a:pt x="4602" y="7657"/>
                    </a:lnTo>
                    <a:lnTo>
                      <a:pt x="4634" y="7769"/>
                    </a:lnTo>
                    <a:lnTo>
                      <a:pt x="4654" y="7881"/>
                    </a:lnTo>
                    <a:lnTo>
                      <a:pt x="4640" y="7840"/>
                    </a:lnTo>
                    <a:lnTo>
                      <a:pt x="4672" y="7904"/>
                    </a:lnTo>
                    <a:cubicBezTo>
                      <a:pt x="4679" y="7917"/>
                      <a:pt x="4683" y="7931"/>
                      <a:pt x="4686" y="7945"/>
                    </a:cubicBezTo>
                    <a:lnTo>
                      <a:pt x="4702" y="8041"/>
                    </a:lnTo>
                    <a:lnTo>
                      <a:pt x="4730" y="8137"/>
                    </a:lnTo>
                    <a:lnTo>
                      <a:pt x="4744" y="8179"/>
                    </a:lnTo>
                    <a:lnTo>
                      <a:pt x="4778" y="8297"/>
                    </a:lnTo>
                    <a:lnTo>
                      <a:pt x="4798" y="8409"/>
                    </a:lnTo>
                    <a:lnTo>
                      <a:pt x="4826" y="8505"/>
                    </a:lnTo>
                    <a:lnTo>
                      <a:pt x="4846" y="8636"/>
                    </a:lnTo>
                    <a:lnTo>
                      <a:pt x="4823" y="8577"/>
                    </a:lnTo>
                    <a:lnTo>
                      <a:pt x="4855" y="8625"/>
                    </a:lnTo>
                    <a:cubicBezTo>
                      <a:pt x="4867" y="8642"/>
                      <a:pt x="4874" y="8661"/>
                      <a:pt x="4878" y="8681"/>
                    </a:cubicBezTo>
                    <a:lnTo>
                      <a:pt x="4894" y="8777"/>
                    </a:lnTo>
                    <a:lnTo>
                      <a:pt x="4880" y="8736"/>
                    </a:lnTo>
                    <a:lnTo>
                      <a:pt x="4912" y="8800"/>
                    </a:lnTo>
                    <a:cubicBezTo>
                      <a:pt x="4915" y="8806"/>
                      <a:pt x="4918" y="8812"/>
                      <a:pt x="4920" y="8819"/>
                    </a:cubicBezTo>
                    <a:lnTo>
                      <a:pt x="4936" y="8867"/>
                    </a:lnTo>
                    <a:lnTo>
                      <a:pt x="4970" y="8985"/>
                    </a:lnTo>
                    <a:lnTo>
                      <a:pt x="4984" y="9027"/>
                    </a:lnTo>
                    <a:lnTo>
                      <a:pt x="5018" y="9145"/>
                    </a:lnTo>
                    <a:lnTo>
                      <a:pt x="5038" y="9257"/>
                    </a:lnTo>
                    <a:lnTo>
                      <a:pt x="5066" y="9353"/>
                    </a:lnTo>
                    <a:lnTo>
                      <a:pt x="5080" y="9395"/>
                    </a:lnTo>
                    <a:cubicBezTo>
                      <a:pt x="5105" y="9470"/>
                      <a:pt x="5064" y="9552"/>
                      <a:pt x="4989" y="9577"/>
                    </a:cubicBezTo>
                    <a:cubicBezTo>
                      <a:pt x="4914" y="9602"/>
                      <a:pt x="4832" y="9561"/>
                      <a:pt x="4807" y="9486"/>
                    </a:cubicBezTo>
                    <a:lnTo>
                      <a:pt x="4789" y="9432"/>
                    </a:lnTo>
                    <a:lnTo>
                      <a:pt x="4753" y="9304"/>
                    </a:lnTo>
                    <a:lnTo>
                      <a:pt x="4741" y="9224"/>
                    </a:lnTo>
                    <a:lnTo>
                      <a:pt x="4711" y="9118"/>
                    </a:lnTo>
                    <a:lnTo>
                      <a:pt x="4693" y="9064"/>
                    </a:lnTo>
                    <a:lnTo>
                      <a:pt x="4663" y="8958"/>
                    </a:lnTo>
                    <a:lnTo>
                      <a:pt x="4647" y="8910"/>
                    </a:lnTo>
                    <a:lnTo>
                      <a:pt x="4655" y="8929"/>
                    </a:lnTo>
                    <a:lnTo>
                      <a:pt x="4623" y="8865"/>
                    </a:lnTo>
                    <a:cubicBezTo>
                      <a:pt x="4616" y="8852"/>
                      <a:pt x="4612" y="8838"/>
                      <a:pt x="4609" y="8824"/>
                    </a:cubicBezTo>
                    <a:lnTo>
                      <a:pt x="4593" y="8728"/>
                    </a:lnTo>
                    <a:lnTo>
                      <a:pt x="4616" y="8784"/>
                    </a:lnTo>
                    <a:lnTo>
                      <a:pt x="4584" y="8736"/>
                    </a:lnTo>
                    <a:cubicBezTo>
                      <a:pt x="4572" y="8718"/>
                      <a:pt x="4564" y="8698"/>
                      <a:pt x="4561" y="8677"/>
                    </a:cubicBezTo>
                    <a:lnTo>
                      <a:pt x="4549" y="8584"/>
                    </a:lnTo>
                    <a:lnTo>
                      <a:pt x="4513" y="8456"/>
                    </a:lnTo>
                    <a:lnTo>
                      <a:pt x="4501" y="8376"/>
                    </a:lnTo>
                    <a:lnTo>
                      <a:pt x="4471" y="8270"/>
                    </a:lnTo>
                    <a:lnTo>
                      <a:pt x="4453" y="8216"/>
                    </a:lnTo>
                    <a:lnTo>
                      <a:pt x="4417" y="8088"/>
                    </a:lnTo>
                    <a:lnTo>
                      <a:pt x="4401" y="7992"/>
                    </a:lnTo>
                    <a:lnTo>
                      <a:pt x="4415" y="8033"/>
                    </a:lnTo>
                    <a:lnTo>
                      <a:pt x="4383" y="7969"/>
                    </a:lnTo>
                    <a:cubicBezTo>
                      <a:pt x="4376" y="7956"/>
                      <a:pt x="4372" y="7942"/>
                      <a:pt x="4369" y="7928"/>
                    </a:cubicBezTo>
                    <a:lnTo>
                      <a:pt x="4357" y="7848"/>
                    </a:lnTo>
                    <a:lnTo>
                      <a:pt x="4325" y="7736"/>
                    </a:lnTo>
                    <a:cubicBezTo>
                      <a:pt x="4323" y="7728"/>
                      <a:pt x="4321" y="7719"/>
                      <a:pt x="4320" y="7711"/>
                    </a:cubicBezTo>
                    <a:lnTo>
                      <a:pt x="4304" y="7551"/>
                    </a:lnTo>
                    <a:lnTo>
                      <a:pt x="4328" y="7616"/>
                    </a:lnTo>
                    <a:lnTo>
                      <a:pt x="4296" y="7568"/>
                    </a:lnTo>
                    <a:cubicBezTo>
                      <a:pt x="4284" y="7550"/>
                      <a:pt x="4276" y="7530"/>
                      <a:pt x="4273" y="7509"/>
                    </a:cubicBezTo>
                    <a:lnTo>
                      <a:pt x="4257" y="7397"/>
                    </a:lnTo>
                    <a:lnTo>
                      <a:pt x="4263" y="7422"/>
                    </a:lnTo>
                    <a:lnTo>
                      <a:pt x="4231" y="7326"/>
                    </a:lnTo>
                    <a:cubicBezTo>
                      <a:pt x="4228" y="7318"/>
                      <a:pt x="4226" y="7309"/>
                      <a:pt x="4225" y="7301"/>
                    </a:cubicBezTo>
                    <a:lnTo>
                      <a:pt x="4209" y="7189"/>
                    </a:lnTo>
                    <a:lnTo>
                      <a:pt x="4215" y="7214"/>
                    </a:lnTo>
                    <a:lnTo>
                      <a:pt x="4183" y="7118"/>
                    </a:lnTo>
                    <a:cubicBezTo>
                      <a:pt x="4180" y="7110"/>
                      <a:pt x="4178" y="7101"/>
                      <a:pt x="4177" y="7093"/>
                    </a:cubicBezTo>
                    <a:lnTo>
                      <a:pt x="4165" y="7000"/>
                    </a:lnTo>
                    <a:lnTo>
                      <a:pt x="4129" y="6872"/>
                    </a:lnTo>
                    <a:lnTo>
                      <a:pt x="4117" y="6792"/>
                    </a:lnTo>
                    <a:lnTo>
                      <a:pt x="4081" y="6664"/>
                    </a:lnTo>
                    <a:lnTo>
                      <a:pt x="4069" y="6584"/>
                    </a:lnTo>
                    <a:lnTo>
                      <a:pt x="4033" y="6453"/>
                    </a:lnTo>
                    <a:lnTo>
                      <a:pt x="4017" y="6341"/>
                    </a:lnTo>
                    <a:lnTo>
                      <a:pt x="4023" y="6366"/>
                    </a:lnTo>
                    <a:lnTo>
                      <a:pt x="3991" y="6270"/>
                    </a:lnTo>
                    <a:cubicBezTo>
                      <a:pt x="3987" y="6260"/>
                      <a:pt x="3985" y="6249"/>
                      <a:pt x="3984" y="6239"/>
                    </a:cubicBezTo>
                    <a:lnTo>
                      <a:pt x="3968" y="6079"/>
                    </a:lnTo>
                    <a:lnTo>
                      <a:pt x="3973" y="6104"/>
                    </a:lnTo>
                    <a:lnTo>
                      <a:pt x="3937" y="5976"/>
                    </a:lnTo>
                    <a:lnTo>
                      <a:pt x="3921" y="5880"/>
                    </a:lnTo>
                    <a:lnTo>
                      <a:pt x="3935" y="5921"/>
                    </a:lnTo>
                    <a:lnTo>
                      <a:pt x="3903" y="5857"/>
                    </a:lnTo>
                    <a:cubicBezTo>
                      <a:pt x="3896" y="5844"/>
                      <a:pt x="3892" y="5830"/>
                      <a:pt x="3889" y="5816"/>
                    </a:cubicBezTo>
                    <a:lnTo>
                      <a:pt x="3874" y="5725"/>
                    </a:lnTo>
                    <a:lnTo>
                      <a:pt x="3841" y="5557"/>
                    </a:lnTo>
                    <a:lnTo>
                      <a:pt x="3825" y="5445"/>
                    </a:lnTo>
                    <a:lnTo>
                      <a:pt x="3831" y="5470"/>
                    </a:lnTo>
                    <a:lnTo>
                      <a:pt x="3799" y="5374"/>
                    </a:lnTo>
                    <a:cubicBezTo>
                      <a:pt x="3796" y="5366"/>
                      <a:pt x="3794" y="5357"/>
                      <a:pt x="3793" y="5349"/>
                    </a:cubicBezTo>
                    <a:lnTo>
                      <a:pt x="3781" y="5256"/>
                    </a:lnTo>
                    <a:lnTo>
                      <a:pt x="3745" y="5128"/>
                    </a:lnTo>
                    <a:lnTo>
                      <a:pt x="3733" y="5048"/>
                    </a:lnTo>
                    <a:lnTo>
                      <a:pt x="3701" y="4936"/>
                    </a:lnTo>
                    <a:cubicBezTo>
                      <a:pt x="3699" y="4928"/>
                      <a:pt x="3697" y="4919"/>
                      <a:pt x="3696" y="4911"/>
                    </a:cubicBezTo>
                    <a:lnTo>
                      <a:pt x="3680" y="4751"/>
                    </a:lnTo>
                    <a:lnTo>
                      <a:pt x="3687" y="4782"/>
                    </a:lnTo>
                    <a:lnTo>
                      <a:pt x="3652" y="4675"/>
                    </a:lnTo>
                    <a:lnTo>
                      <a:pt x="3639" y="4622"/>
                    </a:lnTo>
                    <a:lnTo>
                      <a:pt x="3607" y="4526"/>
                    </a:lnTo>
                    <a:cubicBezTo>
                      <a:pt x="3604" y="4518"/>
                      <a:pt x="3602" y="4509"/>
                      <a:pt x="3601" y="4501"/>
                    </a:cubicBezTo>
                    <a:lnTo>
                      <a:pt x="3586" y="4397"/>
                    </a:lnTo>
                    <a:lnTo>
                      <a:pt x="3553" y="4232"/>
                    </a:lnTo>
                    <a:lnTo>
                      <a:pt x="3541" y="4152"/>
                    </a:lnTo>
                    <a:lnTo>
                      <a:pt x="3505" y="4024"/>
                    </a:lnTo>
                    <a:lnTo>
                      <a:pt x="3493" y="3944"/>
                    </a:lnTo>
                    <a:lnTo>
                      <a:pt x="3457" y="3813"/>
                    </a:lnTo>
                    <a:lnTo>
                      <a:pt x="3441" y="3701"/>
                    </a:lnTo>
                    <a:lnTo>
                      <a:pt x="3447" y="3726"/>
                    </a:lnTo>
                    <a:lnTo>
                      <a:pt x="3415" y="3630"/>
                    </a:lnTo>
                    <a:cubicBezTo>
                      <a:pt x="3412" y="3622"/>
                      <a:pt x="3410" y="3613"/>
                      <a:pt x="3409" y="3605"/>
                    </a:cubicBezTo>
                    <a:lnTo>
                      <a:pt x="3393" y="3493"/>
                    </a:lnTo>
                    <a:lnTo>
                      <a:pt x="3399" y="3518"/>
                    </a:lnTo>
                    <a:lnTo>
                      <a:pt x="3367" y="3422"/>
                    </a:lnTo>
                    <a:cubicBezTo>
                      <a:pt x="3364" y="3414"/>
                      <a:pt x="3362" y="3405"/>
                      <a:pt x="3361" y="3397"/>
                    </a:cubicBezTo>
                    <a:lnTo>
                      <a:pt x="3349" y="3304"/>
                    </a:lnTo>
                    <a:lnTo>
                      <a:pt x="3313" y="3176"/>
                    </a:lnTo>
                    <a:lnTo>
                      <a:pt x="3301" y="3096"/>
                    </a:lnTo>
                    <a:lnTo>
                      <a:pt x="3265" y="2968"/>
                    </a:lnTo>
                    <a:lnTo>
                      <a:pt x="3253" y="2888"/>
                    </a:lnTo>
                    <a:lnTo>
                      <a:pt x="3217" y="2757"/>
                    </a:lnTo>
                    <a:lnTo>
                      <a:pt x="3201" y="2645"/>
                    </a:lnTo>
                    <a:lnTo>
                      <a:pt x="3224" y="2704"/>
                    </a:lnTo>
                    <a:lnTo>
                      <a:pt x="3192" y="2656"/>
                    </a:lnTo>
                    <a:cubicBezTo>
                      <a:pt x="3180" y="2638"/>
                      <a:pt x="3172" y="2618"/>
                      <a:pt x="3169" y="2597"/>
                    </a:cubicBezTo>
                    <a:lnTo>
                      <a:pt x="3153" y="2485"/>
                    </a:lnTo>
                    <a:lnTo>
                      <a:pt x="3159" y="2510"/>
                    </a:lnTo>
                    <a:lnTo>
                      <a:pt x="3127" y="2414"/>
                    </a:lnTo>
                    <a:cubicBezTo>
                      <a:pt x="3124" y="2406"/>
                      <a:pt x="3122" y="2397"/>
                      <a:pt x="3121" y="2389"/>
                    </a:cubicBezTo>
                    <a:lnTo>
                      <a:pt x="3105" y="2277"/>
                    </a:lnTo>
                    <a:lnTo>
                      <a:pt x="3111" y="2302"/>
                    </a:lnTo>
                    <a:lnTo>
                      <a:pt x="3076" y="2195"/>
                    </a:lnTo>
                    <a:lnTo>
                      <a:pt x="3060" y="2131"/>
                    </a:lnTo>
                    <a:lnTo>
                      <a:pt x="3080" y="2176"/>
                    </a:lnTo>
                    <a:lnTo>
                      <a:pt x="3048" y="2128"/>
                    </a:lnTo>
                    <a:cubicBezTo>
                      <a:pt x="3036" y="2110"/>
                      <a:pt x="3028" y="2090"/>
                      <a:pt x="3025" y="2069"/>
                    </a:cubicBezTo>
                    <a:lnTo>
                      <a:pt x="3009" y="1957"/>
                    </a:lnTo>
                    <a:lnTo>
                      <a:pt x="3032" y="2016"/>
                    </a:lnTo>
                    <a:lnTo>
                      <a:pt x="3000" y="1968"/>
                    </a:lnTo>
                    <a:cubicBezTo>
                      <a:pt x="2988" y="1951"/>
                      <a:pt x="2981" y="1932"/>
                      <a:pt x="2977" y="1912"/>
                    </a:cubicBezTo>
                    <a:lnTo>
                      <a:pt x="2961" y="1816"/>
                    </a:lnTo>
                    <a:lnTo>
                      <a:pt x="2975" y="1857"/>
                    </a:lnTo>
                    <a:lnTo>
                      <a:pt x="2943" y="1793"/>
                    </a:lnTo>
                    <a:cubicBezTo>
                      <a:pt x="2936" y="1780"/>
                      <a:pt x="2932" y="1766"/>
                      <a:pt x="2929" y="1752"/>
                    </a:cubicBezTo>
                    <a:lnTo>
                      <a:pt x="2917" y="1672"/>
                    </a:lnTo>
                    <a:lnTo>
                      <a:pt x="2887" y="1566"/>
                    </a:lnTo>
                    <a:lnTo>
                      <a:pt x="2869" y="1512"/>
                    </a:lnTo>
                    <a:lnTo>
                      <a:pt x="2839" y="1406"/>
                    </a:lnTo>
                    <a:lnTo>
                      <a:pt x="2821" y="1352"/>
                    </a:lnTo>
                    <a:lnTo>
                      <a:pt x="2791" y="1246"/>
                    </a:lnTo>
                    <a:lnTo>
                      <a:pt x="2775" y="1198"/>
                    </a:lnTo>
                    <a:lnTo>
                      <a:pt x="2792" y="1232"/>
                    </a:lnTo>
                    <a:lnTo>
                      <a:pt x="2760" y="1184"/>
                    </a:lnTo>
                    <a:cubicBezTo>
                      <a:pt x="2750" y="1171"/>
                      <a:pt x="2744" y="1155"/>
                      <a:pt x="2740" y="1139"/>
                    </a:cubicBezTo>
                    <a:lnTo>
                      <a:pt x="2724" y="1075"/>
                    </a:lnTo>
                    <a:lnTo>
                      <a:pt x="2744" y="1120"/>
                    </a:lnTo>
                    <a:lnTo>
                      <a:pt x="2712" y="1072"/>
                    </a:lnTo>
                    <a:cubicBezTo>
                      <a:pt x="2705" y="1062"/>
                      <a:pt x="2699" y="1050"/>
                      <a:pt x="2695" y="1038"/>
                    </a:cubicBezTo>
                    <a:lnTo>
                      <a:pt x="2679" y="990"/>
                    </a:lnTo>
                    <a:lnTo>
                      <a:pt x="2687" y="1009"/>
                    </a:lnTo>
                    <a:lnTo>
                      <a:pt x="2655" y="945"/>
                    </a:lnTo>
                    <a:cubicBezTo>
                      <a:pt x="2652" y="939"/>
                      <a:pt x="2649" y="932"/>
                      <a:pt x="2647" y="926"/>
                    </a:cubicBezTo>
                    <a:lnTo>
                      <a:pt x="2629" y="872"/>
                    </a:lnTo>
                    <a:lnTo>
                      <a:pt x="2599" y="766"/>
                    </a:lnTo>
                    <a:lnTo>
                      <a:pt x="2583" y="718"/>
                    </a:lnTo>
                    <a:lnTo>
                      <a:pt x="2600" y="752"/>
                    </a:lnTo>
                    <a:lnTo>
                      <a:pt x="2568" y="704"/>
                    </a:lnTo>
                    <a:lnTo>
                      <a:pt x="2687" y="768"/>
                    </a:lnTo>
                    <a:lnTo>
                      <a:pt x="2671" y="768"/>
                    </a:lnTo>
                    <a:cubicBezTo>
                      <a:pt x="2623" y="768"/>
                      <a:pt x="2578" y="744"/>
                      <a:pt x="2552" y="704"/>
                    </a:cubicBezTo>
                    <a:lnTo>
                      <a:pt x="2520" y="656"/>
                    </a:lnTo>
                    <a:cubicBezTo>
                      <a:pt x="2510" y="643"/>
                      <a:pt x="2504" y="627"/>
                      <a:pt x="2500" y="611"/>
                    </a:cubicBezTo>
                    <a:lnTo>
                      <a:pt x="2484" y="547"/>
                    </a:lnTo>
                    <a:lnTo>
                      <a:pt x="2504" y="592"/>
                    </a:lnTo>
                    <a:lnTo>
                      <a:pt x="2472" y="544"/>
                    </a:lnTo>
                    <a:lnTo>
                      <a:pt x="2591" y="608"/>
                    </a:lnTo>
                    <a:lnTo>
                      <a:pt x="2575" y="608"/>
                    </a:lnTo>
                    <a:cubicBezTo>
                      <a:pt x="2527" y="608"/>
                      <a:pt x="2482" y="584"/>
                      <a:pt x="2456" y="544"/>
                    </a:cubicBezTo>
                    <a:lnTo>
                      <a:pt x="2424" y="496"/>
                    </a:lnTo>
                    <a:lnTo>
                      <a:pt x="2543" y="560"/>
                    </a:lnTo>
                    <a:lnTo>
                      <a:pt x="2527" y="560"/>
                    </a:lnTo>
                    <a:cubicBezTo>
                      <a:pt x="2473" y="560"/>
                      <a:pt x="2423" y="530"/>
                      <a:pt x="2399" y="481"/>
                    </a:cubicBezTo>
                    <a:lnTo>
                      <a:pt x="2367" y="417"/>
                    </a:lnTo>
                    <a:cubicBezTo>
                      <a:pt x="2364" y="411"/>
                      <a:pt x="2361" y="404"/>
                      <a:pt x="2359" y="398"/>
                    </a:cubicBezTo>
                    <a:lnTo>
                      <a:pt x="2343" y="350"/>
                    </a:lnTo>
                    <a:lnTo>
                      <a:pt x="2360" y="384"/>
                    </a:lnTo>
                    <a:lnTo>
                      <a:pt x="2328" y="336"/>
                    </a:lnTo>
                    <a:lnTo>
                      <a:pt x="2447" y="400"/>
                    </a:lnTo>
                    <a:lnTo>
                      <a:pt x="2431" y="400"/>
                    </a:lnTo>
                    <a:lnTo>
                      <a:pt x="2399" y="400"/>
                    </a:lnTo>
                    <a:lnTo>
                      <a:pt x="2383" y="400"/>
                    </a:lnTo>
                    <a:lnTo>
                      <a:pt x="2351" y="400"/>
                    </a:lnTo>
                    <a:cubicBezTo>
                      <a:pt x="2285" y="400"/>
                      <a:pt x="2228" y="355"/>
                      <a:pt x="2212" y="291"/>
                    </a:cubicBezTo>
                    <a:lnTo>
                      <a:pt x="2196" y="227"/>
                    </a:lnTo>
                    <a:lnTo>
                      <a:pt x="2335" y="336"/>
                    </a:lnTo>
                    <a:lnTo>
                      <a:pt x="2303" y="336"/>
                    </a:lnTo>
                    <a:lnTo>
                      <a:pt x="2287" y="336"/>
                    </a:lnTo>
                    <a:lnTo>
                      <a:pt x="2255" y="336"/>
                    </a:lnTo>
                    <a:lnTo>
                      <a:pt x="2239" y="336"/>
                    </a:lnTo>
                    <a:cubicBezTo>
                      <a:pt x="2191" y="336"/>
                      <a:pt x="2146" y="312"/>
                      <a:pt x="2120" y="272"/>
                    </a:cubicBezTo>
                    <a:lnTo>
                      <a:pt x="2088" y="224"/>
                    </a:lnTo>
                    <a:lnTo>
                      <a:pt x="2207" y="288"/>
                    </a:lnTo>
                    <a:lnTo>
                      <a:pt x="2191" y="288"/>
                    </a:lnTo>
                    <a:lnTo>
                      <a:pt x="2159" y="288"/>
                    </a:lnTo>
                    <a:lnTo>
                      <a:pt x="2296" y="190"/>
                    </a:lnTo>
                    <a:lnTo>
                      <a:pt x="2280" y="238"/>
                    </a:lnTo>
                    <a:cubicBezTo>
                      <a:pt x="2260" y="297"/>
                      <a:pt x="2205" y="336"/>
                      <a:pt x="2143" y="336"/>
                    </a:cubicBezTo>
                    <a:lnTo>
                      <a:pt x="2111" y="336"/>
                    </a:lnTo>
                    <a:lnTo>
                      <a:pt x="2095" y="336"/>
                    </a:lnTo>
                    <a:lnTo>
                      <a:pt x="2063" y="336"/>
                    </a:lnTo>
                    <a:lnTo>
                      <a:pt x="2203" y="227"/>
                    </a:lnTo>
                    <a:lnTo>
                      <a:pt x="2187" y="291"/>
                    </a:lnTo>
                    <a:cubicBezTo>
                      <a:pt x="2171" y="355"/>
                      <a:pt x="2114" y="400"/>
                      <a:pt x="2047" y="400"/>
                    </a:cubicBezTo>
                    <a:lnTo>
                      <a:pt x="2015" y="400"/>
                    </a:lnTo>
                    <a:lnTo>
                      <a:pt x="1999" y="400"/>
                    </a:lnTo>
                    <a:lnTo>
                      <a:pt x="2119" y="336"/>
                    </a:lnTo>
                    <a:lnTo>
                      <a:pt x="2087" y="384"/>
                    </a:lnTo>
                    <a:cubicBezTo>
                      <a:pt x="2061" y="424"/>
                      <a:pt x="2016" y="448"/>
                      <a:pt x="1967" y="448"/>
                    </a:cubicBezTo>
                    <a:lnTo>
                      <a:pt x="1951" y="448"/>
                    </a:lnTo>
                    <a:lnTo>
                      <a:pt x="1919" y="448"/>
                    </a:lnTo>
                    <a:lnTo>
                      <a:pt x="1903" y="448"/>
                    </a:lnTo>
                    <a:lnTo>
                      <a:pt x="1871" y="448"/>
                    </a:lnTo>
                    <a:lnTo>
                      <a:pt x="2008" y="350"/>
                    </a:lnTo>
                    <a:lnTo>
                      <a:pt x="1992" y="398"/>
                    </a:lnTo>
                    <a:cubicBezTo>
                      <a:pt x="1972" y="457"/>
                      <a:pt x="1917" y="496"/>
                      <a:pt x="1855" y="496"/>
                    </a:cubicBezTo>
                    <a:lnTo>
                      <a:pt x="1823" y="496"/>
                    </a:lnTo>
                    <a:lnTo>
                      <a:pt x="1963" y="387"/>
                    </a:lnTo>
                    <a:lnTo>
                      <a:pt x="1947" y="451"/>
                    </a:lnTo>
                    <a:cubicBezTo>
                      <a:pt x="1931" y="515"/>
                      <a:pt x="1874" y="560"/>
                      <a:pt x="1807" y="560"/>
                    </a:cubicBezTo>
                    <a:lnTo>
                      <a:pt x="1775" y="560"/>
                    </a:lnTo>
                    <a:lnTo>
                      <a:pt x="1912" y="462"/>
                    </a:lnTo>
                    <a:lnTo>
                      <a:pt x="1896" y="510"/>
                    </a:lnTo>
                    <a:cubicBezTo>
                      <a:pt x="1876" y="569"/>
                      <a:pt x="1821" y="608"/>
                      <a:pt x="1759" y="608"/>
                    </a:cubicBezTo>
                    <a:lnTo>
                      <a:pt x="1727" y="608"/>
                    </a:lnTo>
                    <a:lnTo>
                      <a:pt x="1864" y="510"/>
                    </a:lnTo>
                    <a:lnTo>
                      <a:pt x="1848" y="558"/>
                    </a:lnTo>
                    <a:cubicBezTo>
                      <a:pt x="1828" y="617"/>
                      <a:pt x="1773" y="656"/>
                      <a:pt x="1711" y="656"/>
                    </a:cubicBezTo>
                    <a:lnTo>
                      <a:pt x="1679" y="656"/>
                    </a:lnTo>
                    <a:lnTo>
                      <a:pt x="1819" y="547"/>
                    </a:lnTo>
                    <a:lnTo>
                      <a:pt x="1803" y="611"/>
                    </a:lnTo>
                    <a:cubicBezTo>
                      <a:pt x="1799" y="627"/>
                      <a:pt x="1792" y="643"/>
                      <a:pt x="1783" y="656"/>
                    </a:cubicBezTo>
                    <a:lnTo>
                      <a:pt x="1751" y="704"/>
                    </a:lnTo>
                    <a:cubicBezTo>
                      <a:pt x="1725" y="744"/>
                      <a:pt x="1680" y="768"/>
                      <a:pt x="1631" y="768"/>
                    </a:cubicBezTo>
                    <a:lnTo>
                      <a:pt x="1615" y="768"/>
                    </a:lnTo>
                    <a:lnTo>
                      <a:pt x="1735" y="704"/>
                    </a:lnTo>
                    <a:lnTo>
                      <a:pt x="1703" y="752"/>
                    </a:lnTo>
                    <a:lnTo>
                      <a:pt x="1720" y="718"/>
                    </a:lnTo>
                    <a:lnTo>
                      <a:pt x="1707" y="755"/>
                    </a:lnTo>
                    <a:lnTo>
                      <a:pt x="1691" y="819"/>
                    </a:lnTo>
                    <a:cubicBezTo>
                      <a:pt x="1687" y="835"/>
                      <a:pt x="1680" y="851"/>
                      <a:pt x="1671" y="864"/>
                    </a:cubicBezTo>
                    <a:lnTo>
                      <a:pt x="1639" y="912"/>
                    </a:lnTo>
                    <a:lnTo>
                      <a:pt x="1656" y="878"/>
                    </a:lnTo>
                    <a:lnTo>
                      <a:pt x="1640" y="926"/>
                    </a:lnTo>
                    <a:cubicBezTo>
                      <a:pt x="1638" y="932"/>
                      <a:pt x="1635" y="939"/>
                      <a:pt x="1632" y="945"/>
                    </a:cubicBezTo>
                    <a:lnTo>
                      <a:pt x="1600" y="1009"/>
                    </a:lnTo>
                    <a:lnTo>
                      <a:pt x="1608" y="990"/>
                    </a:lnTo>
                    <a:lnTo>
                      <a:pt x="1592" y="1038"/>
                    </a:lnTo>
                    <a:cubicBezTo>
                      <a:pt x="1588" y="1050"/>
                      <a:pt x="1582" y="1062"/>
                      <a:pt x="1575" y="1072"/>
                    </a:cubicBezTo>
                    <a:lnTo>
                      <a:pt x="1543" y="1120"/>
                    </a:lnTo>
                    <a:lnTo>
                      <a:pt x="1563" y="1075"/>
                    </a:lnTo>
                    <a:lnTo>
                      <a:pt x="1547" y="1139"/>
                    </a:lnTo>
                    <a:cubicBezTo>
                      <a:pt x="1543" y="1155"/>
                      <a:pt x="1536" y="1171"/>
                      <a:pt x="1527" y="1184"/>
                    </a:cubicBezTo>
                    <a:lnTo>
                      <a:pt x="1495" y="1232"/>
                    </a:lnTo>
                    <a:lnTo>
                      <a:pt x="1512" y="1198"/>
                    </a:lnTo>
                    <a:lnTo>
                      <a:pt x="1498" y="1240"/>
                    </a:lnTo>
                    <a:lnTo>
                      <a:pt x="1466" y="1352"/>
                    </a:lnTo>
                    <a:cubicBezTo>
                      <a:pt x="1448" y="1414"/>
                      <a:pt x="1392" y="1456"/>
                      <a:pt x="1327" y="1456"/>
                    </a:cubicBezTo>
                    <a:lnTo>
                      <a:pt x="1311" y="1456"/>
                    </a:lnTo>
                    <a:lnTo>
                      <a:pt x="1431" y="1392"/>
                    </a:lnTo>
                    <a:lnTo>
                      <a:pt x="1399" y="1440"/>
                    </a:lnTo>
                    <a:lnTo>
                      <a:pt x="1422" y="1381"/>
                    </a:lnTo>
                    <a:lnTo>
                      <a:pt x="1406" y="1493"/>
                    </a:lnTo>
                    <a:cubicBezTo>
                      <a:pt x="1403" y="1514"/>
                      <a:pt x="1395" y="1534"/>
                      <a:pt x="1383" y="1552"/>
                    </a:cubicBezTo>
                    <a:lnTo>
                      <a:pt x="1351" y="1600"/>
                    </a:lnTo>
                    <a:lnTo>
                      <a:pt x="1368" y="1566"/>
                    </a:lnTo>
                    <a:lnTo>
                      <a:pt x="1352" y="1614"/>
                    </a:lnTo>
                    <a:cubicBezTo>
                      <a:pt x="1350" y="1620"/>
                      <a:pt x="1347" y="1627"/>
                      <a:pt x="1344" y="1633"/>
                    </a:cubicBezTo>
                    <a:lnTo>
                      <a:pt x="1312" y="1697"/>
                    </a:lnTo>
                    <a:lnTo>
                      <a:pt x="1326" y="1656"/>
                    </a:lnTo>
                    <a:lnTo>
                      <a:pt x="1310" y="1752"/>
                    </a:lnTo>
                    <a:cubicBezTo>
                      <a:pt x="1307" y="1766"/>
                      <a:pt x="1303" y="1780"/>
                      <a:pt x="1296" y="1793"/>
                    </a:cubicBezTo>
                    <a:lnTo>
                      <a:pt x="1264" y="1857"/>
                    </a:lnTo>
                    <a:lnTo>
                      <a:pt x="1272" y="1838"/>
                    </a:lnTo>
                    <a:lnTo>
                      <a:pt x="1256" y="1886"/>
                    </a:lnTo>
                    <a:cubicBezTo>
                      <a:pt x="1252" y="1898"/>
                      <a:pt x="1246" y="1910"/>
                      <a:pt x="1239" y="1920"/>
                    </a:cubicBezTo>
                    <a:lnTo>
                      <a:pt x="1207" y="1968"/>
                    </a:lnTo>
                    <a:lnTo>
                      <a:pt x="1224" y="1934"/>
                    </a:lnTo>
                    <a:lnTo>
                      <a:pt x="1208" y="1982"/>
                    </a:lnTo>
                    <a:cubicBezTo>
                      <a:pt x="1206" y="1988"/>
                      <a:pt x="1203" y="1995"/>
                      <a:pt x="1200" y="2001"/>
                    </a:cubicBezTo>
                    <a:lnTo>
                      <a:pt x="1168" y="2065"/>
                    </a:lnTo>
                    <a:lnTo>
                      <a:pt x="1182" y="2024"/>
                    </a:lnTo>
                    <a:lnTo>
                      <a:pt x="1166" y="2120"/>
                    </a:lnTo>
                    <a:cubicBezTo>
                      <a:pt x="1163" y="2134"/>
                      <a:pt x="1159" y="2148"/>
                      <a:pt x="1152" y="2161"/>
                    </a:cubicBezTo>
                    <a:lnTo>
                      <a:pt x="1120" y="2225"/>
                    </a:lnTo>
                    <a:lnTo>
                      <a:pt x="1128" y="2206"/>
                    </a:lnTo>
                    <a:lnTo>
                      <a:pt x="1114" y="2248"/>
                    </a:lnTo>
                    <a:lnTo>
                      <a:pt x="1080" y="2366"/>
                    </a:lnTo>
                    <a:lnTo>
                      <a:pt x="1064" y="2414"/>
                    </a:lnTo>
                    <a:cubicBezTo>
                      <a:pt x="1060" y="2426"/>
                      <a:pt x="1054" y="2438"/>
                      <a:pt x="1047" y="2448"/>
                    </a:cubicBezTo>
                    <a:lnTo>
                      <a:pt x="1015" y="2496"/>
                    </a:lnTo>
                    <a:lnTo>
                      <a:pt x="1032" y="2462"/>
                    </a:lnTo>
                    <a:lnTo>
                      <a:pt x="1018" y="2504"/>
                    </a:lnTo>
                    <a:lnTo>
                      <a:pt x="990" y="2597"/>
                    </a:lnTo>
                    <a:lnTo>
                      <a:pt x="974" y="2709"/>
                    </a:lnTo>
                    <a:cubicBezTo>
                      <a:pt x="971" y="2730"/>
                      <a:pt x="963" y="2750"/>
                      <a:pt x="951" y="2768"/>
                    </a:cubicBezTo>
                    <a:lnTo>
                      <a:pt x="919" y="2816"/>
                    </a:lnTo>
                    <a:lnTo>
                      <a:pt x="936" y="2782"/>
                    </a:lnTo>
                    <a:lnTo>
                      <a:pt x="922" y="2824"/>
                    </a:lnTo>
                    <a:lnTo>
                      <a:pt x="888" y="2942"/>
                    </a:lnTo>
                    <a:lnTo>
                      <a:pt x="872" y="2990"/>
                    </a:lnTo>
                    <a:cubicBezTo>
                      <a:pt x="868" y="3002"/>
                      <a:pt x="862" y="3014"/>
                      <a:pt x="855" y="3024"/>
                    </a:cubicBezTo>
                    <a:lnTo>
                      <a:pt x="823" y="3072"/>
                    </a:lnTo>
                    <a:lnTo>
                      <a:pt x="846" y="3013"/>
                    </a:lnTo>
                    <a:lnTo>
                      <a:pt x="830" y="3125"/>
                    </a:lnTo>
                    <a:cubicBezTo>
                      <a:pt x="827" y="3146"/>
                      <a:pt x="819" y="3166"/>
                      <a:pt x="807" y="3184"/>
                    </a:cubicBezTo>
                    <a:lnTo>
                      <a:pt x="775" y="3232"/>
                    </a:lnTo>
                    <a:lnTo>
                      <a:pt x="798" y="3173"/>
                    </a:lnTo>
                    <a:lnTo>
                      <a:pt x="778" y="3304"/>
                    </a:lnTo>
                    <a:lnTo>
                      <a:pt x="744" y="3422"/>
                    </a:lnTo>
                    <a:lnTo>
                      <a:pt x="728" y="3470"/>
                    </a:lnTo>
                    <a:lnTo>
                      <a:pt x="699" y="3555"/>
                    </a:lnTo>
                    <a:lnTo>
                      <a:pt x="680" y="3630"/>
                    </a:lnTo>
                    <a:lnTo>
                      <a:pt x="651" y="3715"/>
                    </a:lnTo>
                    <a:lnTo>
                      <a:pt x="632" y="3790"/>
                    </a:lnTo>
                    <a:lnTo>
                      <a:pt x="603" y="3875"/>
                    </a:lnTo>
                    <a:lnTo>
                      <a:pt x="584" y="3950"/>
                    </a:lnTo>
                    <a:lnTo>
                      <a:pt x="552" y="4046"/>
                    </a:lnTo>
                    <a:lnTo>
                      <a:pt x="558" y="4021"/>
                    </a:lnTo>
                    <a:lnTo>
                      <a:pt x="542" y="4133"/>
                    </a:lnTo>
                    <a:cubicBezTo>
                      <a:pt x="539" y="4154"/>
                      <a:pt x="531" y="4174"/>
                      <a:pt x="519" y="4192"/>
                    </a:cubicBezTo>
                    <a:lnTo>
                      <a:pt x="487" y="4240"/>
                    </a:lnTo>
                    <a:lnTo>
                      <a:pt x="510" y="4181"/>
                    </a:lnTo>
                    <a:lnTo>
                      <a:pt x="494" y="4293"/>
                    </a:lnTo>
                    <a:cubicBezTo>
                      <a:pt x="491" y="4314"/>
                      <a:pt x="483" y="4334"/>
                      <a:pt x="471" y="4352"/>
                    </a:cubicBezTo>
                    <a:lnTo>
                      <a:pt x="439" y="4400"/>
                    </a:lnTo>
                    <a:lnTo>
                      <a:pt x="456" y="4366"/>
                    </a:lnTo>
                    <a:lnTo>
                      <a:pt x="442" y="4408"/>
                    </a:lnTo>
                    <a:lnTo>
                      <a:pt x="414" y="4504"/>
                    </a:lnTo>
                    <a:lnTo>
                      <a:pt x="394" y="4616"/>
                    </a:lnTo>
                    <a:lnTo>
                      <a:pt x="366" y="4709"/>
                    </a:lnTo>
                    <a:lnTo>
                      <a:pt x="350" y="4821"/>
                    </a:lnTo>
                    <a:cubicBezTo>
                      <a:pt x="349" y="4829"/>
                      <a:pt x="347" y="4838"/>
                      <a:pt x="344" y="4846"/>
                    </a:cubicBezTo>
                    <a:lnTo>
                      <a:pt x="315" y="4931"/>
                    </a:lnTo>
                    <a:lnTo>
                      <a:pt x="299" y="4995"/>
                    </a:lnTo>
                    <a:cubicBezTo>
                      <a:pt x="280" y="5073"/>
                      <a:pt x="202" y="5119"/>
                      <a:pt x="125" y="5100"/>
                    </a:cubicBezTo>
                    <a:cubicBezTo>
                      <a:pt x="47" y="5081"/>
                      <a:pt x="0" y="5003"/>
                      <a:pt x="20" y="4926"/>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 name="Freeform 22"/>
              <p:cNvSpPr>
                <a:spLocks/>
              </p:cNvSpPr>
              <p:nvPr/>
            </p:nvSpPr>
            <p:spPr bwMode="auto">
              <a:xfrm>
                <a:off x="2987675" y="2181226"/>
                <a:ext cx="485775" cy="241300"/>
              </a:xfrm>
              <a:custGeom>
                <a:avLst/>
                <a:gdLst>
                  <a:gd name="T0" fmla="*/ 205 w 2545"/>
                  <a:gd name="T1" fmla="*/ 202 h 1265"/>
                  <a:gd name="T2" fmla="*/ 271 w 2545"/>
                  <a:gd name="T3" fmla="*/ 384 h 1265"/>
                  <a:gd name="T4" fmla="*/ 317 w 2545"/>
                  <a:gd name="T5" fmla="*/ 490 h 1265"/>
                  <a:gd name="T6" fmla="*/ 391 w 2545"/>
                  <a:gd name="T7" fmla="*/ 616 h 1265"/>
                  <a:gd name="T8" fmla="*/ 377 w 2545"/>
                  <a:gd name="T9" fmla="*/ 697 h 1265"/>
                  <a:gd name="T10" fmla="*/ 449 w 2545"/>
                  <a:gd name="T11" fmla="*/ 777 h 1265"/>
                  <a:gd name="T12" fmla="*/ 521 w 2545"/>
                  <a:gd name="T13" fmla="*/ 825 h 1265"/>
                  <a:gd name="T14" fmla="*/ 593 w 2545"/>
                  <a:gd name="T15" fmla="*/ 881 h 1265"/>
                  <a:gd name="T16" fmla="*/ 689 w 2545"/>
                  <a:gd name="T17" fmla="*/ 905 h 1265"/>
                  <a:gd name="T18" fmla="*/ 823 w 2545"/>
                  <a:gd name="T19" fmla="*/ 960 h 1265"/>
                  <a:gd name="T20" fmla="*/ 857 w 2545"/>
                  <a:gd name="T21" fmla="*/ 937 h 1265"/>
                  <a:gd name="T22" fmla="*/ 857 w 2545"/>
                  <a:gd name="T23" fmla="*/ 945 h 1265"/>
                  <a:gd name="T24" fmla="*/ 1001 w 2545"/>
                  <a:gd name="T25" fmla="*/ 881 h 1265"/>
                  <a:gd name="T26" fmla="*/ 1097 w 2545"/>
                  <a:gd name="T27" fmla="*/ 857 h 1265"/>
                  <a:gd name="T28" fmla="*/ 1169 w 2545"/>
                  <a:gd name="T29" fmla="*/ 801 h 1265"/>
                  <a:gd name="T30" fmla="*/ 1241 w 2545"/>
                  <a:gd name="T31" fmla="*/ 801 h 1265"/>
                  <a:gd name="T32" fmla="*/ 1337 w 2545"/>
                  <a:gd name="T33" fmla="*/ 777 h 1265"/>
                  <a:gd name="T34" fmla="*/ 1409 w 2545"/>
                  <a:gd name="T35" fmla="*/ 777 h 1265"/>
                  <a:gd name="T36" fmla="*/ 1438 w 2545"/>
                  <a:gd name="T37" fmla="*/ 810 h 1265"/>
                  <a:gd name="T38" fmla="*/ 1577 w 2545"/>
                  <a:gd name="T39" fmla="*/ 801 h 1265"/>
                  <a:gd name="T40" fmla="*/ 1758 w 2545"/>
                  <a:gd name="T41" fmla="*/ 851 h 1265"/>
                  <a:gd name="T42" fmla="*/ 1850 w 2545"/>
                  <a:gd name="T43" fmla="*/ 897 h 1265"/>
                  <a:gd name="T44" fmla="*/ 1841 w 2545"/>
                  <a:gd name="T45" fmla="*/ 857 h 1265"/>
                  <a:gd name="T46" fmla="*/ 1937 w 2545"/>
                  <a:gd name="T47" fmla="*/ 881 h 1265"/>
                  <a:gd name="T48" fmla="*/ 2033 w 2545"/>
                  <a:gd name="T49" fmla="*/ 905 h 1265"/>
                  <a:gd name="T50" fmla="*/ 2105 w 2545"/>
                  <a:gd name="T51" fmla="*/ 961 h 1265"/>
                  <a:gd name="T52" fmla="*/ 2201 w 2545"/>
                  <a:gd name="T53" fmla="*/ 985 h 1265"/>
                  <a:gd name="T54" fmla="*/ 2273 w 2545"/>
                  <a:gd name="T55" fmla="*/ 1041 h 1265"/>
                  <a:gd name="T56" fmla="*/ 2369 w 2545"/>
                  <a:gd name="T57" fmla="*/ 1065 h 1265"/>
                  <a:gd name="T58" fmla="*/ 2519 w 2545"/>
                  <a:gd name="T59" fmla="*/ 1176 h 1265"/>
                  <a:gd name="T60" fmla="*/ 2441 w 2545"/>
                  <a:gd name="T61" fmla="*/ 1233 h 1265"/>
                  <a:gd name="T62" fmla="*/ 2345 w 2545"/>
                  <a:gd name="T63" fmla="*/ 1209 h 1265"/>
                  <a:gd name="T64" fmla="*/ 2198 w 2545"/>
                  <a:gd name="T65" fmla="*/ 1129 h 1265"/>
                  <a:gd name="T66" fmla="*/ 2126 w 2545"/>
                  <a:gd name="T67" fmla="*/ 1073 h 1265"/>
                  <a:gd name="T68" fmla="*/ 2021 w 2545"/>
                  <a:gd name="T69" fmla="*/ 1056 h 1265"/>
                  <a:gd name="T70" fmla="*/ 2009 w 2545"/>
                  <a:gd name="T71" fmla="*/ 1049 h 1265"/>
                  <a:gd name="T72" fmla="*/ 1913 w 2545"/>
                  <a:gd name="T73" fmla="*/ 1025 h 1265"/>
                  <a:gd name="T74" fmla="*/ 1817 w 2545"/>
                  <a:gd name="T75" fmla="*/ 1001 h 1265"/>
                  <a:gd name="T76" fmla="*/ 1761 w 2545"/>
                  <a:gd name="T77" fmla="*/ 969 h 1265"/>
                  <a:gd name="T78" fmla="*/ 1665 w 2545"/>
                  <a:gd name="T79" fmla="*/ 945 h 1265"/>
                  <a:gd name="T80" fmla="*/ 1569 w 2545"/>
                  <a:gd name="T81" fmla="*/ 921 h 1265"/>
                  <a:gd name="T82" fmla="*/ 1473 w 2545"/>
                  <a:gd name="T83" fmla="*/ 945 h 1265"/>
                  <a:gd name="T84" fmla="*/ 1377 w 2545"/>
                  <a:gd name="T85" fmla="*/ 921 h 1265"/>
                  <a:gd name="T86" fmla="*/ 1305 w 2545"/>
                  <a:gd name="T87" fmla="*/ 921 h 1265"/>
                  <a:gd name="T88" fmla="*/ 1233 w 2545"/>
                  <a:gd name="T89" fmla="*/ 921 h 1265"/>
                  <a:gd name="T90" fmla="*/ 1161 w 2545"/>
                  <a:gd name="T91" fmla="*/ 969 h 1265"/>
                  <a:gd name="T92" fmla="*/ 1065 w 2545"/>
                  <a:gd name="T93" fmla="*/ 1001 h 1265"/>
                  <a:gd name="T94" fmla="*/ 993 w 2545"/>
                  <a:gd name="T95" fmla="*/ 1049 h 1265"/>
                  <a:gd name="T96" fmla="*/ 897 w 2545"/>
                  <a:gd name="T97" fmla="*/ 1081 h 1265"/>
                  <a:gd name="T98" fmla="*/ 809 w 2545"/>
                  <a:gd name="T99" fmla="*/ 1081 h 1265"/>
                  <a:gd name="T100" fmla="*/ 794 w 2545"/>
                  <a:gd name="T101" fmla="*/ 1010 h 1265"/>
                  <a:gd name="T102" fmla="*/ 641 w 2545"/>
                  <a:gd name="T103" fmla="*/ 1049 h 1265"/>
                  <a:gd name="T104" fmla="*/ 569 w 2545"/>
                  <a:gd name="T105" fmla="*/ 1001 h 1265"/>
                  <a:gd name="T106" fmla="*/ 497 w 2545"/>
                  <a:gd name="T107" fmla="*/ 945 h 1265"/>
                  <a:gd name="T108" fmla="*/ 366 w 2545"/>
                  <a:gd name="T109" fmla="*/ 833 h 1265"/>
                  <a:gd name="T110" fmla="*/ 289 w 2545"/>
                  <a:gd name="T111" fmla="*/ 746 h 1265"/>
                  <a:gd name="T112" fmla="*/ 229 w 2545"/>
                  <a:gd name="T113" fmla="*/ 632 h 1265"/>
                  <a:gd name="T114" fmla="*/ 174 w 2545"/>
                  <a:gd name="T115" fmla="*/ 521 h 1265"/>
                  <a:gd name="T116" fmla="*/ 109 w 2545"/>
                  <a:gd name="T117" fmla="*/ 368 h 1265"/>
                  <a:gd name="T118" fmla="*/ 62 w 2545"/>
                  <a:gd name="T119" fmla="*/ 225 h 1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5" h="1265">
                    <a:moveTo>
                      <a:pt x="141" y="42"/>
                    </a:moveTo>
                    <a:lnTo>
                      <a:pt x="157" y="66"/>
                    </a:lnTo>
                    <a:cubicBezTo>
                      <a:pt x="163" y="74"/>
                      <a:pt x="167" y="85"/>
                      <a:pt x="169" y="95"/>
                    </a:cubicBezTo>
                    <a:lnTo>
                      <a:pt x="177" y="151"/>
                    </a:lnTo>
                    <a:lnTo>
                      <a:pt x="165" y="122"/>
                    </a:lnTo>
                    <a:lnTo>
                      <a:pt x="181" y="146"/>
                    </a:lnTo>
                    <a:cubicBezTo>
                      <a:pt x="186" y="152"/>
                      <a:pt x="189" y="160"/>
                      <a:pt x="191" y="168"/>
                    </a:cubicBezTo>
                    <a:lnTo>
                      <a:pt x="199" y="200"/>
                    </a:lnTo>
                    <a:lnTo>
                      <a:pt x="189" y="178"/>
                    </a:lnTo>
                    <a:lnTo>
                      <a:pt x="205" y="202"/>
                    </a:lnTo>
                    <a:cubicBezTo>
                      <a:pt x="211" y="210"/>
                      <a:pt x="215" y="220"/>
                      <a:pt x="216" y="230"/>
                    </a:cubicBezTo>
                    <a:lnTo>
                      <a:pt x="224" y="278"/>
                    </a:lnTo>
                    <a:lnTo>
                      <a:pt x="218" y="257"/>
                    </a:lnTo>
                    <a:lnTo>
                      <a:pt x="234" y="289"/>
                    </a:lnTo>
                    <a:cubicBezTo>
                      <a:pt x="235" y="292"/>
                      <a:pt x="237" y="295"/>
                      <a:pt x="238" y="299"/>
                    </a:cubicBezTo>
                    <a:lnTo>
                      <a:pt x="246" y="323"/>
                    </a:lnTo>
                    <a:lnTo>
                      <a:pt x="237" y="306"/>
                    </a:lnTo>
                    <a:lnTo>
                      <a:pt x="253" y="330"/>
                    </a:lnTo>
                    <a:cubicBezTo>
                      <a:pt x="258" y="336"/>
                      <a:pt x="261" y="344"/>
                      <a:pt x="263" y="352"/>
                    </a:cubicBezTo>
                    <a:lnTo>
                      <a:pt x="271" y="384"/>
                    </a:lnTo>
                    <a:lnTo>
                      <a:pt x="261" y="362"/>
                    </a:lnTo>
                    <a:lnTo>
                      <a:pt x="277" y="386"/>
                    </a:lnTo>
                    <a:cubicBezTo>
                      <a:pt x="281" y="391"/>
                      <a:pt x="284" y="397"/>
                      <a:pt x="286" y="403"/>
                    </a:cubicBezTo>
                    <a:lnTo>
                      <a:pt x="294" y="427"/>
                    </a:lnTo>
                    <a:lnTo>
                      <a:pt x="303" y="464"/>
                    </a:lnTo>
                    <a:lnTo>
                      <a:pt x="293" y="442"/>
                    </a:lnTo>
                    <a:lnTo>
                      <a:pt x="309" y="466"/>
                    </a:lnTo>
                    <a:cubicBezTo>
                      <a:pt x="313" y="471"/>
                      <a:pt x="316" y="477"/>
                      <a:pt x="318" y="483"/>
                    </a:cubicBezTo>
                    <a:lnTo>
                      <a:pt x="326" y="507"/>
                    </a:lnTo>
                    <a:lnTo>
                      <a:pt x="317" y="490"/>
                    </a:lnTo>
                    <a:lnTo>
                      <a:pt x="333" y="514"/>
                    </a:lnTo>
                    <a:cubicBezTo>
                      <a:pt x="338" y="520"/>
                      <a:pt x="341" y="528"/>
                      <a:pt x="343" y="536"/>
                    </a:cubicBezTo>
                    <a:lnTo>
                      <a:pt x="351" y="568"/>
                    </a:lnTo>
                    <a:lnTo>
                      <a:pt x="341" y="546"/>
                    </a:lnTo>
                    <a:lnTo>
                      <a:pt x="357" y="570"/>
                    </a:lnTo>
                    <a:cubicBezTo>
                      <a:pt x="361" y="575"/>
                      <a:pt x="364" y="581"/>
                      <a:pt x="366" y="587"/>
                    </a:cubicBezTo>
                    <a:lnTo>
                      <a:pt x="374" y="611"/>
                    </a:lnTo>
                    <a:lnTo>
                      <a:pt x="305" y="561"/>
                    </a:lnTo>
                    <a:lnTo>
                      <a:pt x="321" y="561"/>
                    </a:lnTo>
                    <a:cubicBezTo>
                      <a:pt x="355" y="561"/>
                      <a:pt x="383" y="584"/>
                      <a:pt x="391" y="616"/>
                    </a:cubicBezTo>
                    <a:lnTo>
                      <a:pt x="399" y="648"/>
                    </a:lnTo>
                    <a:lnTo>
                      <a:pt x="389" y="626"/>
                    </a:lnTo>
                    <a:lnTo>
                      <a:pt x="405" y="650"/>
                    </a:lnTo>
                    <a:cubicBezTo>
                      <a:pt x="409" y="655"/>
                      <a:pt x="412" y="661"/>
                      <a:pt x="414" y="667"/>
                    </a:cubicBezTo>
                    <a:lnTo>
                      <a:pt x="422" y="691"/>
                    </a:lnTo>
                    <a:lnTo>
                      <a:pt x="418" y="681"/>
                    </a:lnTo>
                    <a:lnTo>
                      <a:pt x="434" y="713"/>
                    </a:lnTo>
                    <a:cubicBezTo>
                      <a:pt x="435" y="716"/>
                      <a:pt x="437" y="719"/>
                      <a:pt x="438" y="723"/>
                    </a:cubicBezTo>
                    <a:lnTo>
                      <a:pt x="446" y="747"/>
                    </a:lnTo>
                    <a:lnTo>
                      <a:pt x="377" y="697"/>
                    </a:lnTo>
                    <a:lnTo>
                      <a:pt x="393" y="697"/>
                    </a:lnTo>
                    <a:lnTo>
                      <a:pt x="401" y="697"/>
                    </a:lnTo>
                    <a:lnTo>
                      <a:pt x="417" y="697"/>
                    </a:lnTo>
                    <a:cubicBezTo>
                      <a:pt x="448" y="697"/>
                      <a:pt x="476" y="717"/>
                      <a:pt x="486" y="747"/>
                    </a:cubicBezTo>
                    <a:lnTo>
                      <a:pt x="494" y="771"/>
                    </a:lnTo>
                    <a:lnTo>
                      <a:pt x="485" y="754"/>
                    </a:lnTo>
                    <a:lnTo>
                      <a:pt x="501" y="778"/>
                    </a:lnTo>
                    <a:cubicBezTo>
                      <a:pt x="506" y="784"/>
                      <a:pt x="509" y="792"/>
                      <a:pt x="511" y="800"/>
                    </a:cubicBezTo>
                    <a:lnTo>
                      <a:pt x="519" y="832"/>
                    </a:lnTo>
                    <a:lnTo>
                      <a:pt x="449" y="777"/>
                    </a:lnTo>
                    <a:lnTo>
                      <a:pt x="465" y="777"/>
                    </a:lnTo>
                    <a:cubicBezTo>
                      <a:pt x="496" y="777"/>
                      <a:pt x="524" y="797"/>
                      <a:pt x="534" y="827"/>
                    </a:cubicBezTo>
                    <a:lnTo>
                      <a:pt x="542" y="851"/>
                    </a:lnTo>
                    <a:lnTo>
                      <a:pt x="473" y="801"/>
                    </a:lnTo>
                    <a:lnTo>
                      <a:pt x="489" y="801"/>
                    </a:lnTo>
                    <a:lnTo>
                      <a:pt x="497" y="801"/>
                    </a:lnTo>
                    <a:cubicBezTo>
                      <a:pt x="522" y="801"/>
                      <a:pt x="544" y="813"/>
                      <a:pt x="557" y="834"/>
                    </a:cubicBezTo>
                    <a:lnTo>
                      <a:pt x="573" y="858"/>
                    </a:lnTo>
                    <a:lnTo>
                      <a:pt x="513" y="825"/>
                    </a:lnTo>
                    <a:lnTo>
                      <a:pt x="521" y="825"/>
                    </a:lnTo>
                    <a:cubicBezTo>
                      <a:pt x="549" y="825"/>
                      <a:pt x="574" y="841"/>
                      <a:pt x="586" y="865"/>
                    </a:cubicBezTo>
                    <a:lnTo>
                      <a:pt x="602" y="897"/>
                    </a:lnTo>
                    <a:lnTo>
                      <a:pt x="537" y="857"/>
                    </a:lnTo>
                    <a:lnTo>
                      <a:pt x="545" y="857"/>
                    </a:lnTo>
                    <a:lnTo>
                      <a:pt x="561" y="857"/>
                    </a:lnTo>
                    <a:lnTo>
                      <a:pt x="569" y="857"/>
                    </a:lnTo>
                    <a:cubicBezTo>
                      <a:pt x="594" y="857"/>
                      <a:pt x="616" y="869"/>
                      <a:pt x="629" y="890"/>
                    </a:cubicBezTo>
                    <a:lnTo>
                      <a:pt x="645" y="914"/>
                    </a:lnTo>
                    <a:lnTo>
                      <a:pt x="585" y="881"/>
                    </a:lnTo>
                    <a:lnTo>
                      <a:pt x="593" y="881"/>
                    </a:lnTo>
                    <a:lnTo>
                      <a:pt x="609" y="881"/>
                    </a:lnTo>
                    <a:lnTo>
                      <a:pt x="617" y="881"/>
                    </a:lnTo>
                    <a:cubicBezTo>
                      <a:pt x="642" y="881"/>
                      <a:pt x="664" y="893"/>
                      <a:pt x="677" y="914"/>
                    </a:cubicBezTo>
                    <a:lnTo>
                      <a:pt x="693" y="938"/>
                    </a:lnTo>
                    <a:lnTo>
                      <a:pt x="633" y="905"/>
                    </a:lnTo>
                    <a:lnTo>
                      <a:pt x="641" y="905"/>
                    </a:lnTo>
                    <a:lnTo>
                      <a:pt x="657" y="905"/>
                    </a:lnTo>
                    <a:lnTo>
                      <a:pt x="665" y="905"/>
                    </a:lnTo>
                    <a:lnTo>
                      <a:pt x="681" y="905"/>
                    </a:lnTo>
                    <a:lnTo>
                      <a:pt x="689" y="905"/>
                    </a:lnTo>
                    <a:cubicBezTo>
                      <a:pt x="717" y="905"/>
                      <a:pt x="742" y="921"/>
                      <a:pt x="754" y="945"/>
                    </a:cubicBezTo>
                    <a:lnTo>
                      <a:pt x="770" y="977"/>
                    </a:lnTo>
                    <a:lnTo>
                      <a:pt x="705" y="937"/>
                    </a:lnTo>
                    <a:lnTo>
                      <a:pt x="713" y="937"/>
                    </a:lnTo>
                    <a:lnTo>
                      <a:pt x="649" y="977"/>
                    </a:lnTo>
                    <a:lnTo>
                      <a:pt x="665" y="945"/>
                    </a:lnTo>
                    <a:cubicBezTo>
                      <a:pt x="677" y="921"/>
                      <a:pt x="702" y="905"/>
                      <a:pt x="729" y="905"/>
                    </a:cubicBezTo>
                    <a:lnTo>
                      <a:pt x="737" y="905"/>
                    </a:lnTo>
                    <a:lnTo>
                      <a:pt x="753" y="905"/>
                    </a:lnTo>
                    <a:cubicBezTo>
                      <a:pt x="787" y="905"/>
                      <a:pt x="815" y="928"/>
                      <a:pt x="823" y="960"/>
                    </a:cubicBezTo>
                    <a:lnTo>
                      <a:pt x="831" y="992"/>
                    </a:lnTo>
                    <a:lnTo>
                      <a:pt x="761" y="937"/>
                    </a:lnTo>
                    <a:lnTo>
                      <a:pt x="777" y="937"/>
                    </a:lnTo>
                    <a:lnTo>
                      <a:pt x="785" y="937"/>
                    </a:lnTo>
                    <a:lnTo>
                      <a:pt x="801" y="937"/>
                    </a:lnTo>
                    <a:lnTo>
                      <a:pt x="809" y="937"/>
                    </a:lnTo>
                    <a:lnTo>
                      <a:pt x="825" y="937"/>
                    </a:lnTo>
                    <a:lnTo>
                      <a:pt x="833" y="937"/>
                    </a:lnTo>
                    <a:lnTo>
                      <a:pt x="849" y="937"/>
                    </a:lnTo>
                    <a:lnTo>
                      <a:pt x="857" y="937"/>
                    </a:lnTo>
                    <a:lnTo>
                      <a:pt x="793" y="977"/>
                    </a:lnTo>
                    <a:lnTo>
                      <a:pt x="809" y="945"/>
                    </a:lnTo>
                    <a:cubicBezTo>
                      <a:pt x="823" y="918"/>
                      <a:pt x="851" y="903"/>
                      <a:pt x="881" y="906"/>
                    </a:cubicBezTo>
                    <a:cubicBezTo>
                      <a:pt x="911" y="909"/>
                      <a:pt x="936" y="931"/>
                      <a:pt x="943" y="960"/>
                    </a:cubicBezTo>
                    <a:lnTo>
                      <a:pt x="951" y="992"/>
                    </a:lnTo>
                    <a:lnTo>
                      <a:pt x="881" y="937"/>
                    </a:lnTo>
                    <a:lnTo>
                      <a:pt x="897" y="937"/>
                    </a:lnTo>
                    <a:lnTo>
                      <a:pt x="905" y="937"/>
                    </a:lnTo>
                    <a:lnTo>
                      <a:pt x="841" y="977"/>
                    </a:lnTo>
                    <a:lnTo>
                      <a:pt x="857" y="945"/>
                    </a:lnTo>
                    <a:cubicBezTo>
                      <a:pt x="869" y="921"/>
                      <a:pt x="894" y="905"/>
                      <a:pt x="921" y="905"/>
                    </a:cubicBezTo>
                    <a:lnTo>
                      <a:pt x="929" y="905"/>
                    </a:lnTo>
                    <a:lnTo>
                      <a:pt x="945" y="905"/>
                    </a:lnTo>
                    <a:lnTo>
                      <a:pt x="953" y="905"/>
                    </a:lnTo>
                    <a:lnTo>
                      <a:pt x="969" y="905"/>
                    </a:lnTo>
                    <a:lnTo>
                      <a:pt x="977" y="905"/>
                    </a:lnTo>
                    <a:lnTo>
                      <a:pt x="993" y="905"/>
                    </a:lnTo>
                    <a:lnTo>
                      <a:pt x="925" y="955"/>
                    </a:lnTo>
                    <a:lnTo>
                      <a:pt x="933" y="931"/>
                    </a:lnTo>
                    <a:cubicBezTo>
                      <a:pt x="943" y="901"/>
                      <a:pt x="970" y="881"/>
                      <a:pt x="1001" y="881"/>
                    </a:cubicBezTo>
                    <a:lnTo>
                      <a:pt x="1017" y="881"/>
                    </a:lnTo>
                    <a:lnTo>
                      <a:pt x="1025" y="881"/>
                    </a:lnTo>
                    <a:lnTo>
                      <a:pt x="1041" y="881"/>
                    </a:lnTo>
                    <a:lnTo>
                      <a:pt x="1049" y="881"/>
                    </a:lnTo>
                    <a:lnTo>
                      <a:pt x="990" y="914"/>
                    </a:lnTo>
                    <a:lnTo>
                      <a:pt x="1006" y="890"/>
                    </a:lnTo>
                    <a:cubicBezTo>
                      <a:pt x="1019" y="869"/>
                      <a:pt x="1041" y="857"/>
                      <a:pt x="1065" y="857"/>
                    </a:cubicBezTo>
                    <a:lnTo>
                      <a:pt x="1073" y="857"/>
                    </a:lnTo>
                    <a:lnTo>
                      <a:pt x="1089" y="857"/>
                    </a:lnTo>
                    <a:lnTo>
                      <a:pt x="1097" y="857"/>
                    </a:lnTo>
                    <a:lnTo>
                      <a:pt x="1113" y="857"/>
                    </a:lnTo>
                    <a:lnTo>
                      <a:pt x="1044" y="912"/>
                    </a:lnTo>
                    <a:lnTo>
                      <a:pt x="1052" y="880"/>
                    </a:lnTo>
                    <a:cubicBezTo>
                      <a:pt x="1060" y="848"/>
                      <a:pt x="1088" y="825"/>
                      <a:pt x="1121" y="825"/>
                    </a:cubicBezTo>
                    <a:lnTo>
                      <a:pt x="1137" y="825"/>
                    </a:lnTo>
                    <a:lnTo>
                      <a:pt x="1145" y="825"/>
                    </a:lnTo>
                    <a:lnTo>
                      <a:pt x="1161" y="825"/>
                    </a:lnTo>
                    <a:lnTo>
                      <a:pt x="1093" y="875"/>
                    </a:lnTo>
                    <a:lnTo>
                      <a:pt x="1101" y="851"/>
                    </a:lnTo>
                    <a:cubicBezTo>
                      <a:pt x="1111" y="821"/>
                      <a:pt x="1138" y="801"/>
                      <a:pt x="1169" y="801"/>
                    </a:cubicBezTo>
                    <a:lnTo>
                      <a:pt x="1185" y="801"/>
                    </a:lnTo>
                    <a:lnTo>
                      <a:pt x="1193" y="801"/>
                    </a:lnTo>
                    <a:lnTo>
                      <a:pt x="1134" y="834"/>
                    </a:lnTo>
                    <a:lnTo>
                      <a:pt x="1150" y="810"/>
                    </a:lnTo>
                    <a:cubicBezTo>
                      <a:pt x="1163" y="789"/>
                      <a:pt x="1185" y="777"/>
                      <a:pt x="1209" y="777"/>
                    </a:cubicBezTo>
                    <a:lnTo>
                      <a:pt x="1217" y="777"/>
                    </a:lnTo>
                    <a:lnTo>
                      <a:pt x="1233" y="777"/>
                    </a:lnTo>
                    <a:cubicBezTo>
                      <a:pt x="1264" y="777"/>
                      <a:pt x="1292" y="797"/>
                      <a:pt x="1302" y="827"/>
                    </a:cubicBezTo>
                    <a:lnTo>
                      <a:pt x="1310" y="851"/>
                    </a:lnTo>
                    <a:lnTo>
                      <a:pt x="1241" y="801"/>
                    </a:lnTo>
                    <a:lnTo>
                      <a:pt x="1257" y="801"/>
                    </a:lnTo>
                    <a:lnTo>
                      <a:pt x="1265" y="801"/>
                    </a:lnTo>
                    <a:lnTo>
                      <a:pt x="1281" y="801"/>
                    </a:lnTo>
                    <a:lnTo>
                      <a:pt x="1213" y="851"/>
                    </a:lnTo>
                    <a:lnTo>
                      <a:pt x="1221" y="827"/>
                    </a:lnTo>
                    <a:cubicBezTo>
                      <a:pt x="1231" y="797"/>
                      <a:pt x="1258" y="777"/>
                      <a:pt x="1289" y="777"/>
                    </a:cubicBezTo>
                    <a:lnTo>
                      <a:pt x="1305" y="777"/>
                    </a:lnTo>
                    <a:lnTo>
                      <a:pt x="1313" y="777"/>
                    </a:lnTo>
                    <a:lnTo>
                      <a:pt x="1329" y="777"/>
                    </a:lnTo>
                    <a:lnTo>
                      <a:pt x="1337" y="777"/>
                    </a:lnTo>
                    <a:cubicBezTo>
                      <a:pt x="1362" y="777"/>
                      <a:pt x="1384" y="789"/>
                      <a:pt x="1397" y="810"/>
                    </a:cubicBezTo>
                    <a:lnTo>
                      <a:pt x="1413" y="834"/>
                    </a:lnTo>
                    <a:lnTo>
                      <a:pt x="1353" y="801"/>
                    </a:lnTo>
                    <a:lnTo>
                      <a:pt x="1361" y="801"/>
                    </a:lnTo>
                    <a:lnTo>
                      <a:pt x="1302" y="834"/>
                    </a:lnTo>
                    <a:lnTo>
                      <a:pt x="1318" y="810"/>
                    </a:lnTo>
                    <a:cubicBezTo>
                      <a:pt x="1331" y="789"/>
                      <a:pt x="1353" y="777"/>
                      <a:pt x="1377" y="777"/>
                    </a:cubicBezTo>
                    <a:lnTo>
                      <a:pt x="1385" y="777"/>
                    </a:lnTo>
                    <a:lnTo>
                      <a:pt x="1401" y="777"/>
                    </a:lnTo>
                    <a:lnTo>
                      <a:pt x="1409" y="777"/>
                    </a:lnTo>
                    <a:lnTo>
                      <a:pt x="1425" y="777"/>
                    </a:lnTo>
                    <a:lnTo>
                      <a:pt x="1433" y="777"/>
                    </a:lnTo>
                    <a:lnTo>
                      <a:pt x="1449" y="777"/>
                    </a:lnTo>
                    <a:lnTo>
                      <a:pt x="1457" y="777"/>
                    </a:lnTo>
                    <a:cubicBezTo>
                      <a:pt x="1482" y="777"/>
                      <a:pt x="1504" y="789"/>
                      <a:pt x="1517" y="810"/>
                    </a:cubicBezTo>
                    <a:lnTo>
                      <a:pt x="1533" y="834"/>
                    </a:lnTo>
                    <a:lnTo>
                      <a:pt x="1473" y="801"/>
                    </a:lnTo>
                    <a:lnTo>
                      <a:pt x="1481" y="801"/>
                    </a:lnTo>
                    <a:lnTo>
                      <a:pt x="1422" y="834"/>
                    </a:lnTo>
                    <a:lnTo>
                      <a:pt x="1438" y="810"/>
                    </a:lnTo>
                    <a:cubicBezTo>
                      <a:pt x="1451" y="789"/>
                      <a:pt x="1473" y="777"/>
                      <a:pt x="1497" y="777"/>
                    </a:cubicBezTo>
                    <a:lnTo>
                      <a:pt x="1505" y="777"/>
                    </a:lnTo>
                    <a:lnTo>
                      <a:pt x="1521" y="777"/>
                    </a:lnTo>
                    <a:lnTo>
                      <a:pt x="1529" y="777"/>
                    </a:lnTo>
                    <a:lnTo>
                      <a:pt x="1545" y="777"/>
                    </a:lnTo>
                    <a:lnTo>
                      <a:pt x="1553" y="777"/>
                    </a:lnTo>
                    <a:lnTo>
                      <a:pt x="1569" y="777"/>
                    </a:lnTo>
                    <a:cubicBezTo>
                      <a:pt x="1600" y="777"/>
                      <a:pt x="1628" y="797"/>
                      <a:pt x="1638" y="827"/>
                    </a:cubicBezTo>
                    <a:lnTo>
                      <a:pt x="1646" y="851"/>
                    </a:lnTo>
                    <a:lnTo>
                      <a:pt x="1577" y="801"/>
                    </a:lnTo>
                    <a:lnTo>
                      <a:pt x="1593" y="801"/>
                    </a:lnTo>
                    <a:lnTo>
                      <a:pt x="1601" y="801"/>
                    </a:lnTo>
                    <a:lnTo>
                      <a:pt x="1617" y="801"/>
                    </a:lnTo>
                    <a:lnTo>
                      <a:pt x="1625" y="801"/>
                    </a:lnTo>
                    <a:lnTo>
                      <a:pt x="1641" y="801"/>
                    </a:lnTo>
                    <a:lnTo>
                      <a:pt x="1649" y="801"/>
                    </a:lnTo>
                    <a:lnTo>
                      <a:pt x="1665" y="801"/>
                    </a:lnTo>
                    <a:lnTo>
                      <a:pt x="1673" y="801"/>
                    </a:lnTo>
                    <a:lnTo>
                      <a:pt x="1689" y="801"/>
                    </a:lnTo>
                    <a:cubicBezTo>
                      <a:pt x="1720" y="801"/>
                      <a:pt x="1748" y="821"/>
                      <a:pt x="1758" y="851"/>
                    </a:cubicBezTo>
                    <a:lnTo>
                      <a:pt x="1766" y="875"/>
                    </a:lnTo>
                    <a:lnTo>
                      <a:pt x="1697" y="825"/>
                    </a:lnTo>
                    <a:lnTo>
                      <a:pt x="1713" y="825"/>
                    </a:lnTo>
                    <a:lnTo>
                      <a:pt x="1721" y="825"/>
                    </a:lnTo>
                    <a:lnTo>
                      <a:pt x="1737" y="825"/>
                    </a:lnTo>
                    <a:lnTo>
                      <a:pt x="1745" y="825"/>
                    </a:lnTo>
                    <a:lnTo>
                      <a:pt x="1761" y="825"/>
                    </a:lnTo>
                    <a:lnTo>
                      <a:pt x="1769" y="825"/>
                    </a:lnTo>
                    <a:cubicBezTo>
                      <a:pt x="1797" y="825"/>
                      <a:pt x="1822" y="841"/>
                      <a:pt x="1834" y="865"/>
                    </a:cubicBezTo>
                    <a:lnTo>
                      <a:pt x="1850" y="897"/>
                    </a:lnTo>
                    <a:lnTo>
                      <a:pt x="1785" y="857"/>
                    </a:lnTo>
                    <a:lnTo>
                      <a:pt x="1793" y="857"/>
                    </a:lnTo>
                    <a:lnTo>
                      <a:pt x="1729" y="897"/>
                    </a:lnTo>
                    <a:lnTo>
                      <a:pt x="1745" y="865"/>
                    </a:lnTo>
                    <a:cubicBezTo>
                      <a:pt x="1759" y="838"/>
                      <a:pt x="1787" y="823"/>
                      <a:pt x="1817" y="826"/>
                    </a:cubicBezTo>
                    <a:cubicBezTo>
                      <a:pt x="1847" y="829"/>
                      <a:pt x="1872" y="851"/>
                      <a:pt x="1879" y="880"/>
                    </a:cubicBezTo>
                    <a:lnTo>
                      <a:pt x="1887" y="912"/>
                    </a:lnTo>
                    <a:lnTo>
                      <a:pt x="1817" y="857"/>
                    </a:lnTo>
                    <a:lnTo>
                      <a:pt x="1833" y="857"/>
                    </a:lnTo>
                    <a:lnTo>
                      <a:pt x="1841" y="857"/>
                    </a:lnTo>
                    <a:lnTo>
                      <a:pt x="1857" y="857"/>
                    </a:lnTo>
                    <a:lnTo>
                      <a:pt x="1865" y="857"/>
                    </a:lnTo>
                    <a:lnTo>
                      <a:pt x="1881" y="857"/>
                    </a:lnTo>
                    <a:lnTo>
                      <a:pt x="1889" y="857"/>
                    </a:lnTo>
                    <a:lnTo>
                      <a:pt x="1905" y="857"/>
                    </a:lnTo>
                    <a:cubicBezTo>
                      <a:pt x="1936" y="857"/>
                      <a:pt x="1964" y="877"/>
                      <a:pt x="1974" y="907"/>
                    </a:cubicBezTo>
                    <a:lnTo>
                      <a:pt x="1982" y="931"/>
                    </a:lnTo>
                    <a:lnTo>
                      <a:pt x="1913" y="881"/>
                    </a:lnTo>
                    <a:lnTo>
                      <a:pt x="1929" y="881"/>
                    </a:lnTo>
                    <a:lnTo>
                      <a:pt x="1937" y="881"/>
                    </a:lnTo>
                    <a:lnTo>
                      <a:pt x="1953" y="881"/>
                    </a:lnTo>
                    <a:cubicBezTo>
                      <a:pt x="1984" y="881"/>
                      <a:pt x="2012" y="901"/>
                      <a:pt x="2022" y="931"/>
                    </a:cubicBezTo>
                    <a:lnTo>
                      <a:pt x="2030" y="955"/>
                    </a:lnTo>
                    <a:lnTo>
                      <a:pt x="1961" y="905"/>
                    </a:lnTo>
                    <a:lnTo>
                      <a:pt x="1977" y="905"/>
                    </a:lnTo>
                    <a:lnTo>
                      <a:pt x="1985" y="905"/>
                    </a:lnTo>
                    <a:lnTo>
                      <a:pt x="2001" y="905"/>
                    </a:lnTo>
                    <a:lnTo>
                      <a:pt x="2009" y="905"/>
                    </a:lnTo>
                    <a:lnTo>
                      <a:pt x="2025" y="905"/>
                    </a:lnTo>
                    <a:lnTo>
                      <a:pt x="2033" y="905"/>
                    </a:lnTo>
                    <a:lnTo>
                      <a:pt x="2049" y="905"/>
                    </a:lnTo>
                    <a:cubicBezTo>
                      <a:pt x="2083" y="905"/>
                      <a:pt x="2111" y="928"/>
                      <a:pt x="2119" y="960"/>
                    </a:cubicBezTo>
                    <a:lnTo>
                      <a:pt x="2127" y="992"/>
                    </a:lnTo>
                    <a:lnTo>
                      <a:pt x="2057" y="937"/>
                    </a:lnTo>
                    <a:lnTo>
                      <a:pt x="2065" y="937"/>
                    </a:lnTo>
                    <a:lnTo>
                      <a:pt x="2081" y="937"/>
                    </a:lnTo>
                    <a:cubicBezTo>
                      <a:pt x="2112" y="937"/>
                      <a:pt x="2140" y="957"/>
                      <a:pt x="2150" y="987"/>
                    </a:cubicBezTo>
                    <a:lnTo>
                      <a:pt x="2158" y="1011"/>
                    </a:lnTo>
                    <a:lnTo>
                      <a:pt x="2089" y="961"/>
                    </a:lnTo>
                    <a:lnTo>
                      <a:pt x="2105" y="961"/>
                    </a:lnTo>
                    <a:lnTo>
                      <a:pt x="2113" y="961"/>
                    </a:lnTo>
                    <a:lnTo>
                      <a:pt x="2129" y="961"/>
                    </a:lnTo>
                    <a:lnTo>
                      <a:pt x="2137" y="961"/>
                    </a:lnTo>
                    <a:lnTo>
                      <a:pt x="2153" y="961"/>
                    </a:lnTo>
                    <a:lnTo>
                      <a:pt x="2161" y="961"/>
                    </a:lnTo>
                    <a:lnTo>
                      <a:pt x="2177" y="961"/>
                    </a:lnTo>
                    <a:lnTo>
                      <a:pt x="2185" y="961"/>
                    </a:lnTo>
                    <a:cubicBezTo>
                      <a:pt x="2210" y="961"/>
                      <a:pt x="2232" y="973"/>
                      <a:pt x="2245" y="994"/>
                    </a:cubicBezTo>
                    <a:lnTo>
                      <a:pt x="2261" y="1018"/>
                    </a:lnTo>
                    <a:lnTo>
                      <a:pt x="2201" y="985"/>
                    </a:lnTo>
                    <a:lnTo>
                      <a:pt x="2209" y="985"/>
                    </a:lnTo>
                    <a:lnTo>
                      <a:pt x="2225" y="985"/>
                    </a:lnTo>
                    <a:lnTo>
                      <a:pt x="2233" y="985"/>
                    </a:lnTo>
                    <a:cubicBezTo>
                      <a:pt x="2261" y="985"/>
                      <a:pt x="2286" y="1001"/>
                      <a:pt x="2298" y="1025"/>
                    </a:cubicBezTo>
                    <a:lnTo>
                      <a:pt x="2314" y="1057"/>
                    </a:lnTo>
                    <a:lnTo>
                      <a:pt x="2249" y="1017"/>
                    </a:lnTo>
                    <a:lnTo>
                      <a:pt x="2257" y="1017"/>
                    </a:lnTo>
                    <a:cubicBezTo>
                      <a:pt x="2282" y="1017"/>
                      <a:pt x="2304" y="1029"/>
                      <a:pt x="2317" y="1050"/>
                    </a:cubicBezTo>
                    <a:lnTo>
                      <a:pt x="2333" y="1074"/>
                    </a:lnTo>
                    <a:lnTo>
                      <a:pt x="2273" y="1041"/>
                    </a:lnTo>
                    <a:lnTo>
                      <a:pt x="2281" y="1041"/>
                    </a:lnTo>
                    <a:lnTo>
                      <a:pt x="2297" y="1041"/>
                    </a:lnTo>
                    <a:lnTo>
                      <a:pt x="2305" y="1041"/>
                    </a:lnTo>
                    <a:lnTo>
                      <a:pt x="2321" y="1041"/>
                    </a:lnTo>
                    <a:lnTo>
                      <a:pt x="2329" y="1041"/>
                    </a:lnTo>
                    <a:cubicBezTo>
                      <a:pt x="2354" y="1041"/>
                      <a:pt x="2376" y="1053"/>
                      <a:pt x="2389" y="1074"/>
                    </a:cubicBezTo>
                    <a:lnTo>
                      <a:pt x="2405" y="1098"/>
                    </a:lnTo>
                    <a:lnTo>
                      <a:pt x="2345" y="1065"/>
                    </a:lnTo>
                    <a:lnTo>
                      <a:pt x="2353" y="1065"/>
                    </a:lnTo>
                    <a:lnTo>
                      <a:pt x="2369" y="1065"/>
                    </a:lnTo>
                    <a:lnTo>
                      <a:pt x="2377" y="1065"/>
                    </a:lnTo>
                    <a:cubicBezTo>
                      <a:pt x="2402" y="1065"/>
                      <a:pt x="2424" y="1077"/>
                      <a:pt x="2437" y="1098"/>
                    </a:cubicBezTo>
                    <a:lnTo>
                      <a:pt x="2453" y="1122"/>
                    </a:lnTo>
                    <a:lnTo>
                      <a:pt x="2393" y="1089"/>
                    </a:lnTo>
                    <a:lnTo>
                      <a:pt x="2401" y="1089"/>
                    </a:lnTo>
                    <a:lnTo>
                      <a:pt x="2417" y="1089"/>
                    </a:lnTo>
                    <a:lnTo>
                      <a:pt x="2425" y="1089"/>
                    </a:lnTo>
                    <a:lnTo>
                      <a:pt x="2441" y="1089"/>
                    </a:lnTo>
                    <a:cubicBezTo>
                      <a:pt x="2475" y="1089"/>
                      <a:pt x="2503" y="1112"/>
                      <a:pt x="2511" y="1144"/>
                    </a:cubicBezTo>
                    <a:lnTo>
                      <a:pt x="2519" y="1176"/>
                    </a:lnTo>
                    <a:lnTo>
                      <a:pt x="2449" y="1121"/>
                    </a:lnTo>
                    <a:lnTo>
                      <a:pt x="2465" y="1121"/>
                    </a:lnTo>
                    <a:lnTo>
                      <a:pt x="2473" y="1121"/>
                    </a:lnTo>
                    <a:cubicBezTo>
                      <a:pt x="2513" y="1121"/>
                      <a:pt x="2545" y="1154"/>
                      <a:pt x="2545" y="1193"/>
                    </a:cubicBezTo>
                    <a:cubicBezTo>
                      <a:pt x="2545" y="1233"/>
                      <a:pt x="2513" y="1265"/>
                      <a:pt x="2473" y="1265"/>
                    </a:cubicBezTo>
                    <a:lnTo>
                      <a:pt x="2465" y="1265"/>
                    </a:lnTo>
                    <a:lnTo>
                      <a:pt x="2449" y="1265"/>
                    </a:lnTo>
                    <a:cubicBezTo>
                      <a:pt x="2416" y="1265"/>
                      <a:pt x="2388" y="1243"/>
                      <a:pt x="2380" y="1211"/>
                    </a:cubicBezTo>
                    <a:lnTo>
                      <a:pt x="2372" y="1179"/>
                    </a:lnTo>
                    <a:lnTo>
                      <a:pt x="2441" y="1233"/>
                    </a:lnTo>
                    <a:lnTo>
                      <a:pt x="2425" y="1233"/>
                    </a:lnTo>
                    <a:lnTo>
                      <a:pt x="2417" y="1233"/>
                    </a:lnTo>
                    <a:lnTo>
                      <a:pt x="2401" y="1233"/>
                    </a:lnTo>
                    <a:lnTo>
                      <a:pt x="2393" y="1233"/>
                    </a:lnTo>
                    <a:cubicBezTo>
                      <a:pt x="2369" y="1233"/>
                      <a:pt x="2347" y="1221"/>
                      <a:pt x="2334" y="1201"/>
                    </a:cubicBezTo>
                    <a:lnTo>
                      <a:pt x="2318" y="1177"/>
                    </a:lnTo>
                    <a:lnTo>
                      <a:pt x="2377" y="1209"/>
                    </a:lnTo>
                    <a:lnTo>
                      <a:pt x="2369" y="1209"/>
                    </a:lnTo>
                    <a:lnTo>
                      <a:pt x="2353" y="1209"/>
                    </a:lnTo>
                    <a:lnTo>
                      <a:pt x="2345" y="1209"/>
                    </a:lnTo>
                    <a:cubicBezTo>
                      <a:pt x="2321" y="1209"/>
                      <a:pt x="2299" y="1197"/>
                      <a:pt x="2286" y="1177"/>
                    </a:cubicBezTo>
                    <a:lnTo>
                      <a:pt x="2270" y="1153"/>
                    </a:lnTo>
                    <a:lnTo>
                      <a:pt x="2329" y="1185"/>
                    </a:lnTo>
                    <a:lnTo>
                      <a:pt x="2321" y="1185"/>
                    </a:lnTo>
                    <a:lnTo>
                      <a:pt x="2305" y="1185"/>
                    </a:lnTo>
                    <a:lnTo>
                      <a:pt x="2297" y="1185"/>
                    </a:lnTo>
                    <a:lnTo>
                      <a:pt x="2281" y="1185"/>
                    </a:lnTo>
                    <a:lnTo>
                      <a:pt x="2273" y="1185"/>
                    </a:lnTo>
                    <a:cubicBezTo>
                      <a:pt x="2249" y="1185"/>
                      <a:pt x="2227" y="1173"/>
                      <a:pt x="2214" y="1153"/>
                    </a:cubicBezTo>
                    <a:lnTo>
                      <a:pt x="2198" y="1129"/>
                    </a:lnTo>
                    <a:lnTo>
                      <a:pt x="2257" y="1161"/>
                    </a:lnTo>
                    <a:lnTo>
                      <a:pt x="2249" y="1161"/>
                    </a:lnTo>
                    <a:cubicBezTo>
                      <a:pt x="2222" y="1161"/>
                      <a:pt x="2197" y="1146"/>
                      <a:pt x="2185" y="1122"/>
                    </a:cubicBezTo>
                    <a:lnTo>
                      <a:pt x="2169" y="1090"/>
                    </a:lnTo>
                    <a:lnTo>
                      <a:pt x="2233" y="1129"/>
                    </a:lnTo>
                    <a:lnTo>
                      <a:pt x="2225" y="1129"/>
                    </a:lnTo>
                    <a:lnTo>
                      <a:pt x="2209" y="1129"/>
                    </a:lnTo>
                    <a:lnTo>
                      <a:pt x="2201" y="1129"/>
                    </a:lnTo>
                    <a:cubicBezTo>
                      <a:pt x="2177" y="1129"/>
                      <a:pt x="2155" y="1117"/>
                      <a:pt x="2142" y="1097"/>
                    </a:cubicBezTo>
                    <a:lnTo>
                      <a:pt x="2126" y="1073"/>
                    </a:lnTo>
                    <a:lnTo>
                      <a:pt x="2185" y="1105"/>
                    </a:lnTo>
                    <a:lnTo>
                      <a:pt x="2177" y="1105"/>
                    </a:lnTo>
                    <a:lnTo>
                      <a:pt x="2161" y="1105"/>
                    </a:lnTo>
                    <a:lnTo>
                      <a:pt x="2153" y="1105"/>
                    </a:lnTo>
                    <a:lnTo>
                      <a:pt x="2137" y="1105"/>
                    </a:lnTo>
                    <a:lnTo>
                      <a:pt x="2129" y="1105"/>
                    </a:lnTo>
                    <a:lnTo>
                      <a:pt x="2113" y="1105"/>
                    </a:lnTo>
                    <a:lnTo>
                      <a:pt x="2105" y="1105"/>
                    </a:lnTo>
                    <a:lnTo>
                      <a:pt x="2089" y="1105"/>
                    </a:lnTo>
                    <a:cubicBezTo>
                      <a:pt x="2058" y="1105"/>
                      <a:pt x="2031" y="1086"/>
                      <a:pt x="2021" y="1056"/>
                    </a:cubicBezTo>
                    <a:lnTo>
                      <a:pt x="2013" y="1032"/>
                    </a:lnTo>
                    <a:lnTo>
                      <a:pt x="2081" y="1081"/>
                    </a:lnTo>
                    <a:lnTo>
                      <a:pt x="2065" y="1081"/>
                    </a:lnTo>
                    <a:lnTo>
                      <a:pt x="2057" y="1081"/>
                    </a:lnTo>
                    <a:cubicBezTo>
                      <a:pt x="2024" y="1081"/>
                      <a:pt x="1996" y="1059"/>
                      <a:pt x="1988" y="1027"/>
                    </a:cubicBezTo>
                    <a:lnTo>
                      <a:pt x="1980" y="995"/>
                    </a:lnTo>
                    <a:lnTo>
                      <a:pt x="2049" y="1049"/>
                    </a:lnTo>
                    <a:lnTo>
                      <a:pt x="2033" y="1049"/>
                    </a:lnTo>
                    <a:lnTo>
                      <a:pt x="2025" y="1049"/>
                    </a:lnTo>
                    <a:lnTo>
                      <a:pt x="2009" y="1049"/>
                    </a:lnTo>
                    <a:lnTo>
                      <a:pt x="2001" y="1049"/>
                    </a:lnTo>
                    <a:lnTo>
                      <a:pt x="1985" y="1049"/>
                    </a:lnTo>
                    <a:lnTo>
                      <a:pt x="1977" y="1049"/>
                    </a:lnTo>
                    <a:lnTo>
                      <a:pt x="1961" y="1049"/>
                    </a:lnTo>
                    <a:cubicBezTo>
                      <a:pt x="1930" y="1049"/>
                      <a:pt x="1903" y="1030"/>
                      <a:pt x="1893" y="1000"/>
                    </a:cubicBezTo>
                    <a:lnTo>
                      <a:pt x="1885" y="976"/>
                    </a:lnTo>
                    <a:lnTo>
                      <a:pt x="1953" y="1025"/>
                    </a:lnTo>
                    <a:lnTo>
                      <a:pt x="1937" y="1025"/>
                    </a:lnTo>
                    <a:lnTo>
                      <a:pt x="1929" y="1025"/>
                    </a:lnTo>
                    <a:lnTo>
                      <a:pt x="1913" y="1025"/>
                    </a:lnTo>
                    <a:cubicBezTo>
                      <a:pt x="1882" y="1025"/>
                      <a:pt x="1855" y="1006"/>
                      <a:pt x="1845" y="976"/>
                    </a:cubicBezTo>
                    <a:lnTo>
                      <a:pt x="1837" y="952"/>
                    </a:lnTo>
                    <a:lnTo>
                      <a:pt x="1905" y="1001"/>
                    </a:lnTo>
                    <a:lnTo>
                      <a:pt x="1889" y="1001"/>
                    </a:lnTo>
                    <a:lnTo>
                      <a:pt x="1881" y="1001"/>
                    </a:lnTo>
                    <a:lnTo>
                      <a:pt x="1865" y="1001"/>
                    </a:lnTo>
                    <a:lnTo>
                      <a:pt x="1857" y="1001"/>
                    </a:lnTo>
                    <a:lnTo>
                      <a:pt x="1841" y="1001"/>
                    </a:lnTo>
                    <a:lnTo>
                      <a:pt x="1833" y="1001"/>
                    </a:lnTo>
                    <a:lnTo>
                      <a:pt x="1817" y="1001"/>
                    </a:lnTo>
                    <a:cubicBezTo>
                      <a:pt x="1784" y="1001"/>
                      <a:pt x="1756" y="979"/>
                      <a:pt x="1748" y="947"/>
                    </a:cubicBezTo>
                    <a:lnTo>
                      <a:pt x="1740" y="915"/>
                    </a:lnTo>
                    <a:lnTo>
                      <a:pt x="1874" y="930"/>
                    </a:lnTo>
                    <a:lnTo>
                      <a:pt x="1858" y="962"/>
                    </a:lnTo>
                    <a:cubicBezTo>
                      <a:pt x="1846" y="986"/>
                      <a:pt x="1821" y="1001"/>
                      <a:pt x="1793" y="1001"/>
                    </a:cubicBezTo>
                    <a:lnTo>
                      <a:pt x="1785" y="1001"/>
                    </a:lnTo>
                    <a:cubicBezTo>
                      <a:pt x="1758" y="1001"/>
                      <a:pt x="1733" y="986"/>
                      <a:pt x="1721" y="962"/>
                    </a:cubicBezTo>
                    <a:lnTo>
                      <a:pt x="1705" y="930"/>
                    </a:lnTo>
                    <a:lnTo>
                      <a:pt x="1769" y="969"/>
                    </a:lnTo>
                    <a:lnTo>
                      <a:pt x="1761" y="969"/>
                    </a:lnTo>
                    <a:lnTo>
                      <a:pt x="1745" y="969"/>
                    </a:lnTo>
                    <a:lnTo>
                      <a:pt x="1737" y="969"/>
                    </a:lnTo>
                    <a:lnTo>
                      <a:pt x="1721" y="969"/>
                    </a:lnTo>
                    <a:lnTo>
                      <a:pt x="1713" y="969"/>
                    </a:lnTo>
                    <a:lnTo>
                      <a:pt x="1697" y="969"/>
                    </a:lnTo>
                    <a:cubicBezTo>
                      <a:pt x="1666" y="969"/>
                      <a:pt x="1639" y="950"/>
                      <a:pt x="1629" y="920"/>
                    </a:cubicBezTo>
                    <a:lnTo>
                      <a:pt x="1621" y="896"/>
                    </a:lnTo>
                    <a:lnTo>
                      <a:pt x="1689" y="945"/>
                    </a:lnTo>
                    <a:lnTo>
                      <a:pt x="1673" y="945"/>
                    </a:lnTo>
                    <a:lnTo>
                      <a:pt x="1665" y="945"/>
                    </a:lnTo>
                    <a:lnTo>
                      <a:pt x="1649" y="945"/>
                    </a:lnTo>
                    <a:lnTo>
                      <a:pt x="1641" y="945"/>
                    </a:lnTo>
                    <a:lnTo>
                      <a:pt x="1625" y="945"/>
                    </a:lnTo>
                    <a:lnTo>
                      <a:pt x="1617" y="945"/>
                    </a:lnTo>
                    <a:lnTo>
                      <a:pt x="1601" y="945"/>
                    </a:lnTo>
                    <a:lnTo>
                      <a:pt x="1593" y="945"/>
                    </a:lnTo>
                    <a:lnTo>
                      <a:pt x="1577" y="945"/>
                    </a:lnTo>
                    <a:cubicBezTo>
                      <a:pt x="1546" y="945"/>
                      <a:pt x="1519" y="926"/>
                      <a:pt x="1509" y="896"/>
                    </a:cubicBezTo>
                    <a:lnTo>
                      <a:pt x="1501" y="872"/>
                    </a:lnTo>
                    <a:lnTo>
                      <a:pt x="1569" y="921"/>
                    </a:lnTo>
                    <a:lnTo>
                      <a:pt x="1553" y="921"/>
                    </a:lnTo>
                    <a:lnTo>
                      <a:pt x="1545" y="921"/>
                    </a:lnTo>
                    <a:lnTo>
                      <a:pt x="1529" y="921"/>
                    </a:lnTo>
                    <a:lnTo>
                      <a:pt x="1521" y="921"/>
                    </a:lnTo>
                    <a:lnTo>
                      <a:pt x="1505" y="921"/>
                    </a:lnTo>
                    <a:lnTo>
                      <a:pt x="1497" y="921"/>
                    </a:lnTo>
                    <a:lnTo>
                      <a:pt x="1557" y="889"/>
                    </a:lnTo>
                    <a:lnTo>
                      <a:pt x="1541" y="913"/>
                    </a:lnTo>
                    <a:cubicBezTo>
                      <a:pt x="1528" y="933"/>
                      <a:pt x="1506" y="945"/>
                      <a:pt x="1481" y="945"/>
                    </a:cubicBezTo>
                    <a:lnTo>
                      <a:pt x="1473" y="945"/>
                    </a:lnTo>
                    <a:cubicBezTo>
                      <a:pt x="1449" y="945"/>
                      <a:pt x="1427" y="933"/>
                      <a:pt x="1414" y="913"/>
                    </a:cubicBezTo>
                    <a:lnTo>
                      <a:pt x="1398" y="889"/>
                    </a:lnTo>
                    <a:lnTo>
                      <a:pt x="1457" y="921"/>
                    </a:lnTo>
                    <a:lnTo>
                      <a:pt x="1449" y="921"/>
                    </a:lnTo>
                    <a:lnTo>
                      <a:pt x="1433" y="921"/>
                    </a:lnTo>
                    <a:lnTo>
                      <a:pt x="1425" y="921"/>
                    </a:lnTo>
                    <a:lnTo>
                      <a:pt x="1409" y="921"/>
                    </a:lnTo>
                    <a:lnTo>
                      <a:pt x="1401" y="921"/>
                    </a:lnTo>
                    <a:lnTo>
                      <a:pt x="1385" y="921"/>
                    </a:lnTo>
                    <a:lnTo>
                      <a:pt x="1377" y="921"/>
                    </a:lnTo>
                    <a:lnTo>
                      <a:pt x="1437" y="889"/>
                    </a:lnTo>
                    <a:lnTo>
                      <a:pt x="1421" y="913"/>
                    </a:lnTo>
                    <a:cubicBezTo>
                      <a:pt x="1408" y="933"/>
                      <a:pt x="1386" y="945"/>
                      <a:pt x="1361" y="945"/>
                    </a:cubicBezTo>
                    <a:lnTo>
                      <a:pt x="1353" y="945"/>
                    </a:lnTo>
                    <a:cubicBezTo>
                      <a:pt x="1329" y="945"/>
                      <a:pt x="1307" y="933"/>
                      <a:pt x="1294" y="913"/>
                    </a:cubicBezTo>
                    <a:lnTo>
                      <a:pt x="1278" y="889"/>
                    </a:lnTo>
                    <a:lnTo>
                      <a:pt x="1337" y="921"/>
                    </a:lnTo>
                    <a:lnTo>
                      <a:pt x="1329" y="921"/>
                    </a:lnTo>
                    <a:lnTo>
                      <a:pt x="1313" y="921"/>
                    </a:lnTo>
                    <a:lnTo>
                      <a:pt x="1305" y="921"/>
                    </a:lnTo>
                    <a:lnTo>
                      <a:pt x="1289" y="921"/>
                    </a:lnTo>
                    <a:lnTo>
                      <a:pt x="1358" y="872"/>
                    </a:lnTo>
                    <a:lnTo>
                      <a:pt x="1350" y="896"/>
                    </a:lnTo>
                    <a:cubicBezTo>
                      <a:pt x="1340" y="926"/>
                      <a:pt x="1312" y="945"/>
                      <a:pt x="1281" y="945"/>
                    </a:cubicBezTo>
                    <a:lnTo>
                      <a:pt x="1265" y="945"/>
                    </a:lnTo>
                    <a:lnTo>
                      <a:pt x="1257" y="945"/>
                    </a:lnTo>
                    <a:lnTo>
                      <a:pt x="1241" y="945"/>
                    </a:lnTo>
                    <a:cubicBezTo>
                      <a:pt x="1210" y="945"/>
                      <a:pt x="1183" y="926"/>
                      <a:pt x="1173" y="896"/>
                    </a:cubicBezTo>
                    <a:lnTo>
                      <a:pt x="1165" y="872"/>
                    </a:lnTo>
                    <a:lnTo>
                      <a:pt x="1233" y="921"/>
                    </a:lnTo>
                    <a:lnTo>
                      <a:pt x="1217" y="921"/>
                    </a:lnTo>
                    <a:lnTo>
                      <a:pt x="1209" y="921"/>
                    </a:lnTo>
                    <a:lnTo>
                      <a:pt x="1269" y="889"/>
                    </a:lnTo>
                    <a:lnTo>
                      <a:pt x="1253" y="913"/>
                    </a:lnTo>
                    <a:cubicBezTo>
                      <a:pt x="1240" y="933"/>
                      <a:pt x="1218" y="945"/>
                      <a:pt x="1193" y="945"/>
                    </a:cubicBezTo>
                    <a:lnTo>
                      <a:pt x="1185" y="945"/>
                    </a:lnTo>
                    <a:lnTo>
                      <a:pt x="1169" y="945"/>
                    </a:lnTo>
                    <a:lnTo>
                      <a:pt x="1238" y="896"/>
                    </a:lnTo>
                    <a:lnTo>
                      <a:pt x="1230" y="920"/>
                    </a:lnTo>
                    <a:cubicBezTo>
                      <a:pt x="1220" y="950"/>
                      <a:pt x="1192" y="969"/>
                      <a:pt x="1161" y="969"/>
                    </a:cubicBezTo>
                    <a:lnTo>
                      <a:pt x="1145" y="969"/>
                    </a:lnTo>
                    <a:lnTo>
                      <a:pt x="1137" y="969"/>
                    </a:lnTo>
                    <a:lnTo>
                      <a:pt x="1121" y="969"/>
                    </a:lnTo>
                    <a:lnTo>
                      <a:pt x="1191" y="915"/>
                    </a:lnTo>
                    <a:lnTo>
                      <a:pt x="1183" y="947"/>
                    </a:lnTo>
                    <a:cubicBezTo>
                      <a:pt x="1175" y="979"/>
                      <a:pt x="1147" y="1001"/>
                      <a:pt x="1113" y="1001"/>
                    </a:cubicBezTo>
                    <a:lnTo>
                      <a:pt x="1097" y="1001"/>
                    </a:lnTo>
                    <a:lnTo>
                      <a:pt x="1089" y="1001"/>
                    </a:lnTo>
                    <a:lnTo>
                      <a:pt x="1073" y="1001"/>
                    </a:lnTo>
                    <a:lnTo>
                      <a:pt x="1065" y="1001"/>
                    </a:lnTo>
                    <a:lnTo>
                      <a:pt x="1125" y="969"/>
                    </a:lnTo>
                    <a:lnTo>
                      <a:pt x="1109" y="993"/>
                    </a:lnTo>
                    <a:cubicBezTo>
                      <a:pt x="1096" y="1013"/>
                      <a:pt x="1074" y="1025"/>
                      <a:pt x="1049" y="1025"/>
                    </a:cubicBezTo>
                    <a:lnTo>
                      <a:pt x="1041" y="1025"/>
                    </a:lnTo>
                    <a:lnTo>
                      <a:pt x="1025" y="1025"/>
                    </a:lnTo>
                    <a:lnTo>
                      <a:pt x="1017" y="1025"/>
                    </a:lnTo>
                    <a:lnTo>
                      <a:pt x="1001" y="1025"/>
                    </a:lnTo>
                    <a:lnTo>
                      <a:pt x="1070" y="976"/>
                    </a:lnTo>
                    <a:lnTo>
                      <a:pt x="1062" y="1000"/>
                    </a:lnTo>
                    <a:cubicBezTo>
                      <a:pt x="1052" y="1030"/>
                      <a:pt x="1024" y="1049"/>
                      <a:pt x="993" y="1049"/>
                    </a:cubicBezTo>
                    <a:lnTo>
                      <a:pt x="977" y="1049"/>
                    </a:lnTo>
                    <a:lnTo>
                      <a:pt x="969" y="1049"/>
                    </a:lnTo>
                    <a:lnTo>
                      <a:pt x="953" y="1049"/>
                    </a:lnTo>
                    <a:lnTo>
                      <a:pt x="945" y="1049"/>
                    </a:lnTo>
                    <a:lnTo>
                      <a:pt x="929" y="1049"/>
                    </a:lnTo>
                    <a:lnTo>
                      <a:pt x="921" y="1049"/>
                    </a:lnTo>
                    <a:lnTo>
                      <a:pt x="986" y="1010"/>
                    </a:lnTo>
                    <a:lnTo>
                      <a:pt x="970" y="1042"/>
                    </a:lnTo>
                    <a:cubicBezTo>
                      <a:pt x="958" y="1066"/>
                      <a:pt x="933" y="1081"/>
                      <a:pt x="905" y="1081"/>
                    </a:cubicBezTo>
                    <a:lnTo>
                      <a:pt x="897" y="1081"/>
                    </a:lnTo>
                    <a:lnTo>
                      <a:pt x="881" y="1081"/>
                    </a:lnTo>
                    <a:cubicBezTo>
                      <a:pt x="848" y="1081"/>
                      <a:pt x="820" y="1059"/>
                      <a:pt x="812" y="1027"/>
                    </a:cubicBezTo>
                    <a:lnTo>
                      <a:pt x="804" y="995"/>
                    </a:lnTo>
                    <a:lnTo>
                      <a:pt x="938" y="1010"/>
                    </a:lnTo>
                    <a:lnTo>
                      <a:pt x="922" y="1042"/>
                    </a:lnTo>
                    <a:cubicBezTo>
                      <a:pt x="910" y="1066"/>
                      <a:pt x="885" y="1081"/>
                      <a:pt x="857" y="1081"/>
                    </a:cubicBezTo>
                    <a:lnTo>
                      <a:pt x="849" y="1081"/>
                    </a:lnTo>
                    <a:lnTo>
                      <a:pt x="833" y="1081"/>
                    </a:lnTo>
                    <a:lnTo>
                      <a:pt x="825" y="1081"/>
                    </a:lnTo>
                    <a:lnTo>
                      <a:pt x="809" y="1081"/>
                    </a:lnTo>
                    <a:lnTo>
                      <a:pt x="801" y="1081"/>
                    </a:lnTo>
                    <a:lnTo>
                      <a:pt x="785" y="1081"/>
                    </a:lnTo>
                    <a:lnTo>
                      <a:pt x="777" y="1081"/>
                    </a:lnTo>
                    <a:lnTo>
                      <a:pt x="761" y="1081"/>
                    </a:lnTo>
                    <a:cubicBezTo>
                      <a:pt x="728" y="1081"/>
                      <a:pt x="700" y="1059"/>
                      <a:pt x="692" y="1027"/>
                    </a:cubicBezTo>
                    <a:lnTo>
                      <a:pt x="684" y="995"/>
                    </a:lnTo>
                    <a:lnTo>
                      <a:pt x="753" y="1049"/>
                    </a:lnTo>
                    <a:lnTo>
                      <a:pt x="737" y="1049"/>
                    </a:lnTo>
                    <a:lnTo>
                      <a:pt x="729" y="1049"/>
                    </a:lnTo>
                    <a:lnTo>
                      <a:pt x="794" y="1010"/>
                    </a:lnTo>
                    <a:lnTo>
                      <a:pt x="778" y="1042"/>
                    </a:lnTo>
                    <a:cubicBezTo>
                      <a:pt x="766" y="1066"/>
                      <a:pt x="741" y="1081"/>
                      <a:pt x="713" y="1081"/>
                    </a:cubicBezTo>
                    <a:lnTo>
                      <a:pt x="705" y="1081"/>
                    </a:lnTo>
                    <a:cubicBezTo>
                      <a:pt x="678" y="1081"/>
                      <a:pt x="653" y="1066"/>
                      <a:pt x="641" y="1042"/>
                    </a:cubicBezTo>
                    <a:lnTo>
                      <a:pt x="625" y="1010"/>
                    </a:lnTo>
                    <a:lnTo>
                      <a:pt x="689" y="1049"/>
                    </a:lnTo>
                    <a:lnTo>
                      <a:pt x="681" y="1049"/>
                    </a:lnTo>
                    <a:lnTo>
                      <a:pt x="665" y="1049"/>
                    </a:lnTo>
                    <a:lnTo>
                      <a:pt x="657" y="1049"/>
                    </a:lnTo>
                    <a:lnTo>
                      <a:pt x="641" y="1049"/>
                    </a:lnTo>
                    <a:lnTo>
                      <a:pt x="633" y="1049"/>
                    </a:lnTo>
                    <a:cubicBezTo>
                      <a:pt x="609" y="1049"/>
                      <a:pt x="587" y="1037"/>
                      <a:pt x="574" y="1017"/>
                    </a:cubicBezTo>
                    <a:lnTo>
                      <a:pt x="558" y="993"/>
                    </a:lnTo>
                    <a:lnTo>
                      <a:pt x="617" y="1025"/>
                    </a:lnTo>
                    <a:lnTo>
                      <a:pt x="609" y="1025"/>
                    </a:lnTo>
                    <a:lnTo>
                      <a:pt x="593" y="1025"/>
                    </a:lnTo>
                    <a:lnTo>
                      <a:pt x="585" y="1025"/>
                    </a:lnTo>
                    <a:cubicBezTo>
                      <a:pt x="561" y="1025"/>
                      <a:pt x="539" y="1013"/>
                      <a:pt x="526" y="993"/>
                    </a:cubicBezTo>
                    <a:lnTo>
                      <a:pt x="510" y="969"/>
                    </a:lnTo>
                    <a:lnTo>
                      <a:pt x="569" y="1001"/>
                    </a:lnTo>
                    <a:lnTo>
                      <a:pt x="561" y="1001"/>
                    </a:lnTo>
                    <a:lnTo>
                      <a:pt x="545" y="1001"/>
                    </a:lnTo>
                    <a:lnTo>
                      <a:pt x="537" y="1001"/>
                    </a:lnTo>
                    <a:cubicBezTo>
                      <a:pt x="510" y="1001"/>
                      <a:pt x="485" y="986"/>
                      <a:pt x="473" y="962"/>
                    </a:cubicBezTo>
                    <a:lnTo>
                      <a:pt x="457" y="930"/>
                    </a:lnTo>
                    <a:lnTo>
                      <a:pt x="521" y="969"/>
                    </a:lnTo>
                    <a:lnTo>
                      <a:pt x="513" y="969"/>
                    </a:lnTo>
                    <a:cubicBezTo>
                      <a:pt x="489" y="969"/>
                      <a:pt x="467" y="957"/>
                      <a:pt x="454" y="937"/>
                    </a:cubicBezTo>
                    <a:lnTo>
                      <a:pt x="438" y="913"/>
                    </a:lnTo>
                    <a:lnTo>
                      <a:pt x="497" y="945"/>
                    </a:lnTo>
                    <a:lnTo>
                      <a:pt x="489" y="945"/>
                    </a:lnTo>
                    <a:lnTo>
                      <a:pt x="473" y="945"/>
                    </a:lnTo>
                    <a:cubicBezTo>
                      <a:pt x="442" y="945"/>
                      <a:pt x="415" y="926"/>
                      <a:pt x="405" y="896"/>
                    </a:cubicBezTo>
                    <a:lnTo>
                      <a:pt x="397" y="872"/>
                    </a:lnTo>
                    <a:lnTo>
                      <a:pt x="465" y="921"/>
                    </a:lnTo>
                    <a:lnTo>
                      <a:pt x="449" y="921"/>
                    </a:lnTo>
                    <a:cubicBezTo>
                      <a:pt x="416" y="921"/>
                      <a:pt x="388" y="899"/>
                      <a:pt x="380" y="867"/>
                    </a:cubicBezTo>
                    <a:lnTo>
                      <a:pt x="372" y="835"/>
                    </a:lnTo>
                    <a:lnTo>
                      <a:pt x="382" y="857"/>
                    </a:lnTo>
                    <a:lnTo>
                      <a:pt x="366" y="833"/>
                    </a:lnTo>
                    <a:cubicBezTo>
                      <a:pt x="362" y="828"/>
                      <a:pt x="359" y="822"/>
                      <a:pt x="357" y="816"/>
                    </a:cubicBezTo>
                    <a:lnTo>
                      <a:pt x="349" y="792"/>
                    </a:lnTo>
                    <a:lnTo>
                      <a:pt x="417" y="841"/>
                    </a:lnTo>
                    <a:lnTo>
                      <a:pt x="401" y="841"/>
                    </a:lnTo>
                    <a:lnTo>
                      <a:pt x="393" y="841"/>
                    </a:lnTo>
                    <a:lnTo>
                      <a:pt x="377" y="841"/>
                    </a:lnTo>
                    <a:cubicBezTo>
                      <a:pt x="346" y="841"/>
                      <a:pt x="319" y="822"/>
                      <a:pt x="309" y="792"/>
                    </a:cubicBezTo>
                    <a:lnTo>
                      <a:pt x="301" y="768"/>
                    </a:lnTo>
                    <a:lnTo>
                      <a:pt x="305" y="778"/>
                    </a:lnTo>
                    <a:lnTo>
                      <a:pt x="289" y="746"/>
                    </a:lnTo>
                    <a:cubicBezTo>
                      <a:pt x="288" y="743"/>
                      <a:pt x="286" y="739"/>
                      <a:pt x="285" y="736"/>
                    </a:cubicBezTo>
                    <a:lnTo>
                      <a:pt x="277" y="712"/>
                    </a:lnTo>
                    <a:lnTo>
                      <a:pt x="286" y="729"/>
                    </a:lnTo>
                    <a:lnTo>
                      <a:pt x="270" y="705"/>
                    </a:lnTo>
                    <a:cubicBezTo>
                      <a:pt x="265" y="699"/>
                      <a:pt x="262" y="691"/>
                      <a:pt x="260" y="683"/>
                    </a:cubicBezTo>
                    <a:lnTo>
                      <a:pt x="252" y="651"/>
                    </a:lnTo>
                    <a:lnTo>
                      <a:pt x="321" y="705"/>
                    </a:lnTo>
                    <a:lnTo>
                      <a:pt x="305" y="705"/>
                    </a:lnTo>
                    <a:cubicBezTo>
                      <a:pt x="274" y="705"/>
                      <a:pt x="247" y="686"/>
                      <a:pt x="237" y="656"/>
                    </a:cubicBezTo>
                    <a:lnTo>
                      <a:pt x="229" y="632"/>
                    </a:lnTo>
                    <a:lnTo>
                      <a:pt x="238" y="649"/>
                    </a:lnTo>
                    <a:lnTo>
                      <a:pt x="222" y="625"/>
                    </a:lnTo>
                    <a:cubicBezTo>
                      <a:pt x="217" y="619"/>
                      <a:pt x="214" y="611"/>
                      <a:pt x="212" y="603"/>
                    </a:cubicBezTo>
                    <a:lnTo>
                      <a:pt x="204" y="571"/>
                    </a:lnTo>
                    <a:lnTo>
                      <a:pt x="214" y="593"/>
                    </a:lnTo>
                    <a:lnTo>
                      <a:pt x="198" y="569"/>
                    </a:lnTo>
                    <a:cubicBezTo>
                      <a:pt x="194" y="564"/>
                      <a:pt x="191" y="558"/>
                      <a:pt x="189" y="552"/>
                    </a:cubicBezTo>
                    <a:lnTo>
                      <a:pt x="181" y="528"/>
                    </a:lnTo>
                    <a:lnTo>
                      <a:pt x="190" y="545"/>
                    </a:lnTo>
                    <a:lnTo>
                      <a:pt x="174" y="521"/>
                    </a:lnTo>
                    <a:cubicBezTo>
                      <a:pt x="169" y="515"/>
                      <a:pt x="166" y="507"/>
                      <a:pt x="164" y="499"/>
                    </a:cubicBezTo>
                    <a:lnTo>
                      <a:pt x="157" y="472"/>
                    </a:lnTo>
                    <a:lnTo>
                      <a:pt x="149" y="448"/>
                    </a:lnTo>
                    <a:lnTo>
                      <a:pt x="158" y="465"/>
                    </a:lnTo>
                    <a:lnTo>
                      <a:pt x="142" y="441"/>
                    </a:lnTo>
                    <a:cubicBezTo>
                      <a:pt x="137" y="435"/>
                      <a:pt x="134" y="427"/>
                      <a:pt x="132" y="419"/>
                    </a:cubicBezTo>
                    <a:lnTo>
                      <a:pt x="124" y="387"/>
                    </a:lnTo>
                    <a:lnTo>
                      <a:pt x="134" y="409"/>
                    </a:lnTo>
                    <a:lnTo>
                      <a:pt x="118" y="385"/>
                    </a:lnTo>
                    <a:cubicBezTo>
                      <a:pt x="114" y="380"/>
                      <a:pt x="111" y="374"/>
                      <a:pt x="109" y="368"/>
                    </a:cubicBezTo>
                    <a:lnTo>
                      <a:pt x="101" y="344"/>
                    </a:lnTo>
                    <a:lnTo>
                      <a:pt x="105" y="354"/>
                    </a:lnTo>
                    <a:lnTo>
                      <a:pt x="89" y="322"/>
                    </a:lnTo>
                    <a:cubicBezTo>
                      <a:pt x="86" y="315"/>
                      <a:pt x="84" y="308"/>
                      <a:pt x="82" y="301"/>
                    </a:cubicBezTo>
                    <a:lnTo>
                      <a:pt x="74" y="253"/>
                    </a:lnTo>
                    <a:lnTo>
                      <a:pt x="86" y="281"/>
                    </a:lnTo>
                    <a:lnTo>
                      <a:pt x="70" y="257"/>
                    </a:lnTo>
                    <a:cubicBezTo>
                      <a:pt x="65" y="251"/>
                      <a:pt x="62" y="243"/>
                      <a:pt x="60" y="235"/>
                    </a:cubicBezTo>
                    <a:lnTo>
                      <a:pt x="52" y="203"/>
                    </a:lnTo>
                    <a:lnTo>
                      <a:pt x="62" y="225"/>
                    </a:lnTo>
                    <a:lnTo>
                      <a:pt x="46" y="201"/>
                    </a:lnTo>
                    <a:cubicBezTo>
                      <a:pt x="40" y="192"/>
                      <a:pt x="36" y="182"/>
                      <a:pt x="34" y="172"/>
                    </a:cubicBezTo>
                    <a:lnTo>
                      <a:pt x="26" y="116"/>
                    </a:lnTo>
                    <a:lnTo>
                      <a:pt x="38" y="145"/>
                    </a:lnTo>
                    <a:lnTo>
                      <a:pt x="22" y="121"/>
                    </a:lnTo>
                    <a:cubicBezTo>
                      <a:pt x="0" y="88"/>
                      <a:pt x="8" y="44"/>
                      <a:pt x="42" y="22"/>
                    </a:cubicBezTo>
                    <a:cubicBezTo>
                      <a:pt x="75" y="0"/>
                      <a:pt x="119" y="8"/>
                      <a:pt x="141" y="42"/>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 name="Freeform 23"/>
              <p:cNvSpPr>
                <a:spLocks/>
              </p:cNvSpPr>
              <p:nvPr/>
            </p:nvSpPr>
            <p:spPr bwMode="auto">
              <a:xfrm>
                <a:off x="3444875" y="2393951"/>
                <a:ext cx="485775" cy="193675"/>
              </a:xfrm>
              <a:custGeom>
                <a:avLst/>
                <a:gdLst>
                  <a:gd name="T0" fmla="*/ 205 w 2544"/>
                  <a:gd name="T1" fmla="*/ 74 h 1016"/>
                  <a:gd name="T2" fmla="*/ 281 w 2544"/>
                  <a:gd name="T3" fmla="*/ 88 h 1016"/>
                  <a:gd name="T4" fmla="*/ 288 w 2544"/>
                  <a:gd name="T5" fmla="*/ 104 h 1016"/>
                  <a:gd name="T6" fmla="*/ 376 w 2544"/>
                  <a:gd name="T7" fmla="*/ 128 h 1016"/>
                  <a:gd name="T8" fmla="*/ 517 w 2544"/>
                  <a:gd name="T9" fmla="*/ 210 h 1016"/>
                  <a:gd name="T10" fmla="*/ 588 w 2544"/>
                  <a:gd name="T11" fmla="*/ 217 h 1016"/>
                  <a:gd name="T12" fmla="*/ 576 w 2544"/>
                  <a:gd name="T13" fmla="*/ 232 h 1016"/>
                  <a:gd name="T14" fmla="*/ 742 w 2544"/>
                  <a:gd name="T15" fmla="*/ 319 h 1016"/>
                  <a:gd name="T16" fmla="*/ 744 w 2544"/>
                  <a:gd name="T17" fmla="*/ 288 h 1016"/>
                  <a:gd name="T18" fmla="*/ 832 w 2544"/>
                  <a:gd name="T19" fmla="*/ 312 h 1016"/>
                  <a:gd name="T20" fmla="*/ 912 w 2544"/>
                  <a:gd name="T21" fmla="*/ 344 h 1016"/>
                  <a:gd name="T22" fmla="*/ 1053 w 2544"/>
                  <a:gd name="T23" fmla="*/ 442 h 1016"/>
                  <a:gd name="T24" fmla="*/ 1056 w 2544"/>
                  <a:gd name="T25" fmla="*/ 424 h 1016"/>
                  <a:gd name="T26" fmla="*/ 1188 w 2544"/>
                  <a:gd name="T27" fmla="*/ 481 h 1016"/>
                  <a:gd name="T28" fmla="*/ 1200 w 2544"/>
                  <a:gd name="T29" fmla="*/ 496 h 1016"/>
                  <a:gd name="T30" fmla="*/ 1288 w 2544"/>
                  <a:gd name="T31" fmla="*/ 528 h 1016"/>
                  <a:gd name="T32" fmla="*/ 1360 w 2544"/>
                  <a:gd name="T33" fmla="*/ 576 h 1016"/>
                  <a:gd name="T34" fmla="*/ 1416 w 2544"/>
                  <a:gd name="T35" fmla="*/ 576 h 1016"/>
                  <a:gd name="T36" fmla="*/ 1496 w 2544"/>
                  <a:gd name="T37" fmla="*/ 608 h 1016"/>
                  <a:gd name="T38" fmla="*/ 1560 w 2544"/>
                  <a:gd name="T39" fmla="*/ 656 h 1016"/>
                  <a:gd name="T40" fmla="*/ 1640 w 2544"/>
                  <a:gd name="T41" fmla="*/ 688 h 1016"/>
                  <a:gd name="T42" fmla="*/ 1728 w 2544"/>
                  <a:gd name="T43" fmla="*/ 712 h 1016"/>
                  <a:gd name="T44" fmla="*/ 1869 w 2544"/>
                  <a:gd name="T45" fmla="*/ 786 h 1016"/>
                  <a:gd name="T46" fmla="*/ 1950 w 2544"/>
                  <a:gd name="T47" fmla="*/ 847 h 1016"/>
                  <a:gd name="T48" fmla="*/ 2028 w 2544"/>
                  <a:gd name="T49" fmla="*/ 849 h 1016"/>
                  <a:gd name="T50" fmla="*/ 2040 w 2544"/>
                  <a:gd name="T51" fmla="*/ 840 h 1016"/>
                  <a:gd name="T52" fmla="*/ 2144 w 2544"/>
                  <a:gd name="T53" fmla="*/ 840 h 1016"/>
                  <a:gd name="T54" fmla="*/ 2232 w 2544"/>
                  <a:gd name="T55" fmla="*/ 872 h 1016"/>
                  <a:gd name="T56" fmla="*/ 2211 w 2544"/>
                  <a:gd name="T57" fmla="*/ 927 h 1016"/>
                  <a:gd name="T58" fmla="*/ 2352 w 2544"/>
                  <a:gd name="T59" fmla="*/ 872 h 1016"/>
                  <a:gd name="T60" fmla="*/ 2456 w 2544"/>
                  <a:gd name="T61" fmla="*/ 872 h 1016"/>
                  <a:gd name="T62" fmla="*/ 2400 w 2544"/>
                  <a:gd name="T63" fmla="*/ 1016 h 1016"/>
                  <a:gd name="T64" fmla="*/ 2312 w 2544"/>
                  <a:gd name="T65" fmla="*/ 984 h 1016"/>
                  <a:gd name="T66" fmla="*/ 2176 w 2544"/>
                  <a:gd name="T67" fmla="*/ 945 h 1016"/>
                  <a:gd name="T68" fmla="*/ 2184 w 2544"/>
                  <a:gd name="T69" fmla="*/ 984 h 1016"/>
                  <a:gd name="T70" fmla="*/ 2072 w 2544"/>
                  <a:gd name="T71" fmla="*/ 984 h 1016"/>
                  <a:gd name="T72" fmla="*/ 1992 w 2544"/>
                  <a:gd name="T73" fmla="*/ 960 h 1016"/>
                  <a:gd name="T74" fmla="*/ 1904 w 2544"/>
                  <a:gd name="T75" fmla="*/ 936 h 1016"/>
                  <a:gd name="T76" fmla="*/ 1824 w 2544"/>
                  <a:gd name="T77" fmla="*/ 904 h 1016"/>
                  <a:gd name="T78" fmla="*/ 1684 w 2544"/>
                  <a:gd name="T79" fmla="*/ 807 h 1016"/>
                  <a:gd name="T80" fmla="*/ 1596 w 2544"/>
                  <a:gd name="T81" fmla="*/ 807 h 1016"/>
                  <a:gd name="T82" fmla="*/ 1592 w 2544"/>
                  <a:gd name="T83" fmla="*/ 800 h 1016"/>
                  <a:gd name="T84" fmla="*/ 1512 w 2544"/>
                  <a:gd name="T85" fmla="*/ 776 h 1016"/>
                  <a:gd name="T86" fmla="*/ 1376 w 2544"/>
                  <a:gd name="T87" fmla="*/ 681 h 1016"/>
                  <a:gd name="T88" fmla="*/ 1368 w 2544"/>
                  <a:gd name="T89" fmla="*/ 696 h 1016"/>
                  <a:gd name="T90" fmla="*/ 1320 w 2544"/>
                  <a:gd name="T91" fmla="*/ 672 h 1016"/>
                  <a:gd name="T92" fmla="*/ 1240 w 2544"/>
                  <a:gd name="T93" fmla="*/ 640 h 1016"/>
                  <a:gd name="T94" fmla="*/ 1152 w 2544"/>
                  <a:gd name="T95" fmla="*/ 616 h 1016"/>
                  <a:gd name="T96" fmla="*/ 1096 w 2544"/>
                  <a:gd name="T97" fmla="*/ 568 h 1016"/>
                  <a:gd name="T98" fmla="*/ 931 w 2544"/>
                  <a:gd name="T99" fmla="*/ 482 h 1016"/>
                  <a:gd name="T100" fmla="*/ 928 w 2544"/>
                  <a:gd name="T101" fmla="*/ 512 h 1016"/>
                  <a:gd name="T102" fmla="*/ 792 w 2544"/>
                  <a:gd name="T103" fmla="*/ 449 h 1016"/>
                  <a:gd name="T104" fmla="*/ 700 w 2544"/>
                  <a:gd name="T105" fmla="*/ 407 h 1016"/>
                  <a:gd name="T106" fmla="*/ 696 w 2544"/>
                  <a:gd name="T107" fmla="*/ 408 h 1016"/>
                  <a:gd name="T108" fmla="*/ 616 w 2544"/>
                  <a:gd name="T109" fmla="*/ 376 h 1016"/>
                  <a:gd name="T110" fmla="*/ 484 w 2544"/>
                  <a:gd name="T111" fmla="*/ 327 h 1016"/>
                  <a:gd name="T112" fmla="*/ 472 w 2544"/>
                  <a:gd name="T113" fmla="*/ 328 h 1016"/>
                  <a:gd name="T114" fmla="*/ 331 w 2544"/>
                  <a:gd name="T115" fmla="*/ 218 h 1016"/>
                  <a:gd name="T116" fmla="*/ 244 w 2544"/>
                  <a:gd name="T117" fmla="*/ 223 h 1016"/>
                  <a:gd name="T118" fmla="*/ 240 w 2544"/>
                  <a:gd name="T119" fmla="*/ 224 h 1016"/>
                  <a:gd name="T120" fmla="*/ 160 w 2544"/>
                  <a:gd name="T121" fmla="*/ 192 h 1016"/>
                  <a:gd name="T122" fmla="*/ 96 w 2544"/>
                  <a:gd name="T123" fmla="*/ 144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44" h="1016">
                    <a:moveTo>
                      <a:pt x="72" y="0"/>
                    </a:moveTo>
                    <a:lnTo>
                      <a:pt x="88" y="0"/>
                    </a:lnTo>
                    <a:lnTo>
                      <a:pt x="96" y="0"/>
                    </a:lnTo>
                    <a:cubicBezTo>
                      <a:pt x="121" y="0"/>
                      <a:pt x="143" y="12"/>
                      <a:pt x="156" y="33"/>
                    </a:cubicBezTo>
                    <a:lnTo>
                      <a:pt x="172" y="57"/>
                    </a:lnTo>
                    <a:lnTo>
                      <a:pt x="112" y="24"/>
                    </a:lnTo>
                    <a:lnTo>
                      <a:pt x="120" y="24"/>
                    </a:lnTo>
                    <a:lnTo>
                      <a:pt x="136" y="24"/>
                    </a:lnTo>
                    <a:cubicBezTo>
                      <a:pt x="167" y="24"/>
                      <a:pt x="195" y="44"/>
                      <a:pt x="205" y="74"/>
                    </a:cubicBezTo>
                    <a:lnTo>
                      <a:pt x="213" y="98"/>
                    </a:lnTo>
                    <a:lnTo>
                      <a:pt x="144" y="48"/>
                    </a:lnTo>
                    <a:lnTo>
                      <a:pt x="160" y="48"/>
                    </a:lnTo>
                    <a:lnTo>
                      <a:pt x="168" y="48"/>
                    </a:lnTo>
                    <a:lnTo>
                      <a:pt x="184" y="48"/>
                    </a:lnTo>
                    <a:lnTo>
                      <a:pt x="192" y="48"/>
                    </a:lnTo>
                    <a:lnTo>
                      <a:pt x="208" y="48"/>
                    </a:lnTo>
                    <a:lnTo>
                      <a:pt x="216" y="48"/>
                    </a:lnTo>
                    <a:cubicBezTo>
                      <a:pt x="244" y="48"/>
                      <a:pt x="269" y="64"/>
                      <a:pt x="281" y="88"/>
                    </a:cubicBezTo>
                    <a:lnTo>
                      <a:pt x="297" y="120"/>
                    </a:lnTo>
                    <a:lnTo>
                      <a:pt x="232" y="80"/>
                    </a:lnTo>
                    <a:lnTo>
                      <a:pt x="240" y="80"/>
                    </a:lnTo>
                    <a:lnTo>
                      <a:pt x="256" y="80"/>
                    </a:lnTo>
                    <a:cubicBezTo>
                      <a:pt x="287" y="80"/>
                      <a:pt x="315" y="100"/>
                      <a:pt x="325" y="130"/>
                    </a:cubicBezTo>
                    <a:lnTo>
                      <a:pt x="333" y="154"/>
                    </a:lnTo>
                    <a:lnTo>
                      <a:pt x="264" y="104"/>
                    </a:lnTo>
                    <a:lnTo>
                      <a:pt x="280" y="104"/>
                    </a:lnTo>
                    <a:lnTo>
                      <a:pt x="288" y="104"/>
                    </a:lnTo>
                    <a:lnTo>
                      <a:pt x="304" y="104"/>
                    </a:lnTo>
                    <a:cubicBezTo>
                      <a:pt x="335" y="104"/>
                      <a:pt x="363" y="124"/>
                      <a:pt x="373" y="154"/>
                    </a:cubicBezTo>
                    <a:lnTo>
                      <a:pt x="381" y="178"/>
                    </a:lnTo>
                    <a:lnTo>
                      <a:pt x="312" y="128"/>
                    </a:lnTo>
                    <a:lnTo>
                      <a:pt x="328" y="128"/>
                    </a:lnTo>
                    <a:lnTo>
                      <a:pt x="336" y="128"/>
                    </a:lnTo>
                    <a:lnTo>
                      <a:pt x="352" y="128"/>
                    </a:lnTo>
                    <a:lnTo>
                      <a:pt x="360" y="128"/>
                    </a:lnTo>
                    <a:lnTo>
                      <a:pt x="376" y="128"/>
                    </a:lnTo>
                    <a:lnTo>
                      <a:pt x="384" y="128"/>
                    </a:lnTo>
                    <a:lnTo>
                      <a:pt x="400" y="128"/>
                    </a:lnTo>
                    <a:cubicBezTo>
                      <a:pt x="434" y="128"/>
                      <a:pt x="462" y="151"/>
                      <a:pt x="470" y="183"/>
                    </a:cubicBezTo>
                    <a:lnTo>
                      <a:pt x="478" y="215"/>
                    </a:lnTo>
                    <a:lnTo>
                      <a:pt x="408" y="160"/>
                    </a:lnTo>
                    <a:lnTo>
                      <a:pt x="424" y="160"/>
                    </a:lnTo>
                    <a:lnTo>
                      <a:pt x="432" y="160"/>
                    </a:lnTo>
                    <a:lnTo>
                      <a:pt x="448" y="160"/>
                    </a:lnTo>
                    <a:cubicBezTo>
                      <a:pt x="479" y="160"/>
                      <a:pt x="507" y="180"/>
                      <a:pt x="517" y="210"/>
                    </a:cubicBezTo>
                    <a:lnTo>
                      <a:pt x="525" y="234"/>
                    </a:lnTo>
                    <a:lnTo>
                      <a:pt x="456" y="184"/>
                    </a:lnTo>
                    <a:lnTo>
                      <a:pt x="472" y="184"/>
                    </a:lnTo>
                    <a:lnTo>
                      <a:pt x="480" y="184"/>
                    </a:lnTo>
                    <a:lnTo>
                      <a:pt x="496" y="184"/>
                    </a:lnTo>
                    <a:lnTo>
                      <a:pt x="504" y="184"/>
                    </a:lnTo>
                    <a:lnTo>
                      <a:pt x="520" y="184"/>
                    </a:lnTo>
                    <a:lnTo>
                      <a:pt x="528" y="184"/>
                    </a:lnTo>
                    <a:cubicBezTo>
                      <a:pt x="553" y="184"/>
                      <a:pt x="575" y="196"/>
                      <a:pt x="588" y="217"/>
                    </a:cubicBezTo>
                    <a:lnTo>
                      <a:pt x="604" y="241"/>
                    </a:lnTo>
                    <a:cubicBezTo>
                      <a:pt x="608" y="246"/>
                      <a:pt x="611" y="252"/>
                      <a:pt x="613" y="258"/>
                    </a:cubicBezTo>
                    <a:lnTo>
                      <a:pt x="621" y="282"/>
                    </a:lnTo>
                    <a:lnTo>
                      <a:pt x="493" y="265"/>
                    </a:lnTo>
                    <a:lnTo>
                      <a:pt x="509" y="241"/>
                    </a:lnTo>
                    <a:cubicBezTo>
                      <a:pt x="524" y="218"/>
                      <a:pt x="551" y="205"/>
                      <a:pt x="578" y="209"/>
                    </a:cubicBezTo>
                    <a:cubicBezTo>
                      <a:pt x="605" y="213"/>
                      <a:pt x="628" y="232"/>
                      <a:pt x="637" y="258"/>
                    </a:cubicBezTo>
                    <a:lnTo>
                      <a:pt x="645" y="282"/>
                    </a:lnTo>
                    <a:lnTo>
                      <a:pt x="576" y="232"/>
                    </a:lnTo>
                    <a:lnTo>
                      <a:pt x="592" y="232"/>
                    </a:lnTo>
                    <a:lnTo>
                      <a:pt x="600" y="232"/>
                    </a:lnTo>
                    <a:lnTo>
                      <a:pt x="616" y="232"/>
                    </a:lnTo>
                    <a:lnTo>
                      <a:pt x="624" y="232"/>
                    </a:lnTo>
                    <a:lnTo>
                      <a:pt x="640" y="232"/>
                    </a:lnTo>
                    <a:lnTo>
                      <a:pt x="648" y="232"/>
                    </a:lnTo>
                    <a:lnTo>
                      <a:pt x="664" y="232"/>
                    </a:lnTo>
                    <a:cubicBezTo>
                      <a:pt x="698" y="232"/>
                      <a:pt x="726" y="255"/>
                      <a:pt x="734" y="287"/>
                    </a:cubicBezTo>
                    <a:lnTo>
                      <a:pt x="742" y="319"/>
                    </a:lnTo>
                    <a:lnTo>
                      <a:pt x="672" y="264"/>
                    </a:lnTo>
                    <a:lnTo>
                      <a:pt x="688" y="264"/>
                    </a:lnTo>
                    <a:lnTo>
                      <a:pt x="696" y="264"/>
                    </a:lnTo>
                    <a:cubicBezTo>
                      <a:pt x="721" y="264"/>
                      <a:pt x="743" y="276"/>
                      <a:pt x="756" y="297"/>
                    </a:cubicBezTo>
                    <a:lnTo>
                      <a:pt x="772" y="321"/>
                    </a:lnTo>
                    <a:lnTo>
                      <a:pt x="712" y="288"/>
                    </a:lnTo>
                    <a:lnTo>
                      <a:pt x="720" y="288"/>
                    </a:lnTo>
                    <a:lnTo>
                      <a:pt x="736" y="288"/>
                    </a:lnTo>
                    <a:lnTo>
                      <a:pt x="744" y="288"/>
                    </a:lnTo>
                    <a:lnTo>
                      <a:pt x="760" y="288"/>
                    </a:lnTo>
                    <a:cubicBezTo>
                      <a:pt x="791" y="288"/>
                      <a:pt x="819" y="308"/>
                      <a:pt x="829" y="338"/>
                    </a:cubicBezTo>
                    <a:lnTo>
                      <a:pt x="837" y="362"/>
                    </a:lnTo>
                    <a:lnTo>
                      <a:pt x="768" y="312"/>
                    </a:lnTo>
                    <a:lnTo>
                      <a:pt x="784" y="312"/>
                    </a:lnTo>
                    <a:lnTo>
                      <a:pt x="792" y="312"/>
                    </a:lnTo>
                    <a:lnTo>
                      <a:pt x="808" y="312"/>
                    </a:lnTo>
                    <a:lnTo>
                      <a:pt x="816" y="312"/>
                    </a:lnTo>
                    <a:lnTo>
                      <a:pt x="832" y="312"/>
                    </a:lnTo>
                    <a:lnTo>
                      <a:pt x="840" y="312"/>
                    </a:lnTo>
                    <a:cubicBezTo>
                      <a:pt x="868" y="312"/>
                      <a:pt x="893" y="328"/>
                      <a:pt x="905" y="352"/>
                    </a:cubicBezTo>
                    <a:lnTo>
                      <a:pt x="921" y="384"/>
                    </a:lnTo>
                    <a:lnTo>
                      <a:pt x="856" y="344"/>
                    </a:lnTo>
                    <a:lnTo>
                      <a:pt x="864" y="344"/>
                    </a:lnTo>
                    <a:lnTo>
                      <a:pt x="880" y="344"/>
                    </a:lnTo>
                    <a:lnTo>
                      <a:pt x="888" y="344"/>
                    </a:lnTo>
                    <a:lnTo>
                      <a:pt x="904" y="344"/>
                    </a:lnTo>
                    <a:lnTo>
                      <a:pt x="912" y="344"/>
                    </a:lnTo>
                    <a:cubicBezTo>
                      <a:pt x="937" y="344"/>
                      <a:pt x="959" y="356"/>
                      <a:pt x="972" y="377"/>
                    </a:cubicBezTo>
                    <a:lnTo>
                      <a:pt x="988" y="401"/>
                    </a:lnTo>
                    <a:lnTo>
                      <a:pt x="928" y="368"/>
                    </a:lnTo>
                    <a:lnTo>
                      <a:pt x="936" y="368"/>
                    </a:lnTo>
                    <a:lnTo>
                      <a:pt x="952" y="368"/>
                    </a:lnTo>
                    <a:lnTo>
                      <a:pt x="960" y="368"/>
                    </a:lnTo>
                    <a:lnTo>
                      <a:pt x="976" y="368"/>
                    </a:lnTo>
                    <a:cubicBezTo>
                      <a:pt x="1007" y="368"/>
                      <a:pt x="1035" y="388"/>
                      <a:pt x="1045" y="418"/>
                    </a:cubicBezTo>
                    <a:lnTo>
                      <a:pt x="1053" y="442"/>
                    </a:lnTo>
                    <a:lnTo>
                      <a:pt x="984" y="392"/>
                    </a:lnTo>
                    <a:lnTo>
                      <a:pt x="1000" y="392"/>
                    </a:lnTo>
                    <a:cubicBezTo>
                      <a:pt x="1034" y="392"/>
                      <a:pt x="1062" y="415"/>
                      <a:pt x="1070" y="447"/>
                    </a:cubicBezTo>
                    <a:lnTo>
                      <a:pt x="1078" y="479"/>
                    </a:lnTo>
                    <a:lnTo>
                      <a:pt x="1008" y="424"/>
                    </a:lnTo>
                    <a:lnTo>
                      <a:pt x="1024" y="424"/>
                    </a:lnTo>
                    <a:lnTo>
                      <a:pt x="1032" y="424"/>
                    </a:lnTo>
                    <a:lnTo>
                      <a:pt x="1048" y="424"/>
                    </a:lnTo>
                    <a:lnTo>
                      <a:pt x="1056" y="424"/>
                    </a:lnTo>
                    <a:lnTo>
                      <a:pt x="1072" y="424"/>
                    </a:lnTo>
                    <a:lnTo>
                      <a:pt x="1080" y="424"/>
                    </a:lnTo>
                    <a:lnTo>
                      <a:pt x="1096" y="424"/>
                    </a:lnTo>
                    <a:lnTo>
                      <a:pt x="1104" y="424"/>
                    </a:lnTo>
                    <a:cubicBezTo>
                      <a:pt x="1129" y="424"/>
                      <a:pt x="1151" y="436"/>
                      <a:pt x="1164" y="457"/>
                    </a:cubicBezTo>
                    <a:lnTo>
                      <a:pt x="1180" y="481"/>
                    </a:lnTo>
                    <a:lnTo>
                      <a:pt x="1120" y="448"/>
                    </a:lnTo>
                    <a:lnTo>
                      <a:pt x="1128" y="448"/>
                    </a:lnTo>
                    <a:cubicBezTo>
                      <a:pt x="1153" y="448"/>
                      <a:pt x="1175" y="460"/>
                      <a:pt x="1188" y="481"/>
                    </a:cubicBezTo>
                    <a:lnTo>
                      <a:pt x="1204" y="505"/>
                    </a:lnTo>
                    <a:lnTo>
                      <a:pt x="1144" y="472"/>
                    </a:lnTo>
                    <a:lnTo>
                      <a:pt x="1152" y="472"/>
                    </a:lnTo>
                    <a:lnTo>
                      <a:pt x="1168" y="472"/>
                    </a:lnTo>
                    <a:lnTo>
                      <a:pt x="1176" y="472"/>
                    </a:lnTo>
                    <a:cubicBezTo>
                      <a:pt x="1201" y="472"/>
                      <a:pt x="1223" y="484"/>
                      <a:pt x="1236" y="505"/>
                    </a:cubicBezTo>
                    <a:lnTo>
                      <a:pt x="1252" y="529"/>
                    </a:lnTo>
                    <a:lnTo>
                      <a:pt x="1192" y="496"/>
                    </a:lnTo>
                    <a:lnTo>
                      <a:pt x="1200" y="496"/>
                    </a:lnTo>
                    <a:lnTo>
                      <a:pt x="1216" y="496"/>
                    </a:lnTo>
                    <a:lnTo>
                      <a:pt x="1224" y="496"/>
                    </a:lnTo>
                    <a:lnTo>
                      <a:pt x="1240" y="496"/>
                    </a:lnTo>
                    <a:lnTo>
                      <a:pt x="1248" y="496"/>
                    </a:lnTo>
                    <a:lnTo>
                      <a:pt x="1264" y="496"/>
                    </a:lnTo>
                    <a:lnTo>
                      <a:pt x="1272" y="496"/>
                    </a:lnTo>
                    <a:cubicBezTo>
                      <a:pt x="1300" y="496"/>
                      <a:pt x="1325" y="512"/>
                      <a:pt x="1337" y="536"/>
                    </a:cubicBezTo>
                    <a:lnTo>
                      <a:pt x="1353" y="568"/>
                    </a:lnTo>
                    <a:lnTo>
                      <a:pt x="1288" y="528"/>
                    </a:lnTo>
                    <a:lnTo>
                      <a:pt x="1296" y="528"/>
                    </a:lnTo>
                    <a:lnTo>
                      <a:pt x="1312" y="528"/>
                    </a:lnTo>
                    <a:lnTo>
                      <a:pt x="1320" y="528"/>
                    </a:lnTo>
                    <a:cubicBezTo>
                      <a:pt x="1345" y="528"/>
                      <a:pt x="1367" y="540"/>
                      <a:pt x="1380" y="561"/>
                    </a:cubicBezTo>
                    <a:lnTo>
                      <a:pt x="1396" y="585"/>
                    </a:lnTo>
                    <a:cubicBezTo>
                      <a:pt x="1400" y="590"/>
                      <a:pt x="1403" y="596"/>
                      <a:pt x="1405" y="602"/>
                    </a:cubicBezTo>
                    <a:lnTo>
                      <a:pt x="1413" y="626"/>
                    </a:lnTo>
                    <a:lnTo>
                      <a:pt x="1344" y="576"/>
                    </a:lnTo>
                    <a:lnTo>
                      <a:pt x="1360" y="576"/>
                    </a:lnTo>
                    <a:lnTo>
                      <a:pt x="1292" y="626"/>
                    </a:lnTo>
                    <a:lnTo>
                      <a:pt x="1300" y="602"/>
                    </a:lnTo>
                    <a:cubicBezTo>
                      <a:pt x="1310" y="572"/>
                      <a:pt x="1337" y="552"/>
                      <a:pt x="1368" y="552"/>
                    </a:cubicBezTo>
                    <a:lnTo>
                      <a:pt x="1384" y="552"/>
                    </a:lnTo>
                    <a:lnTo>
                      <a:pt x="1392" y="552"/>
                    </a:lnTo>
                    <a:lnTo>
                      <a:pt x="1408" y="552"/>
                    </a:lnTo>
                    <a:cubicBezTo>
                      <a:pt x="1439" y="552"/>
                      <a:pt x="1467" y="572"/>
                      <a:pt x="1477" y="602"/>
                    </a:cubicBezTo>
                    <a:lnTo>
                      <a:pt x="1485" y="626"/>
                    </a:lnTo>
                    <a:lnTo>
                      <a:pt x="1416" y="576"/>
                    </a:lnTo>
                    <a:lnTo>
                      <a:pt x="1432" y="576"/>
                    </a:lnTo>
                    <a:lnTo>
                      <a:pt x="1440" y="576"/>
                    </a:lnTo>
                    <a:cubicBezTo>
                      <a:pt x="1468" y="576"/>
                      <a:pt x="1493" y="592"/>
                      <a:pt x="1505" y="616"/>
                    </a:cubicBezTo>
                    <a:lnTo>
                      <a:pt x="1521" y="648"/>
                    </a:lnTo>
                    <a:lnTo>
                      <a:pt x="1456" y="608"/>
                    </a:lnTo>
                    <a:lnTo>
                      <a:pt x="1464" y="608"/>
                    </a:lnTo>
                    <a:lnTo>
                      <a:pt x="1480" y="608"/>
                    </a:lnTo>
                    <a:lnTo>
                      <a:pt x="1488" y="608"/>
                    </a:lnTo>
                    <a:lnTo>
                      <a:pt x="1496" y="608"/>
                    </a:lnTo>
                    <a:cubicBezTo>
                      <a:pt x="1521" y="608"/>
                      <a:pt x="1543" y="620"/>
                      <a:pt x="1556" y="641"/>
                    </a:cubicBezTo>
                    <a:lnTo>
                      <a:pt x="1572" y="665"/>
                    </a:lnTo>
                    <a:lnTo>
                      <a:pt x="1512" y="632"/>
                    </a:lnTo>
                    <a:lnTo>
                      <a:pt x="1520" y="632"/>
                    </a:lnTo>
                    <a:lnTo>
                      <a:pt x="1536" y="632"/>
                    </a:lnTo>
                    <a:cubicBezTo>
                      <a:pt x="1567" y="632"/>
                      <a:pt x="1595" y="652"/>
                      <a:pt x="1605" y="682"/>
                    </a:cubicBezTo>
                    <a:lnTo>
                      <a:pt x="1613" y="706"/>
                    </a:lnTo>
                    <a:lnTo>
                      <a:pt x="1544" y="656"/>
                    </a:lnTo>
                    <a:lnTo>
                      <a:pt x="1560" y="656"/>
                    </a:lnTo>
                    <a:lnTo>
                      <a:pt x="1568" y="656"/>
                    </a:lnTo>
                    <a:lnTo>
                      <a:pt x="1584" y="656"/>
                    </a:lnTo>
                    <a:lnTo>
                      <a:pt x="1592" y="656"/>
                    </a:lnTo>
                    <a:lnTo>
                      <a:pt x="1608" y="656"/>
                    </a:lnTo>
                    <a:lnTo>
                      <a:pt x="1616" y="656"/>
                    </a:lnTo>
                    <a:cubicBezTo>
                      <a:pt x="1644" y="656"/>
                      <a:pt x="1669" y="672"/>
                      <a:pt x="1681" y="696"/>
                    </a:cubicBezTo>
                    <a:lnTo>
                      <a:pt x="1697" y="728"/>
                    </a:lnTo>
                    <a:lnTo>
                      <a:pt x="1632" y="688"/>
                    </a:lnTo>
                    <a:lnTo>
                      <a:pt x="1640" y="688"/>
                    </a:lnTo>
                    <a:lnTo>
                      <a:pt x="1656" y="688"/>
                    </a:lnTo>
                    <a:cubicBezTo>
                      <a:pt x="1687" y="688"/>
                      <a:pt x="1715" y="708"/>
                      <a:pt x="1725" y="738"/>
                    </a:cubicBezTo>
                    <a:lnTo>
                      <a:pt x="1733" y="762"/>
                    </a:lnTo>
                    <a:lnTo>
                      <a:pt x="1664" y="712"/>
                    </a:lnTo>
                    <a:lnTo>
                      <a:pt x="1680" y="712"/>
                    </a:lnTo>
                    <a:lnTo>
                      <a:pt x="1688" y="712"/>
                    </a:lnTo>
                    <a:lnTo>
                      <a:pt x="1704" y="712"/>
                    </a:lnTo>
                    <a:lnTo>
                      <a:pt x="1712" y="712"/>
                    </a:lnTo>
                    <a:lnTo>
                      <a:pt x="1728" y="712"/>
                    </a:lnTo>
                    <a:lnTo>
                      <a:pt x="1736" y="712"/>
                    </a:lnTo>
                    <a:lnTo>
                      <a:pt x="1752" y="712"/>
                    </a:lnTo>
                    <a:cubicBezTo>
                      <a:pt x="1783" y="712"/>
                      <a:pt x="1811" y="732"/>
                      <a:pt x="1821" y="762"/>
                    </a:cubicBezTo>
                    <a:lnTo>
                      <a:pt x="1829" y="786"/>
                    </a:lnTo>
                    <a:lnTo>
                      <a:pt x="1760" y="736"/>
                    </a:lnTo>
                    <a:lnTo>
                      <a:pt x="1776" y="736"/>
                    </a:lnTo>
                    <a:lnTo>
                      <a:pt x="1784" y="736"/>
                    </a:lnTo>
                    <a:lnTo>
                      <a:pt x="1800" y="736"/>
                    </a:lnTo>
                    <a:cubicBezTo>
                      <a:pt x="1831" y="736"/>
                      <a:pt x="1859" y="756"/>
                      <a:pt x="1869" y="786"/>
                    </a:cubicBezTo>
                    <a:lnTo>
                      <a:pt x="1877" y="810"/>
                    </a:lnTo>
                    <a:lnTo>
                      <a:pt x="1808" y="760"/>
                    </a:lnTo>
                    <a:lnTo>
                      <a:pt x="1824" y="760"/>
                    </a:lnTo>
                    <a:lnTo>
                      <a:pt x="1832" y="760"/>
                    </a:lnTo>
                    <a:lnTo>
                      <a:pt x="1848" y="760"/>
                    </a:lnTo>
                    <a:lnTo>
                      <a:pt x="1856" y="760"/>
                    </a:lnTo>
                    <a:lnTo>
                      <a:pt x="1872" y="760"/>
                    </a:lnTo>
                    <a:cubicBezTo>
                      <a:pt x="1906" y="760"/>
                      <a:pt x="1934" y="783"/>
                      <a:pt x="1942" y="815"/>
                    </a:cubicBezTo>
                    <a:lnTo>
                      <a:pt x="1950" y="847"/>
                    </a:lnTo>
                    <a:lnTo>
                      <a:pt x="1880" y="792"/>
                    </a:lnTo>
                    <a:lnTo>
                      <a:pt x="1896" y="792"/>
                    </a:lnTo>
                    <a:lnTo>
                      <a:pt x="1904" y="792"/>
                    </a:lnTo>
                    <a:lnTo>
                      <a:pt x="1920" y="792"/>
                    </a:lnTo>
                    <a:lnTo>
                      <a:pt x="1928" y="792"/>
                    </a:lnTo>
                    <a:lnTo>
                      <a:pt x="1944" y="792"/>
                    </a:lnTo>
                    <a:lnTo>
                      <a:pt x="1952" y="792"/>
                    </a:lnTo>
                    <a:cubicBezTo>
                      <a:pt x="1977" y="792"/>
                      <a:pt x="1999" y="804"/>
                      <a:pt x="2012" y="825"/>
                    </a:cubicBezTo>
                    <a:lnTo>
                      <a:pt x="2028" y="849"/>
                    </a:lnTo>
                    <a:lnTo>
                      <a:pt x="1968" y="816"/>
                    </a:lnTo>
                    <a:lnTo>
                      <a:pt x="1976" y="816"/>
                    </a:lnTo>
                    <a:lnTo>
                      <a:pt x="1992" y="816"/>
                    </a:lnTo>
                    <a:lnTo>
                      <a:pt x="2000" y="816"/>
                    </a:lnTo>
                    <a:lnTo>
                      <a:pt x="2016" y="816"/>
                    </a:lnTo>
                    <a:lnTo>
                      <a:pt x="2024" y="816"/>
                    </a:lnTo>
                    <a:cubicBezTo>
                      <a:pt x="2049" y="816"/>
                      <a:pt x="2071" y="828"/>
                      <a:pt x="2084" y="849"/>
                    </a:cubicBezTo>
                    <a:lnTo>
                      <a:pt x="2100" y="873"/>
                    </a:lnTo>
                    <a:lnTo>
                      <a:pt x="2040" y="840"/>
                    </a:lnTo>
                    <a:lnTo>
                      <a:pt x="2048" y="840"/>
                    </a:lnTo>
                    <a:lnTo>
                      <a:pt x="2064" y="840"/>
                    </a:lnTo>
                    <a:lnTo>
                      <a:pt x="2072" y="840"/>
                    </a:lnTo>
                    <a:lnTo>
                      <a:pt x="2088" y="840"/>
                    </a:lnTo>
                    <a:lnTo>
                      <a:pt x="2096" y="840"/>
                    </a:lnTo>
                    <a:lnTo>
                      <a:pt x="2112" y="840"/>
                    </a:lnTo>
                    <a:lnTo>
                      <a:pt x="2120" y="840"/>
                    </a:lnTo>
                    <a:lnTo>
                      <a:pt x="2136" y="840"/>
                    </a:lnTo>
                    <a:lnTo>
                      <a:pt x="2144" y="840"/>
                    </a:lnTo>
                    <a:lnTo>
                      <a:pt x="2160" y="840"/>
                    </a:lnTo>
                    <a:lnTo>
                      <a:pt x="2168" y="840"/>
                    </a:lnTo>
                    <a:lnTo>
                      <a:pt x="2184" y="840"/>
                    </a:lnTo>
                    <a:cubicBezTo>
                      <a:pt x="2218" y="840"/>
                      <a:pt x="2246" y="863"/>
                      <a:pt x="2254" y="895"/>
                    </a:cubicBezTo>
                    <a:lnTo>
                      <a:pt x="2262" y="927"/>
                    </a:lnTo>
                    <a:lnTo>
                      <a:pt x="2192" y="872"/>
                    </a:lnTo>
                    <a:lnTo>
                      <a:pt x="2208" y="872"/>
                    </a:lnTo>
                    <a:lnTo>
                      <a:pt x="2216" y="872"/>
                    </a:lnTo>
                    <a:lnTo>
                      <a:pt x="2232" y="872"/>
                    </a:lnTo>
                    <a:lnTo>
                      <a:pt x="2163" y="927"/>
                    </a:lnTo>
                    <a:lnTo>
                      <a:pt x="2171" y="895"/>
                    </a:lnTo>
                    <a:cubicBezTo>
                      <a:pt x="2178" y="866"/>
                      <a:pt x="2203" y="844"/>
                      <a:pt x="2233" y="841"/>
                    </a:cubicBezTo>
                    <a:cubicBezTo>
                      <a:pt x="2263" y="838"/>
                      <a:pt x="2291" y="853"/>
                      <a:pt x="2305" y="880"/>
                    </a:cubicBezTo>
                    <a:lnTo>
                      <a:pt x="2321" y="912"/>
                    </a:lnTo>
                    <a:lnTo>
                      <a:pt x="2256" y="872"/>
                    </a:lnTo>
                    <a:lnTo>
                      <a:pt x="2264" y="872"/>
                    </a:lnTo>
                    <a:lnTo>
                      <a:pt x="2280" y="872"/>
                    </a:lnTo>
                    <a:lnTo>
                      <a:pt x="2211" y="927"/>
                    </a:lnTo>
                    <a:lnTo>
                      <a:pt x="2219" y="895"/>
                    </a:lnTo>
                    <a:cubicBezTo>
                      <a:pt x="2227" y="863"/>
                      <a:pt x="2255" y="840"/>
                      <a:pt x="2288" y="840"/>
                    </a:cubicBezTo>
                    <a:lnTo>
                      <a:pt x="2304" y="840"/>
                    </a:lnTo>
                    <a:lnTo>
                      <a:pt x="2312" y="840"/>
                    </a:lnTo>
                    <a:lnTo>
                      <a:pt x="2328" y="840"/>
                    </a:lnTo>
                    <a:cubicBezTo>
                      <a:pt x="2362" y="840"/>
                      <a:pt x="2390" y="863"/>
                      <a:pt x="2398" y="895"/>
                    </a:cubicBezTo>
                    <a:lnTo>
                      <a:pt x="2406" y="927"/>
                    </a:lnTo>
                    <a:lnTo>
                      <a:pt x="2336" y="872"/>
                    </a:lnTo>
                    <a:lnTo>
                      <a:pt x="2352" y="872"/>
                    </a:lnTo>
                    <a:lnTo>
                      <a:pt x="2360" y="872"/>
                    </a:lnTo>
                    <a:lnTo>
                      <a:pt x="2376" y="872"/>
                    </a:lnTo>
                    <a:lnTo>
                      <a:pt x="2384" y="872"/>
                    </a:lnTo>
                    <a:lnTo>
                      <a:pt x="2400" y="872"/>
                    </a:lnTo>
                    <a:lnTo>
                      <a:pt x="2408" y="872"/>
                    </a:lnTo>
                    <a:lnTo>
                      <a:pt x="2424" y="872"/>
                    </a:lnTo>
                    <a:lnTo>
                      <a:pt x="2432" y="872"/>
                    </a:lnTo>
                    <a:lnTo>
                      <a:pt x="2448" y="872"/>
                    </a:lnTo>
                    <a:lnTo>
                      <a:pt x="2456" y="872"/>
                    </a:lnTo>
                    <a:lnTo>
                      <a:pt x="2472" y="872"/>
                    </a:lnTo>
                    <a:cubicBezTo>
                      <a:pt x="2512" y="872"/>
                      <a:pt x="2544" y="905"/>
                      <a:pt x="2544" y="944"/>
                    </a:cubicBezTo>
                    <a:cubicBezTo>
                      <a:pt x="2544" y="984"/>
                      <a:pt x="2512" y="1016"/>
                      <a:pt x="2472" y="1016"/>
                    </a:cubicBezTo>
                    <a:lnTo>
                      <a:pt x="2456" y="1016"/>
                    </a:lnTo>
                    <a:lnTo>
                      <a:pt x="2448" y="1016"/>
                    </a:lnTo>
                    <a:lnTo>
                      <a:pt x="2432" y="1016"/>
                    </a:lnTo>
                    <a:lnTo>
                      <a:pt x="2424" y="1016"/>
                    </a:lnTo>
                    <a:lnTo>
                      <a:pt x="2408" y="1016"/>
                    </a:lnTo>
                    <a:lnTo>
                      <a:pt x="2400" y="1016"/>
                    </a:lnTo>
                    <a:lnTo>
                      <a:pt x="2384" y="1016"/>
                    </a:lnTo>
                    <a:lnTo>
                      <a:pt x="2376" y="1016"/>
                    </a:lnTo>
                    <a:lnTo>
                      <a:pt x="2360" y="1016"/>
                    </a:lnTo>
                    <a:lnTo>
                      <a:pt x="2352" y="1016"/>
                    </a:lnTo>
                    <a:lnTo>
                      <a:pt x="2336" y="1016"/>
                    </a:lnTo>
                    <a:cubicBezTo>
                      <a:pt x="2303" y="1016"/>
                      <a:pt x="2275" y="994"/>
                      <a:pt x="2267" y="962"/>
                    </a:cubicBezTo>
                    <a:lnTo>
                      <a:pt x="2259" y="930"/>
                    </a:lnTo>
                    <a:lnTo>
                      <a:pt x="2328" y="984"/>
                    </a:lnTo>
                    <a:lnTo>
                      <a:pt x="2312" y="984"/>
                    </a:lnTo>
                    <a:lnTo>
                      <a:pt x="2304" y="984"/>
                    </a:lnTo>
                    <a:lnTo>
                      <a:pt x="2288" y="984"/>
                    </a:lnTo>
                    <a:lnTo>
                      <a:pt x="2358" y="930"/>
                    </a:lnTo>
                    <a:lnTo>
                      <a:pt x="2350" y="962"/>
                    </a:lnTo>
                    <a:cubicBezTo>
                      <a:pt x="2342" y="994"/>
                      <a:pt x="2314" y="1016"/>
                      <a:pt x="2280" y="1016"/>
                    </a:cubicBezTo>
                    <a:lnTo>
                      <a:pt x="2264" y="1016"/>
                    </a:lnTo>
                    <a:lnTo>
                      <a:pt x="2256" y="1016"/>
                    </a:lnTo>
                    <a:cubicBezTo>
                      <a:pt x="2229" y="1016"/>
                      <a:pt x="2204" y="1001"/>
                      <a:pt x="2192" y="977"/>
                    </a:cubicBezTo>
                    <a:lnTo>
                      <a:pt x="2176" y="945"/>
                    </a:lnTo>
                    <a:lnTo>
                      <a:pt x="2310" y="930"/>
                    </a:lnTo>
                    <a:lnTo>
                      <a:pt x="2302" y="962"/>
                    </a:lnTo>
                    <a:cubicBezTo>
                      <a:pt x="2294" y="994"/>
                      <a:pt x="2266" y="1016"/>
                      <a:pt x="2232" y="1016"/>
                    </a:cubicBezTo>
                    <a:lnTo>
                      <a:pt x="2216" y="1016"/>
                    </a:lnTo>
                    <a:lnTo>
                      <a:pt x="2208" y="1016"/>
                    </a:lnTo>
                    <a:lnTo>
                      <a:pt x="2192" y="1016"/>
                    </a:lnTo>
                    <a:cubicBezTo>
                      <a:pt x="2159" y="1016"/>
                      <a:pt x="2131" y="994"/>
                      <a:pt x="2123" y="962"/>
                    </a:cubicBezTo>
                    <a:lnTo>
                      <a:pt x="2115" y="930"/>
                    </a:lnTo>
                    <a:lnTo>
                      <a:pt x="2184" y="984"/>
                    </a:lnTo>
                    <a:lnTo>
                      <a:pt x="2168" y="984"/>
                    </a:lnTo>
                    <a:lnTo>
                      <a:pt x="2160" y="984"/>
                    </a:lnTo>
                    <a:lnTo>
                      <a:pt x="2144" y="984"/>
                    </a:lnTo>
                    <a:lnTo>
                      <a:pt x="2136" y="984"/>
                    </a:lnTo>
                    <a:lnTo>
                      <a:pt x="2120" y="984"/>
                    </a:lnTo>
                    <a:lnTo>
                      <a:pt x="2112" y="984"/>
                    </a:lnTo>
                    <a:lnTo>
                      <a:pt x="2096" y="984"/>
                    </a:lnTo>
                    <a:lnTo>
                      <a:pt x="2088" y="984"/>
                    </a:lnTo>
                    <a:lnTo>
                      <a:pt x="2072" y="984"/>
                    </a:lnTo>
                    <a:lnTo>
                      <a:pt x="2064" y="984"/>
                    </a:lnTo>
                    <a:lnTo>
                      <a:pt x="2048" y="984"/>
                    </a:lnTo>
                    <a:lnTo>
                      <a:pt x="2040" y="984"/>
                    </a:lnTo>
                    <a:cubicBezTo>
                      <a:pt x="2016" y="984"/>
                      <a:pt x="1994" y="972"/>
                      <a:pt x="1981" y="952"/>
                    </a:cubicBezTo>
                    <a:lnTo>
                      <a:pt x="1965" y="928"/>
                    </a:lnTo>
                    <a:lnTo>
                      <a:pt x="2024" y="960"/>
                    </a:lnTo>
                    <a:lnTo>
                      <a:pt x="2016" y="960"/>
                    </a:lnTo>
                    <a:lnTo>
                      <a:pt x="2000" y="960"/>
                    </a:lnTo>
                    <a:lnTo>
                      <a:pt x="1992" y="960"/>
                    </a:lnTo>
                    <a:lnTo>
                      <a:pt x="1976" y="960"/>
                    </a:lnTo>
                    <a:lnTo>
                      <a:pt x="1968" y="960"/>
                    </a:lnTo>
                    <a:cubicBezTo>
                      <a:pt x="1944" y="960"/>
                      <a:pt x="1922" y="948"/>
                      <a:pt x="1909" y="928"/>
                    </a:cubicBezTo>
                    <a:lnTo>
                      <a:pt x="1893" y="904"/>
                    </a:lnTo>
                    <a:lnTo>
                      <a:pt x="1952" y="936"/>
                    </a:lnTo>
                    <a:lnTo>
                      <a:pt x="1944" y="936"/>
                    </a:lnTo>
                    <a:lnTo>
                      <a:pt x="1928" y="936"/>
                    </a:lnTo>
                    <a:lnTo>
                      <a:pt x="1920" y="936"/>
                    </a:lnTo>
                    <a:lnTo>
                      <a:pt x="1904" y="936"/>
                    </a:lnTo>
                    <a:lnTo>
                      <a:pt x="1896" y="936"/>
                    </a:lnTo>
                    <a:lnTo>
                      <a:pt x="1880" y="936"/>
                    </a:lnTo>
                    <a:cubicBezTo>
                      <a:pt x="1847" y="936"/>
                      <a:pt x="1819" y="914"/>
                      <a:pt x="1811" y="882"/>
                    </a:cubicBezTo>
                    <a:lnTo>
                      <a:pt x="1803" y="850"/>
                    </a:lnTo>
                    <a:lnTo>
                      <a:pt x="1872" y="904"/>
                    </a:lnTo>
                    <a:lnTo>
                      <a:pt x="1856" y="904"/>
                    </a:lnTo>
                    <a:lnTo>
                      <a:pt x="1848" y="904"/>
                    </a:lnTo>
                    <a:lnTo>
                      <a:pt x="1832" y="904"/>
                    </a:lnTo>
                    <a:lnTo>
                      <a:pt x="1824" y="904"/>
                    </a:lnTo>
                    <a:lnTo>
                      <a:pt x="1808" y="904"/>
                    </a:lnTo>
                    <a:cubicBezTo>
                      <a:pt x="1777" y="904"/>
                      <a:pt x="1750" y="885"/>
                      <a:pt x="1740" y="855"/>
                    </a:cubicBezTo>
                    <a:lnTo>
                      <a:pt x="1732" y="831"/>
                    </a:lnTo>
                    <a:lnTo>
                      <a:pt x="1800" y="880"/>
                    </a:lnTo>
                    <a:lnTo>
                      <a:pt x="1784" y="880"/>
                    </a:lnTo>
                    <a:lnTo>
                      <a:pt x="1776" y="880"/>
                    </a:lnTo>
                    <a:lnTo>
                      <a:pt x="1760" y="880"/>
                    </a:lnTo>
                    <a:cubicBezTo>
                      <a:pt x="1729" y="880"/>
                      <a:pt x="1702" y="861"/>
                      <a:pt x="1692" y="831"/>
                    </a:cubicBezTo>
                    <a:lnTo>
                      <a:pt x="1684" y="807"/>
                    </a:lnTo>
                    <a:lnTo>
                      <a:pt x="1752" y="856"/>
                    </a:lnTo>
                    <a:lnTo>
                      <a:pt x="1736" y="856"/>
                    </a:lnTo>
                    <a:lnTo>
                      <a:pt x="1728" y="856"/>
                    </a:lnTo>
                    <a:lnTo>
                      <a:pt x="1712" y="856"/>
                    </a:lnTo>
                    <a:lnTo>
                      <a:pt x="1704" y="856"/>
                    </a:lnTo>
                    <a:lnTo>
                      <a:pt x="1688" y="856"/>
                    </a:lnTo>
                    <a:lnTo>
                      <a:pt x="1680" y="856"/>
                    </a:lnTo>
                    <a:lnTo>
                      <a:pt x="1664" y="856"/>
                    </a:lnTo>
                    <a:cubicBezTo>
                      <a:pt x="1633" y="856"/>
                      <a:pt x="1606" y="837"/>
                      <a:pt x="1596" y="807"/>
                    </a:cubicBezTo>
                    <a:lnTo>
                      <a:pt x="1588" y="783"/>
                    </a:lnTo>
                    <a:lnTo>
                      <a:pt x="1656" y="832"/>
                    </a:lnTo>
                    <a:lnTo>
                      <a:pt x="1640" y="832"/>
                    </a:lnTo>
                    <a:lnTo>
                      <a:pt x="1632" y="832"/>
                    </a:lnTo>
                    <a:cubicBezTo>
                      <a:pt x="1605" y="832"/>
                      <a:pt x="1580" y="817"/>
                      <a:pt x="1568" y="793"/>
                    </a:cubicBezTo>
                    <a:lnTo>
                      <a:pt x="1552" y="761"/>
                    </a:lnTo>
                    <a:lnTo>
                      <a:pt x="1616" y="800"/>
                    </a:lnTo>
                    <a:lnTo>
                      <a:pt x="1608" y="800"/>
                    </a:lnTo>
                    <a:lnTo>
                      <a:pt x="1592" y="800"/>
                    </a:lnTo>
                    <a:lnTo>
                      <a:pt x="1584" y="800"/>
                    </a:lnTo>
                    <a:lnTo>
                      <a:pt x="1568" y="800"/>
                    </a:lnTo>
                    <a:lnTo>
                      <a:pt x="1560" y="800"/>
                    </a:lnTo>
                    <a:lnTo>
                      <a:pt x="1544" y="800"/>
                    </a:lnTo>
                    <a:cubicBezTo>
                      <a:pt x="1513" y="800"/>
                      <a:pt x="1486" y="781"/>
                      <a:pt x="1476" y="751"/>
                    </a:cubicBezTo>
                    <a:lnTo>
                      <a:pt x="1468" y="727"/>
                    </a:lnTo>
                    <a:lnTo>
                      <a:pt x="1536" y="776"/>
                    </a:lnTo>
                    <a:lnTo>
                      <a:pt x="1520" y="776"/>
                    </a:lnTo>
                    <a:lnTo>
                      <a:pt x="1512" y="776"/>
                    </a:lnTo>
                    <a:cubicBezTo>
                      <a:pt x="1488" y="776"/>
                      <a:pt x="1466" y="764"/>
                      <a:pt x="1453" y="744"/>
                    </a:cubicBezTo>
                    <a:lnTo>
                      <a:pt x="1437" y="720"/>
                    </a:lnTo>
                    <a:lnTo>
                      <a:pt x="1496" y="752"/>
                    </a:lnTo>
                    <a:lnTo>
                      <a:pt x="1488" y="752"/>
                    </a:lnTo>
                    <a:lnTo>
                      <a:pt x="1480" y="752"/>
                    </a:lnTo>
                    <a:lnTo>
                      <a:pt x="1464" y="752"/>
                    </a:lnTo>
                    <a:lnTo>
                      <a:pt x="1456" y="752"/>
                    </a:lnTo>
                    <a:cubicBezTo>
                      <a:pt x="1429" y="752"/>
                      <a:pt x="1404" y="737"/>
                      <a:pt x="1392" y="713"/>
                    </a:cubicBezTo>
                    <a:lnTo>
                      <a:pt x="1376" y="681"/>
                    </a:lnTo>
                    <a:lnTo>
                      <a:pt x="1440" y="720"/>
                    </a:lnTo>
                    <a:lnTo>
                      <a:pt x="1432" y="720"/>
                    </a:lnTo>
                    <a:lnTo>
                      <a:pt x="1416" y="720"/>
                    </a:lnTo>
                    <a:cubicBezTo>
                      <a:pt x="1385" y="720"/>
                      <a:pt x="1358" y="701"/>
                      <a:pt x="1348" y="671"/>
                    </a:cubicBezTo>
                    <a:lnTo>
                      <a:pt x="1340" y="647"/>
                    </a:lnTo>
                    <a:lnTo>
                      <a:pt x="1408" y="696"/>
                    </a:lnTo>
                    <a:lnTo>
                      <a:pt x="1392" y="696"/>
                    </a:lnTo>
                    <a:lnTo>
                      <a:pt x="1384" y="696"/>
                    </a:lnTo>
                    <a:lnTo>
                      <a:pt x="1368" y="696"/>
                    </a:lnTo>
                    <a:lnTo>
                      <a:pt x="1437" y="647"/>
                    </a:lnTo>
                    <a:lnTo>
                      <a:pt x="1429" y="671"/>
                    </a:lnTo>
                    <a:cubicBezTo>
                      <a:pt x="1419" y="701"/>
                      <a:pt x="1391" y="720"/>
                      <a:pt x="1360" y="720"/>
                    </a:cubicBezTo>
                    <a:lnTo>
                      <a:pt x="1344" y="720"/>
                    </a:lnTo>
                    <a:cubicBezTo>
                      <a:pt x="1313" y="720"/>
                      <a:pt x="1286" y="701"/>
                      <a:pt x="1276" y="671"/>
                    </a:cubicBezTo>
                    <a:lnTo>
                      <a:pt x="1268" y="647"/>
                    </a:lnTo>
                    <a:lnTo>
                      <a:pt x="1277" y="664"/>
                    </a:lnTo>
                    <a:lnTo>
                      <a:pt x="1261" y="640"/>
                    </a:lnTo>
                    <a:lnTo>
                      <a:pt x="1320" y="672"/>
                    </a:lnTo>
                    <a:lnTo>
                      <a:pt x="1312" y="672"/>
                    </a:lnTo>
                    <a:lnTo>
                      <a:pt x="1296" y="672"/>
                    </a:lnTo>
                    <a:lnTo>
                      <a:pt x="1288" y="672"/>
                    </a:lnTo>
                    <a:cubicBezTo>
                      <a:pt x="1261" y="672"/>
                      <a:pt x="1236" y="657"/>
                      <a:pt x="1224" y="633"/>
                    </a:cubicBezTo>
                    <a:lnTo>
                      <a:pt x="1208" y="601"/>
                    </a:lnTo>
                    <a:lnTo>
                      <a:pt x="1272" y="640"/>
                    </a:lnTo>
                    <a:lnTo>
                      <a:pt x="1264" y="640"/>
                    </a:lnTo>
                    <a:lnTo>
                      <a:pt x="1248" y="640"/>
                    </a:lnTo>
                    <a:lnTo>
                      <a:pt x="1240" y="640"/>
                    </a:lnTo>
                    <a:lnTo>
                      <a:pt x="1224" y="640"/>
                    </a:lnTo>
                    <a:lnTo>
                      <a:pt x="1216" y="640"/>
                    </a:lnTo>
                    <a:lnTo>
                      <a:pt x="1200" y="640"/>
                    </a:lnTo>
                    <a:lnTo>
                      <a:pt x="1192" y="640"/>
                    </a:lnTo>
                    <a:cubicBezTo>
                      <a:pt x="1168" y="640"/>
                      <a:pt x="1146" y="628"/>
                      <a:pt x="1133" y="608"/>
                    </a:cubicBezTo>
                    <a:lnTo>
                      <a:pt x="1117" y="584"/>
                    </a:lnTo>
                    <a:lnTo>
                      <a:pt x="1176" y="616"/>
                    </a:lnTo>
                    <a:lnTo>
                      <a:pt x="1168" y="616"/>
                    </a:lnTo>
                    <a:lnTo>
                      <a:pt x="1152" y="616"/>
                    </a:lnTo>
                    <a:lnTo>
                      <a:pt x="1144" y="616"/>
                    </a:lnTo>
                    <a:cubicBezTo>
                      <a:pt x="1120" y="616"/>
                      <a:pt x="1098" y="604"/>
                      <a:pt x="1085" y="584"/>
                    </a:cubicBezTo>
                    <a:lnTo>
                      <a:pt x="1069" y="560"/>
                    </a:lnTo>
                    <a:lnTo>
                      <a:pt x="1128" y="592"/>
                    </a:lnTo>
                    <a:lnTo>
                      <a:pt x="1120" y="592"/>
                    </a:lnTo>
                    <a:cubicBezTo>
                      <a:pt x="1096" y="592"/>
                      <a:pt x="1074" y="580"/>
                      <a:pt x="1061" y="560"/>
                    </a:cubicBezTo>
                    <a:lnTo>
                      <a:pt x="1045" y="536"/>
                    </a:lnTo>
                    <a:lnTo>
                      <a:pt x="1104" y="568"/>
                    </a:lnTo>
                    <a:lnTo>
                      <a:pt x="1096" y="568"/>
                    </a:lnTo>
                    <a:lnTo>
                      <a:pt x="1080" y="568"/>
                    </a:lnTo>
                    <a:lnTo>
                      <a:pt x="1072" y="568"/>
                    </a:lnTo>
                    <a:lnTo>
                      <a:pt x="1056" y="568"/>
                    </a:lnTo>
                    <a:lnTo>
                      <a:pt x="1048" y="568"/>
                    </a:lnTo>
                    <a:lnTo>
                      <a:pt x="1032" y="568"/>
                    </a:lnTo>
                    <a:lnTo>
                      <a:pt x="1024" y="568"/>
                    </a:lnTo>
                    <a:lnTo>
                      <a:pt x="1008" y="568"/>
                    </a:lnTo>
                    <a:cubicBezTo>
                      <a:pt x="975" y="568"/>
                      <a:pt x="947" y="546"/>
                      <a:pt x="939" y="514"/>
                    </a:cubicBezTo>
                    <a:lnTo>
                      <a:pt x="931" y="482"/>
                    </a:lnTo>
                    <a:lnTo>
                      <a:pt x="1000" y="536"/>
                    </a:lnTo>
                    <a:lnTo>
                      <a:pt x="984" y="536"/>
                    </a:lnTo>
                    <a:cubicBezTo>
                      <a:pt x="953" y="536"/>
                      <a:pt x="926" y="517"/>
                      <a:pt x="916" y="487"/>
                    </a:cubicBezTo>
                    <a:lnTo>
                      <a:pt x="908" y="463"/>
                    </a:lnTo>
                    <a:lnTo>
                      <a:pt x="976" y="512"/>
                    </a:lnTo>
                    <a:lnTo>
                      <a:pt x="960" y="512"/>
                    </a:lnTo>
                    <a:lnTo>
                      <a:pt x="952" y="512"/>
                    </a:lnTo>
                    <a:lnTo>
                      <a:pt x="936" y="512"/>
                    </a:lnTo>
                    <a:lnTo>
                      <a:pt x="928" y="512"/>
                    </a:lnTo>
                    <a:cubicBezTo>
                      <a:pt x="904" y="512"/>
                      <a:pt x="882" y="500"/>
                      <a:pt x="869" y="480"/>
                    </a:cubicBezTo>
                    <a:lnTo>
                      <a:pt x="853" y="456"/>
                    </a:lnTo>
                    <a:lnTo>
                      <a:pt x="912" y="488"/>
                    </a:lnTo>
                    <a:lnTo>
                      <a:pt x="904" y="488"/>
                    </a:lnTo>
                    <a:lnTo>
                      <a:pt x="888" y="488"/>
                    </a:lnTo>
                    <a:lnTo>
                      <a:pt x="880" y="488"/>
                    </a:lnTo>
                    <a:lnTo>
                      <a:pt x="864" y="488"/>
                    </a:lnTo>
                    <a:lnTo>
                      <a:pt x="856" y="488"/>
                    </a:lnTo>
                    <a:cubicBezTo>
                      <a:pt x="829" y="488"/>
                      <a:pt x="804" y="473"/>
                      <a:pt x="792" y="449"/>
                    </a:cubicBezTo>
                    <a:lnTo>
                      <a:pt x="776" y="417"/>
                    </a:lnTo>
                    <a:lnTo>
                      <a:pt x="840" y="456"/>
                    </a:lnTo>
                    <a:lnTo>
                      <a:pt x="832" y="456"/>
                    </a:lnTo>
                    <a:lnTo>
                      <a:pt x="816" y="456"/>
                    </a:lnTo>
                    <a:lnTo>
                      <a:pt x="808" y="456"/>
                    </a:lnTo>
                    <a:lnTo>
                      <a:pt x="792" y="456"/>
                    </a:lnTo>
                    <a:lnTo>
                      <a:pt x="784" y="456"/>
                    </a:lnTo>
                    <a:lnTo>
                      <a:pt x="768" y="456"/>
                    </a:lnTo>
                    <a:cubicBezTo>
                      <a:pt x="737" y="456"/>
                      <a:pt x="710" y="437"/>
                      <a:pt x="700" y="407"/>
                    </a:cubicBezTo>
                    <a:lnTo>
                      <a:pt x="692" y="383"/>
                    </a:lnTo>
                    <a:lnTo>
                      <a:pt x="760" y="432"/>
                    </a:lnTo>
                    <a:lnTo>
                      <a:pt x="744" y="432"/>
                    </a:lnTo>
                    <a:lnTo>
                      <a:pt x="736" y="432"/>
                    </a:lnTo>
                    <a:lnTo>
                      <a:pt x="720" y="432"/>
                    </a:lnTo>
                    <a:lnTo>
                      <a:pt x="712" y="432"/>
                    </a:lnTo>
                    <a:cubicBezTo>
                      <a:pt x="688" y="432"/>
                      <a:pt x="666" y="420"/>
                      <a:pt x="653" y="400"/>
                    </a:cubicBezTo>
                    <a:lnTo>
                      <a:pt x="637" y="376"/>
                    </a:lnTo>
                    <a:lnTo>
                      <a:pt x="696" y="408"/>
                    </a:lnTo>
                    <a:lnTo>
                      <a:pt x="688" y="408"/>
                    </a:lnTo>
                    <a:lnTo>
                      <a:pt x="672" y="408"/>
                    </a:lnTo>
                    <a:cubicBezTo>
                      <a:pt x="639" y="408"/>
                      <a:pt x="611" y="386"/>
                      <a:pt x="603" y="354"/>
                    </a:cubicBezTo>
                    <a:lnTo>
                      <a:pt x="595" y="322"/>
                    </a:lnTo>
                    <a:lnTo>
                      <a:pt x="664" y="376"/>
                    </a:lnTo>
                    <a:lnTo>
                      <a:pt x="648" y="376"/>
                    </a:lnTo>
                    <a:lnTo>
                      <a:pt x="640" y="376"/>
                    </a:lnTo>
                    <a:lnTo>
                      <a:pt x="624" y="376"/>
                    </a:lnTo>
                    <a:lnTo>
                      <a:pt x="616" y="376"/>
                    </a:lnTo>
                    <a:lnTo>
                      <a:pt x="600" y="376"/>
                    </a:lnTo>
                    <a:lnTo>
                      <a:pt x="592" y="376"/>
                    </a:lnTo>
                    <a:lnTo>
                      <a:pt x="576" y="376"/>
                    </a:lnTo>
                    <a:cubicBezTo>
                      <a:pt x="545" y="376"/>
                      <a:pt x="518" y="357"/>
                      <a:pt x="508" y="327"/>
                    </a:cubicBezTo>
                    <a:lnTo>
                      <a:pt x="500" y="303"/>
                    </a:lnTo>
                    <a:lnTo>
                      <a:pt x="628" y="320"/>
                    </a:lnTo>
                    <a:lnTo>
                      <a:pt x="612" y="344"/>
                    </a:lnTo>
                    <a:cubicBezTo>
                      <a:pt x="597" y="367"/>
                      <a:pt x="570" y="379"/>
                      <a:pt x="543" y="376"/>
                    </a:cubicBezTo>
                    <a:cubicBezTo>
                      <a:pt x="516" y="372"/>
                      <a:pt x="493" y="353"/>
                      <a:pt x="484" y="327"/>
                    </a:cubicBezTo>
                    <a:lnTo>
                      <a:pt x="476" y="303"/>
                    </a:lnTo>
                    <a:lnTo>
                      <a:pt x="485" y="320"/>
                    </a:lnTo>
                    <a:lnTo>
                      <a:pt x="469" y="296"/>
                    </a:lnTo>
                    <a:lnTo>
                      <a:pt x="528" y="328"/>
                    </a:lnTo>
                    <a:lnTo>
                      <a:pt x="520" y="328"/>
                    </a:lnTo>
                    <a:lnTo>
                      <a:pt x="504" y="328"/>
                    </a:lnTo>
                    <a:lnTo>
                      <a:pt x="496" y="328"/>
                    </a:lnTo>
                    <a:lnTo>
                      <a:pt x="480" y="328"/>
                    </a:lnTo>
                    <a:lnTo>
                      <a:pt x="472" y="328"/>
                    </a:lnTo>
                    <a:lnTo>
                      <a:pt x="456" y="328"/>
                    </a:lnTo>
                    <a:cubicBezTo>
                      <a:pt x="425" y="328"/>
                      <a:pt x="398" y="309"/>
                      <a:pt x="388" y="279"/>
                    </a:cubicBezTo>
                    <a:lnTo>
                      <a:pt x="380" y="255"/>
                    </a:lnTo>
                    <a:lnTo>
                      <a:pt x="448" y="304"/>
                    </a:lnTo>
                    <a:lnTo>
                      <a:pt x="432" y="304"/>
                    </a:lnTo>
                    <a:lnTo>
                      <a:pt x="424" y="304"/>
                    </a:lnTo>
                    <a:lnTo>
                      <a:pt x="408" y="304"/>
                    </a:lnTo>
                    <a:cubicBezTo>
                      <a:pt x="375" y="304"/>
                      <a:pt x="347" y="282"/>
                      <a:pt x="339" y="250"/>
                    </a:cubicBezTo>
                    <a:lnTo>
                      <a:pt x="331" y="218"/>
                    </a:lnTo>
                    <a:lnTo>
                      <a:pt x="400" y="272"/>
                    </a:lnTo>
                    <a:lnTo>
                      <a:pt x="384" y="272"/>
                    </a:lnTo>
                    <a:lnTo>
                      <a:pt x="376" y="272"/>
                    </a:lnTo>
                    <a:lnTo>
                      <a:pt x="360" y="272"/>
                    </a:lnTo>
                    <a:lnTo>
                      <a:pt x="352" y="272"/>
                    </a:lnTo>
                    <a:lnTo>
                      <a:pt x="336" y="272"/>
                    </a:lnTo>
                    <a:lnTo>
                      <a:pt x="328" y="272"/>
                    </a:lnTo>
                    <a:lnTo>
                      <a:pt x="312" y="272"/>
                    </a:lnTo>
                    <a:cubicBezTo>
                      <a:pt x="281" y="272"/>
                      <a:pt x="254" y="253"/>
                      <a:pt x="244" y="223"/>
                    </a:cubicBezTo>
                    <a:lnTo>
                      <a:pt x="236" y="199"/>
                    </a:lnTo>
                    <a:lnTo>
                      <a:pt x="304" y="248"/>
                    </a:lnTo>
                    <a:lnTo>
                      <a:pt x="288" y="248"/>
                    </a:lnTo>
                    <a:lnTo>
                      <a:pt x="280" y="248"/>
                    </a:lnTo>
                    <a:lnTo>
                      <a:pt x="264" y="248"/>
                    </a:lnTo>
                    <a:cubicBezTo>
                      <a:pt x="233" y="248"/>
                      <a:pt x="206" y="229"/>
                      <a:pt x="196" y="199"/>
                    </a:cubicBezTo>
                    <a:lnTo>
                      <a:pt x="188" y="175"/>
                    </a:lnTo>
                    <a:lnTo>
                      <a:pt x="256" y="224"/>
                    </a:lnTo>
                    <a:lnTo>
                      <a:pt x="240" y="224"/>
                    </a:lnTo>
                    <a:lnTo>
                      <a:pt x="232" y="224"/>
                    </a:lnTo>
                    <a:cubicBezTo>
                      <a:pt x="205" y="224"/>
                      <a:pt x="180" y="209"/>
                      <a:pt x="168" y="185"/>
                    </a:cubicBezTo>
                    <a:lnTo>
                      <a:pt x="152" y="153"/>
                    </a:lnTo>
                    <a:lnTo>
                      <a:pt x="216" y="192"/>
                    </a:lnTo>
                    <a:lnTo>
                      <a:pt x="208" y="192"/>
                    </a:lnTo>
                    <a:lnTo>
                      <a:pt x="192" y="192"/>
                    </a:lnTo>
                    <a:lnTo>
                      <a:pt x="184" y="192"/>
                    </a:lnTo>
                    <a:lnTo>
                      <a:pt x="168" y="192"/>
                    </a:lnTo>
                    <a:lnTo>
                      <a:pt x="160" y="192"/>
                    </a:lnTo>
                    <a:lnTo>
                      <a:pt x="144" y="192"/>
                    </a:lnTo>
                    <a:cubicBezTo>
                      <a:pt x="113" y="192"/>
                      <a:pt x="86" y="173"/>
                      <a:pt x="76" y="143"/>
                    </a:cubicBezTo>
                    <a:lnTo>
                      <a:pt x="68" y="119"/>
                    </a:lnTo>
                    <a:lnTo>
                      <a:pt x="136" y="168"/>
                    </a:lnTo>
                    <a:lnTo>
                      <a:pt x="120" y="168"/>
                    </a:lnTo>
                    <a:lnTo>
                      <a:pt x="112" y="168"/>
                    </a:lnTo>
                    <a:cubicBezTo>
                      <a:pt x="88" y="168"/>
                      <a:pt x="66" y="156"/>
                      <a:pt x="53" y="136"/>
                    </a:cubicBezTo>
                    <a:lnTo>
                      <a:pt x="37" y="112"/>
                    </a:lnTo>
                    <a:lnTo>
                      <a:pt x="96" y="144"/>
                    </a:lnTo>
                    <a:lnTo>
                      <a:pt x="88" y="144"/>
                    </a:lnTo>
                    <a:lnTo>
                      <a:pt x="72" y="144"/>
                    </a:lnTo>
                    <a:cubicBezTo>
                      <a:pt x="33" y="144"/>
                      <a:pt x="0" y="112"/>
                      <a:pt x="0" y="72"/>
                    </a:cubicBezTo>
                    <a:cubicBezTo>
                      <a:pt x="0" y="33"/>
                      <a:pt x="33" y="0"/>
                      <a:pt x="72" y="0"/>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 name="Freeform 24"/>
              <p:cNvSpPr>
                <a:spLocks/>
              </p:cNvSpPr>
              <p:nvPr/>
            </p:nvSpPr>
            <p:spPr bwMode="auto">
              <a:xfrm>
                <a:off x="3900488" y="2408238"/>
                <a:ext cx="487363" cy="180975"/>
              </a:xfrm>
              <a:custGeom>
                <a:avLst/>
                <a:gdLst>
                  <a:gd name="T0" fmla="*/ 135 w 2552"/>
                  <a:gd name="T1" fmla="*/ 800 h 952"/>
                  <a:gd name="T2" fmla="*/ 223 w 2552"/>
                  <a:gd name="T3" fmla="*/ 768 h 952"/>
                  <a:gd name="T4" fmla="*/ 303 w 2552"/>
                  <a:gd name="T5" fmla="*/ 744 h 952"/>
                  <a:gd name="T6" fmla="*/ 415 w 2552"/>
                  <a:gd name="T7" fmla="*/ 744 h 952"/>
                  <a:gd name="T8" fmla="*/ 495 w 2552"/>
                  <a:gd name="T9" fmla="*/ 720 h 952"/>
                  <a:gd name="T10" fmla="*/ 583 w 2552"/>
                  <a:gd name="T11" fmla="*/ 688 h 952"/>
                  <a:gd name="T12" fmla="*/ 639 w 2552"/>
                  <a:gd name="T13" fmla="*/ 688 h 952"/>
                  <a:gd name="T14" fmla="*/ 643 w 2552"/>
                  <a:gd name="T15" fmla="*/ 690 h 952"/>
                  <a:gd name="T16" fmla="*/ 775 w 2552"/>
                  <a:gd name="T17" fmla="*/ 640 h 952"/>
                  <a:gd name="T18" fmla="*/ 855 w 2552"/>
                  <a:gd name="T19" fmla="*/ 616 h 952"/>
                  <a:gd name="T20" fmla="*/ 943 w 2552"/>
                  <a:gd name="T21" fmla="*/ 584 h 952"/>
                  <a:gd name="T22" fmla="*/ 1023 w 2552"/>
                  <a:gd name="T23" fmla="*/ 560 h 952"/>
                  <a:gd name="T24" fmla="*/ 1103 w 2552"/>
                  <a:gd name="T25" fmla="*/ 536 h 952"/>
                  <a:gd name="T26" fmla="*/ 1191 w 2552"/>
                  <a:gd name="T27" fmla="*/ 504 h 952"/>
                  <a:gd name="T28" fmla="*/ 1271 w 2552"/>
                  <a:gd name="T29" fmla="*/ 480 h 952"/>
                  <a:gd name="T30" fmla="*/ 1359 w 2552"/>
                  <a:gd name="T31" fmla="*/ 456 h 952"/>
                  <a:gd name="T32" fmla="*/ 1372 w 2552"/>
                  <a:gd name="T33" fmla="*/ 433 h 952"/>
                  <a:gd name="T34" fmla="*/ 1489 w 2552"/>
                  <a:gd name="T35" fmla="*/ 353 h 952"/>
                  <a:gd name="T36" fmla="*/ 1483 w 2552"/>
                  <a:gd name="T37" fmla="*/ 426 h 952"/>
                  <a:gd name="T38" fmla="*/ 1623 w 2552"/>
                  <a:gd name="T39" fmla="*/ 320 h 952"/>
                  <a:gd name="T40" fmla="*/ 1703 w 2552"/>
                  <a:gd name="T41" fmla="*/ 296 h 952"/>
                  <a:gd name="T42" fmla="*/ 1711 w 2552"/>
                  <a:gd name="T43" fmla="*/ 312 h 952"/>
                  <a:gd name="T44" fmla="*/ 1804 w 2552"/>
                  <a:gd name="T45" fmla="*/ 249 h 952"/>
                  <a:gd name="T46" fmla="*/ 1935 w 2552"/>
                  <a:gd name="T47" fmla="*/ 192 h 952"/>
                  <a:gd name="T48" fmla="*/ 1948 w 2552"/>
                  <a:gd name="T49" fmla="*/ 169 h 952"/>
                  <a:gd name="T50" fmla="*/ 2079 w 2552"/>
                  <a:gd name="T51" fmla="*/ 112 h 952"/>
                  <a:gd name="T52" fmla="*/ 2082 w 2552"/>
                  <a:gd name="T53" fmla="*/ 143 h 952"/>
                  <a:gd name="T54" fmla="*/ 2247 w 2552"/>
                  <a:gd name="T55" fmla="*/ 56 h 952"/>
                  <a:gd name="T56" fmla="*/ 2327 w 2552"/>
                  <a:gd name="T57" fmla="*/ 32 h 952"/>
                  <a:gd name="T58" fmla="*/ 2391 w 2552"/>
                  <a:gd name="T59" fmla="*/ 32 h 952"/>
                  <a:gd name="T60" fmla="*/ 2447 w 2552"/>
                  <a:gd name="T61" fmla="*/ 32 h 952"/>
                  <a:gd name="T62" fmla="*/ 2439 w 2552"/>
                  <a:gd name="T63" fmla="*/ 176 h 952"/>
                  <a:gd name="T64" fmla="*/ 2375 w 2552"/>
                  <a:gd name="T65" fmla="*/ 176 h 952"/>
                  <a:gd name="T66" fmla="*/ 2319 w 2552"/>
                  <a:gd name="T67" fmla="*/ 176 h 952"/>
                  <a:gd name="T68" fmla="*/ 2231 w 2552"/>
                  <a:gd name="T69" fmla="*/ 200 h 952"/>
                  <a:gd name="T70" fmla="*/ 2151 w 2552"/>
                  <a:gd name="T71" fmla="*/ 232 h 952"/>
                  <a:gd name="T72" fmla="*/ 2063 w 2552"/>
                  <a:gd name="T73" fmla="*/ 256 h 952"/>
                  <a:gd name="T74" fmla="*/ 2051 w 2552"/>
                  <a:gd name="T75" fmla="*/ 272 h 952"/>
                  <a:gd name="T76" fmla="*/ 1919 w 2552"/>
                  <a:gd name="T77" fmla="*/ 336 h 952"/>
                  <a:gd name="T78" fmla="*/ 1907 w 2552"/>
                  <a:gd name="T79" fmla="*/ 352 h 952"/>
                  <a:gd name="T80" fmla="*/ 1775 w 2552"/>
                  <a:gd name="T81" fmla="*/ 416 h 952"/>
                  <a:gd name="T82" fmla="*/ 1695 w 2552"/>
                  <a:gd name="T83" fmla="*/ 440 h 952"/>
                  <a:gd name="T84" fmla="*/ 1607 w 2552"/>
                  <a:gd name="T85" fmla="*/ 464 h 952"/>
                  <a:gd name="T86" fmla="*/ 1551 w 2552"/>
                  <a:gd name="T87" fmla="*/ 520 h 952"/>
                  <a:gd name="T88" fmla="*/ 1523 w 2552"/>
                  <a:gd name="T89" fmla="*/ 488 h 952"/>
                  <a:gd name="T90" fmla="*/ 1415 w 2552"/>
                  <a:gd name="T91" fmla="*/ 568 h 952"/>
                  <a:gd name="T92" fmla="*/ 1335 w 2552"/>
                  <a:gd name="T93" fmla="*/ 600 h 952"/>
                  <a:gd name="T94" fmla="*/ 1247 w 2552"/>
                  <a:gd name="T95" fmla="*/ 624 h 952"/>
                  <a:gd name="T96" fmla="*/ 1167 w 2552"/>
                  <a:gd name="T97" fmla="*/ 648 h 952"/>
                  <a:gd name="T98" fmla="*/ 1079 w 2552"/>
                  <a:gd name="T99" fmla="*/ 680 h 952"/>
                  <a:gd name="T100" fmla="*/ 999 w 2552"/>
                  <a:gd name="T101" fmla="*/ 704 h 952"/>
                  <a:gd name="T102" fmla="*/ 919 w 2552"/>
                  <a:gd name="T103" fmla="*/ 728 h 952"/>
                  <a:gd name="T104" fmla="*/ 831 w 2552"/>
                  <a:gd name="T105" fmla="*/ 760 h 952"/>
                  <a:gd name="T106" fmla="*/ 751 w 2552"/>
                  <a:gd name="T107" fmla="*/ 784 h 952"/>
                  <a:gd name="T108" fmla="*/ 703 w 2552"/>
                  <a:gd name="T109" fmla="*/ 808 h 952"/>
                  <a:gd name="T110" fmla="*/ 563 w 2552"/>
                  <a:gd name="T111" fmla="*/ 759 h 952"/>
                  <a:gd name="T112" fmla="*/ 559 w 2552"/>
                  <a:gd name="T113" fmla="*/ 832 h 952"/>
                  <a:gd name="T114" fmla="*/ 471 w 2552"/>
                  <a:gd name="T115" fmla="*/ 864 h 952"/>
                  <a:gd name="T116" fmla="*/ 391 w 2552"/>
                  <a:gd name="T117" fmla="*/ 888 h 952"/>
                  <a:gd name="T118" fmla="*/ 279 w 2552"/>
                  <a:gd name="T119" fmla="*/ 888 h 952"/>
                  <a:gd name="T120" fmla="*/ 199 w 2552"/>
                  <a:gd name="T121" fmla="*/ 912 h 952"/>
                  <a:gd name="T122" fmla="*/ 58 w 2552"/>
                  <a:gd name="T123" fmla="*/ 858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52" h="952">
                    <a:moveTo>
                      <a:pt x="10" y="855"/>
                    </a:moveTo>
                    <a:lnTo>
                      <a:pt x="18" y="823"/>
                    </a:lnTo>
                    <a:cubicBezTo>
                      <a:pt x="26" y="791"/>
                      <a:pt x="54" y="768"/>
                      <a:pt x="87" y="768"/>
                    </a:cubicBezTo>
                    <a:lnTo>
                      <a:pt x="103" y="768"/>
                    </a:lnTo>
                    <a:lnTo>
                      <a:pt x="111" y="768"/>
                    </a:lnTo>
                    <a:lnTo>
                      <a:pt x="127" y="768"/>
                    </a:lnTo>
                    <a:cubicBezTo>
                      <a:pt x="161" y="768"/>
                      <a:pt x="189" y="791"/>
                      <a:pt x="197" y="823"/>
                    </a:cubicBezTo>
                    <a:lnTo>
                      <a:pt x="205" y="855"/>
                    </a:lnTo>
                    <a:lnTo>
                      <a:pt x="135" y="800"/>
                    </a:lnTo>
                    <a:lnTo>
                      <a:pt x="151" y="800"/>
                    </a:lnTo>
                    <a:lnTo>
                      <a:pt x="159" y="800"/>
                    </a:lnTo>
                    <a:lnTo>
                      <a:pt x="175" y="800"/>
                    </a:lnTo>
                    <a:lnTo>
                      <a:pt x="106" y="855"/>
                    </a:lnTo>
                    <a:lnTo>
                      <a:pt x="114" y="823"/>
                    </a:lnTo>
                    <a:cubicBezTo>
                      <a:pt x="122" y="791"/>
                      <a:pt x="150" y="768"/>
                      <a:pt x="183" y="768"/>
                    </a:cubicBezTo>
                    <a:lnTo>
                      <a:pt x="199" y="768"/>
                    </a:lnTo>
                    <a:lnTo>
                      <a:pt x="207" y="768"/>
                    </a:lnTo>
                    <a:lnTo>
                      <a:pt x="223" y="768"/>
                    </a:lnTo>
                    <a:lnTo>
                      <a:pt x="231" y="768"/>
                    </a:lnTo>
                    <a:lnTo>
                      <a:pt x="247" y="768"/>
                    </a:lnTo>
                    <a:lnTo>
                      <a:pt x="255" y="768"/>
                    </a:lnTo>
                    <a:lnTo>
                      <a:pt x="271" y="768"/>
                    </a:lnTo>
                    <a:lnTo>
                      <a:pt x="203" y="818"/>
                    </a:lnTo>
                    <a:lnTo>
                      <a:pt x="211" y="794"/>
                    </a:lnTo>
                    <a:cubicBezTo>
                      <a:pt x="221" y="764"/>
                      <a:pt x="248" y="744"/>
                      <a:pt x="279" y="744"/>
                    </a:cubicBezTo>
                    <a:lnTo>
                      <a:pt x="295" y="744"/>
                    </a:lnTo>
                    <a:lnTo>
                      <a:pt x="303" y="744"/>
                    </a:lnTo>
                    <a:lnTo>
                      <a:pt x="319" y="744"/>
                    </a:lnTo>
                    <a:lnTo>
                      <a:pt x="327" y="744"/>
                    </a:lnTo>
                    <a:lnTo>
                      <a:pt x="343" y="744"/>
                    </a:lnTo>
                    <a:lnTo>
                      <a:pt x="351" y="744"/>
                    </a:lnTo>
                    <a:lnTo>
                      <a:pt x="367" y="744"/>
                    </a:lnTo>
                    <a:lnTo>
                      <a:pt x="375" y="744"/>
                    </a:lnTo>
                    <a:lnTo>
                      <a:pt x="391" y="744"/>
                    </a:lnTo>
                    <a:lnTo>
                      <a:pt x="399" y="744"/>
                    </a:lnTo>
                    <a:lnTo>
                      <a:pt x="415" y="744"/>
                    </a:lnTo>
                    <a:lnTo>
                      <a:pt x="423" y="744"/>
                    </a:lnTo>
                    <a:lnTo>
                      <a:pt x="364" y="777"/>
                    </a:lnTo>
                    <a:lnTo>
                      <a:pt x="380" y="753"/>
                    </a:lnTo>
                    <a:cubicBezTo>
                      <a:pt x="393" y="732"/>
                      <a:pt x="415" y="720"/>
                      <a:pt x="439" y="720"/>
                    </a:cubicBezTo>
                    <a:lnTo>
                      <a:pt x="447" y="720"/>
                    </a:lnTo>
                    <a:lnTo>
                      <a:pt x="463" y="720"/>
                    </a:lnTo>
                    <a:lnTo>
                      <a:pt x="471" y="720"/>
                    </a:lnTo>
                    <a:lnTo>
                      <a:pt x="487" y="720"/>
                    </a:lnTo>
                    <a:lnTo>
                      <a:pt x="495" y="720"/>
                    </a:lnTo>
                    <a:lnTo>
                      <a:pt x="511" y="720"/>
                    </a:lnTo>
                    <a:lnTo>
                      <a:pt x="519" y="720"/>
                    </a:lnTo>
                    <a:lnTo>
                      <a:pt x="535" y="720"/>
                    </a:lnTo>
                    <a:lnTo>
                      <a:pt x="543" y="720"/>
                    </a:lnTo>
                    <a:lnTo>
                      <a:pt x="479" y="760"/>
                    </a:lnTo>
                    <a:lnTo>
                      <a:pt x="495" y="728"/>
                    </a:lnTo>
                    <a:cubicBezTo>
                      <a:pt x="507" y="704"/>
                      <a:pt x="532" y="688"/>
                      <a:pt x="559" y="688"/>
                    </a:cubicBezTo>
                    <a:lnTo>
                      <a:pt x="567" y="688"/>
                    </a:lnTo>
                    <a:lnTo>
                      <a:pt x="583" y="688"/>
                    </a:lnTo>
                    <a:lnTo>
                      <a:pt x="591" y="688"/>
                    </a:lnTo>
                    <a:lnTo>
                      <a:pt x="532" y="721"/>
                    </a:lnTo>
                    <a:lnTo>
                      <a:pt x="548" y="697"/>
                    </a:lnTo>
                    <a:cubicBezTo>
                      <a:pt x="561" y="676"/>
                      <a:pt x="583" y="664"/>
                      <a:pt x="607" y="664"/>
                    </a:cubicBezTo>
                    <a:lnTo>
                      <a:pt x="615" y="664"/>
                    </a:lnTo>
                    <a:lnTo>
                      <a:pt x="631" y="664"/>
                    </a:lnTo>
                    <a:cubicBezTo>
                      <a:pt x="662" y="664"/>
                      <a:pt x="690" y="684"/>
                      <a:pt x="700" y="714"/>
                    </a:cubicBezTo>
                    <a:lnTo>
                      <a:pt x="708" y="738"/>
                    </a:lnTo>
                    <a:lnTo>
                      <a:pt x="639" y="688"/>
                    </a:lnTo>
                    <a:lnTo>
                      <a:pt x="655" y="688"/>
                    </a:lnTo>
                    <a:lnTo>
                      <a:pt x="587" y="738"/>
                    </a:lnTo>
                    <a:lnTo>
                      <a:pt x="595" y="714"/>
                    </a:lnTo>
                    <a:cubicBezTo>
                      <a:pt x="605" y="684"/>
                      <a:pt x="632" y="664"/>
                      <a:pt x="663" y="664"/>
                    </a:cubicBezTo>
                    <a:lnTo>
                      <a:pt x="679" y="664"/>
                    </a:lnTo>
                    <a:lnTo>
                      <a:pt x="687" y="664"/>
                    </a:lnTo>
                    <a:lnTo>
                      <a:pt x="703" y="664"/>
                    </a:lnTo>
                    <a:lnTo>
                      <a:pt x="635" y="714"/>
                    </a:lnTo>
                    <a:lnTo>
                      <a:pt x="643" y="690"/>
                    </a:lnTo>
                    <a:cubicBezTo>
                      <a:pt x="652" y="664"/>
                      <a:pt x="675" y="645"/>
                      <a:pt x="702" y="641"/>
                    </a:cubicBezTo>
                    <a:cubicBezTo>
                      <a:pt x="729" y="637"/>
                      <a:pt x="756" y="650"/>
                      <a:pt x="771" y="673"/>
                    </a:cubicBezTo>
                    <a:lnTo>
                      <a:pt x="787" y="697"/>
                    </a:lnTo>
                    <a:lnTo>
                      <a:pt x="659" y="714"/>
                    </a:lnTo>
                    <a:lnTo>
                      <a:pt x="667" y="690"/>
                    </a:lnTo>
                    <a:cubicBezTo>
                      <a:pt x="677" y="660"/>
                      <a:pt x="704" y="640"/>
                      <a:pt x="735" y="640"/>
                    </a:cubicBezTo>
                    <a:lnTo>
                      <a:pt x="751" y="640"/>
                    </a:lnTo>
                    <a:lnTo>
                      <a:pt x="759" y="640"/>
                    </a:lnTo>
                    <a:lnTo>
                      <a:pt x="775" y="640"/>
                    </a:lnTo>
                    <a:lnTo>
                      <a:pt x="783" y="640"/>
                    </a:lnTo>
                    <a:lnTo>
                      <a:pt x="799" y="640"/>
                    </a:lnTo>
                    <a:lnTo>
                      <a:pt x="731" y="690"/>
                    </a:lnTo>
                    <a:lnTo>
                      <a:pt x="739" y="666"/>
                    </a:lnTo>
                    <a:cubicBezTo>
                      <a:pt x="749" y="636"/>
                      <a:pt x="776" y="616"/>
                      <a:pt x="807" y="616"/>
                    </a:cubicBezTo>
                    <a:lnTo>
                      <a:pt x="823" y="616"/>
                    </a:lnTo>
                    <a:lnTo>
                      <a:pt x="831" y="616"/>
                    </a:lnTo>
                    <a:lnTo>
                      <a:pt x="847" y="616"/>
                    </a:lnTo>
                    <a:lnTo>
                      <a:pt x="855" y="616"/>
                    </a:lnTo>
                    <a:lnTo>
                      <a:pt x="871" y="616"/>
                    </a:lnTo>
                    <a:lnTo>
                      <a:pt x="879" y="616"/>
                    </a:lnTo>
                    <a:lnTo>
                      <a:pt x="895" y="616"/>
                    </a:lnTo>
                    <a:lnTo>
                      <a:pt x="826" y="671"/>
                    </a:lnTo>
                    <a:lnTo>
                      <a:pt x="834" y="639"/>
                    </a:lnTo>
                    <a:cubicBezTo>
                      <a:pt x="842" y="607"/>
                      <a:pt x="870" y="584"/>
                      <a:pt x="903" y="584"/>
                    </a:cubicBezTo>
                    <a:lnTo>
                      <a:pt x="919" y="584"/>
                    </a:lnTo>
                    <a:lnTo>
                      <a:pt x="927" y="584"/>
                    </a:lnTo>
                    <a:lnTo>
                      <a:pt x="943" y="584"/>
                    </a:lnTo>
                    <a:lnTo>
                      <a:pt x="951" y="584"/>
                    </a:lnTo>
                    <a:lnTo>
                      <a:pt x="959" y="584"/>
                    </a:lnTo>
                    <a:lnTo>
                      <a:pt x="975" y="584"/>
                    </a:lnTo>
                    <a:lnTo>
                      <a:pt x="983" y="584"/>
                    </a:lnTo>
                    <a:lnTo>
                      <a:pt x="924" y="617"/>
                    </a:lnTo>
                    <a:lnTo>
                      <a:pt x="940" y="593"/>
                    </a:lnTo>
                    <a:cubicBezTo>
                      <a:pt x="953" y="572"/>
                      <a:pt x="975" y="560"/>
                      <a:pt x="999" y="560"/>
                    </a:cubicBezTo>
                    <a:lnTo>
                      <a:pt x="1007" y="560"/>
                    </a:lnTo>
                    <a:lnTo>
                      <a:pt x="1023" y="560"/>
                    </a:lnTo>
                    <a:lnTo>
                      <a:pt x="1031" y="560"/>
                    </a:lnTo>
                    <a:lnTo>
                      <a:pt x="1047" y="560"/>
                    </a:lnTo>
                    <a:lnTo>
                      <a:pt x="979" y="610"/>
                    </a:lnTo>
                    <a:lnTo>
                      <a:pt x="987" y="586"/>
                    </a:lnTo>
                    <a:cubicBezTo>
                      <a:pt x="997" y="556"/>
                      <a:pt x="1024" y="536"/>
                      <a:pt x="1055" y="536"/>
                    </a:cubicBezTo>
                    <a:lnTo>
                      <a:pt x="1071" y="536"/>
                    </a:lnTo>
                    <a:lnTo>
                      <a:pt x="1079" y="536"/>
                    </a:lnTo>
                    <a:lnTo>
                      <a:pt x="1095" y="536"/>
                    </a:lnTo>
                    <a:lnTo>
                      <a:pt x="1103" y="536"/>
                    </a:lnTo>
                    <a:lnTo>
                      <a:pt x="1119" y="536"/>
                    </a:lnTo>
                    <a:lnTo>
                      <a:pt x="1050" y="591"/>
                    </a:lnTo>
                    <a:lnTo>
                      <a:pt x="1058" y="559"/>
                    </a:lnTo>
                    <a:cubicBezTo>
                      <a:pt x="1066" y="527"/>
                      <a:pt x="1094" y="504"/>
                      <a:pt x="1127" y="504"/>
                    </a:cubicBezTo>
                    <a:lnTo>
                      <a:pt x="1143" y="504"/>
                    </a:lnTo>
                    <a:lnTo>
                      <a:pt x="1151" y="504"/>
                    </a:lnTo>
                    <a:lnTo>
                      <a:pt x="1167" y="504"/>
                    </a:lnTo>
                    <a:lnTo>
                      <a:pt x="1175" y="504"/>
                    </a:lnTo>
                    <a:lnTo>
                      <a:pt x="1191" y="504"/>
                    </a:lnTo>
                    <a:lnTo>
                      <a:pt x="1199" y="504"/>
                    </a:lnTo>
                    <a:lnTo>
                      <a:pt x="1140" y="537"/>
                    </a:lnTo>
                    <a:lnTo>
                      <a:pt x="1156" y="513"/>
                    </a:lnTo>
                    <a:cubicBezTo>
                      <a:pt x="1169" y="492"/>
                      <a:pt x="1191" y="480"/>
                      <a:pt x="1215" y="480"/>
                    </a:cubicBezTo>
                    <a:lnTo>
                      <a:pt x="1223" y="480"/>
                    </a:lnTo>
                    <a:lnTo>
                      <a:pt x="1239" y="480"/>
                    </a:lnTo>
                    <a:lnTo>
                      <a:pt x="1247" y="480"/>
                    </a:lnTo>
                    <a:lnTo>
                      <a:pt x="1263" y="480"/>
                    </a:lnTo>
                    <a:lnTo>
                      <a:pt x="1271" y="480"/>
                    </a:lnTo>
                    <a:lnTo>
                      <a:pt x="1212" y="513"/>
                    </a:lnTo>
                    <a:lnTo>
                      <a:pt x="1228" y="489"/>
                    </a:lnTo>
                    <a:cubicBezTo>
                      <a:pt x="1241" y="468"/>
                      <a:pt x="1263" y="456"/>
                      <a:pt x="1287" y="456"/>
                    </a:cubicBezTo>
                    <a:lnTo>
                      <a:pt x="1295" y="456"/>
                    </a:lnTo>
                    <a:lnTo>
                      <a:pt x="1311" y="456"/>
                    </a:lnTo>
                    <a:lnTo>
                      <a:pt x="1319" y="456"/>
                    </a:lnTo>
                    <a:lnTo>
                      <a:pt x="1335" y="456"/>
                    </a:lnTo>
                    <a:lnTo>
                      <a:pt x="1343" y="456"/>
                    </a:lnTo>
                    <a:lnTo>
                      <a:pt x="1359" y="456"/>
                    </a:lnTo>
                    <a:lnTo>
                      <a:pt x="1367" y="456"/>
                    </a:lnTo>
                    <a:lnTo>
                      <a:pt x="1303" y="496"/>
                    </a:lnTo>
                    <a:lnTo>
                      <a:pt x="1319" y="464"/>
                    </a:lnTo>
                    <a:cubicBezTo>
                      <a:pt x="1331" y="440"/>
                      <a:pt x="1356" y="424"/>
                      <a:pt x="1383" y="424"/>
                    </a:cubicBezTo>
                    <a:lnTo>
                      <a:pt x="1391" y="424"/>
                    </a:lnTo>
                    <a:lnTo>
                      <a:pt x="1407" y="424"/>
                    </a:lnTo>
                    <a:lnTo>
                      <a:pt x="1415" y="424"/>
                    </a:lnTo>
                    <a:lnTo>
                      <a:pt x="1356" y="457"/>
                    </a:lnTo>
                    <a:lnTo>
                      <a:pt x="1372" y="433"/>
                    </a:lnTo>
                    <a:cubicBezTo>
                      <a:pt x="1385" y="412"/>
                      <a:pt x="1407" y="400"/>
                      <a:pt x="1431" y="400"/>
                    </a:cubicBezTo>
                    <a:lnTo>
                      <a:pt x="1439" y="400"/>
                    </a:lnTo>
                    <a:lnTo>
                      <a:pt x="1380" y="433"/>
                    </a:lnTo>
                    <a:lnTo>
                      <a:pt x="1396" y="409"/>
                    </a:lnTo>
                    <a:cubicBezTo>
                      <a:pt x="1409" y="388"/>
                      <a:pt x="1431" y="376"/>
                      <a:pt x="1455" y="376"/>
                    </a:cubicBezTo>
                    <a:lnTo>
                      <a:pt x="1463" y="376"/>
                    </a:lnTo>
                    <a:lnTo>
                      <a:pt x="1404" y="409"/>
                    </a:lnTo>
                    <a:lnTo>
                      <a:pt x="1420" y="385"/>
                    </a:lnTo>
                    <a:cubicBezTo>
                      <a:pt x="1435" y="362"/>
                      <a:pt x="1462" y="349"/>
                      <a:pt x="1489" y="353"/>
                    </a:cubicBezTo>
                    <a:cubicBezTo>
                      <a:pt x="1516" y="357"/>
                      <a:pt x="1539" y="376"/>
                      <a:pt x="1548" y="402"/>
                    </a:cubicBezTo>
                    <a:lnTo>
                      <a:pt x="1556" y="426"/>
                    </a:lnTo>
                    <a:lnTo>
                      <a:pt x="1487" y="376"/>
                    </a:lnTo>
                    <a:lnTo>
                      <a:pt x="1503" y="376"/>
                    </a:lnTo>
                    <a:lnTo>
                      <a:pt x="1511" y="376"/>
                    </a:lnTo>
                    <a:lnTo>
                      <a:pt x="1527" y="376"/>
                    </a:lnTo>
                    <a:lnTo>
                      <a:pt x="1535" y="376"/>
                    </a:lnTo>
                    <a:lnTo>
                      <a:pt x="1551" y="376"/>
                    </a:lnTo>
                    <a:lnTo>
                      <a:pt x="1483" y="426"/>
                    </a:lnTo>
                    <a:lnTo>
                      <a:pt x="1491" y="402"/>
                    </a:lnTo>
                    <a:cubicBezTo>
                      <a:pt x="1501" y="372"/>
                      <a:pt x="1528" y="352"/>
                      <a:pt x="1559" y="352"/>
                    </a:cubicBezTo>
                    <a:lnTo>
                      <a:pt x="1575" y="352"/>
                    </a:lnTo>
                    <a:lnTo>
                      <a:pt x="1583" y="352"/>
                    </a:lnTo>
                    <a:lnTo>
                      <a:pt x="1599" y="352"/>
                    </a:lnTo>
                    <a:lnTo>
                      <a:pt x="1530" y="407"/>
                    </a:lnTo>
                    <a:lnTo>
                      <a:pt x="1538" y="375"/>
                    </a:lnTo>
                    <a:cubicBezTo>
                      <a:pt x="1546" y="343"/>
                      <a:pt x="1574" y="320"/>
                      <a:pt x="1607" y="320"/>
                    </a:cubicBezTo>
                    <a:lnTo>
                      <a:pt x="1623" y="320"/>
                    </a:lnTo>
                    <a:lnTo>
                      <a:pt x="1631" y="320"/>
                    </a:lnTo>
                    <a:lnTo>
                      <a:pt x="1647" y="320"/>
                    </a:lnTo>
                    <a:lnTo>
                      <a:pt x="1655" y="320"/>
                    </a:lnTo>
                    <a:lnTo>
                      <a:pt x="1671" y="320"/>
                    </a:lnTo>
                    <a:lnTo>
                      <a:pt x="1679" y="320"/>
                    </a:lnTo>
                    <a:lnTo>
                      <a:pt x="1620" y="353"/>
                    </a:lnTo>
                    <a:lnTo>
                      <a:pt x="1636" y="329"/>
                    </a:lnTo>
                    <a:cubicBezTo>
                      <a:pt x="1649" y="308"/>
                      <a:pt x="1671" y="296"/>
                      <a:pt x="1695" y="296"/>
                    </a:cubicBezTo>
                    <a:lnTo>
                      <a:pt x="1703" y="296"/>
                    </a:lnTo>
                    <a:lnTo>
                      <a:pt x="1719" y="296"/>
                    </a:lnTo>
                    <a:lnTo>
                      <a:pt x="1727" y="296"/>
                    </a:lnTo>
                    <a:lnTo>
                      <a:pt x="1743" y="296"/>
                    </a:lnTo>
                    <a:lnTo>
                      <a:pt x="1675" y="346"/>
                    </a:lnTo>
                    <a:lnTo>
                      <a:pt x="1683" y="322"/>
                    </a:lnTo>
                    <a:cubicBezTo>
                      <a:pt x="1693" y="292"/>
                      <a:pt x="1720" y="272"/>
                      <a:pt x="1751" y="272"/>
                    </a:cubicBezTo>
                    <a:lnTo>
                      <a:pt x="1767" y="272"/>
                    </a:lnTo>
                    <a:lnTo>
                      <a:pt x="1775" y="272"/>
                    </a:lnTo>
                    <a:lnTo>
                      <a:pt x="1711" y="312"/>
                    </a:lnTo>
                    <a:lnTo>
                      <a:pt x="1727" y="280"/>
                    </a:lnTo>
                    <a:cubicBezTo>
                      <a:pt x="1739" y="256"/>
                      <a:pt x="1764" y="240"/>
                      <a:pt x="1791" y="240"/>
                    </a:cubicBezTo>
                    <a:lnTo>
                      <a:pt x="1799" y="240"/>
                    </a:lnTo>
                    <a:lnTo>
                      <a:pt x="1815" y="240"/>
                    </a:lnTo>
                    <a:lnTo>
                      <a:pt x="1823" y="240"/>
                    </a:lnTo>
                    <a:lnTo>
                      <a:pt x="1839" y="240"/>
                    </a:lnTo>
                    <a:lnTo>
                      <a:pt x="1847" y="240"/>
                    </a:lnTo>
                    <a:lnTo>
                      <a:pt x="1788" y="273"/>
                    </a:lnTo>
                    <a:lnTo>
                      <a:pt x="1804" y="249"/>
                    </a:lnTo>
                    <a:cubicBezTo>
                      <a:pt x="1817" y="228"/>
                      <a:pt x="1839" y="216"/>
                      <a:pt x="1863" y="216"/>
                    </a:cubicBezTo>
                    <a:lnTo>
                      <a:pt x="1871" y="216"/>
                    </a:lnTo>
                    <a:lnTo>
                      <a:pt x="1812" y="249"/>
                    </a:lnTo>
                    <a:lnTo>
                      <a:pt x="1828" y="225"/>
                    </a:lnTo>
                    <a:cubicBezTo>
                      <a:pt x="1841" y="204"/>
                      <a:pt x="1863" y="192"/>
                      <a:pt x="1887" y="192"/>
                    </a:cubicBezTo>
                    <a:lnTo>
                      <a:pt x="1895" y="192"/>
                    </a:lnTo>
                    <a:lnTo>
                      <a:pt x="1911" y="192"/>
                    </a:lnTo>
                    <a:lnTo>
                      <a:pt x="1919" y="192"/>
                    </a:lnTo>
                    <a:lnTo>
                      <a:pt x="1935" y="192"/>
                    </a:lnTo>
                    <a:lnTo>
                      <a:pt x="1943" y="192"/>
                    </a:lnTo>
                    <a:lnTo>
                      <a:pt x="1959" y="192"/>
                    </a:lnTo>
                    <a:lnTo>
                      <a:pt x="1890" y="247"/>
                    </a:lnTo>
                    <a:lnTo>
                      <a:pt x="1898" y="215"/>
                    </a:lnTo>
                    <a:cubicBezTo>
                      <a:pt x="1906" y="183"/>
                      <a:pt x="1934" y="160"/>
                      <a:pt x="1967" y="160"/>
                    </a:cubicBezTo>
                    <a:lnTo>
                      <a:pt x="1983" y="160"/>
                    </a:lnTo>
                    <a:lnTo>
                      <a:pt x="1991" y="160"/>
                    </a:lnTo>
                    <a:lnTo>
                      <a:pt x="1932" y="193"/>
                    </a:lnTo>
                    <a:lnTo>
                      <a:pt x="1948" y="169"/>
                    </a:lnTo>
                    <a:cubicBezTo>
                      <a:pt x="1961" y="148"/>
                      <a:pt x="1983" y="136"/>
                      <a:pt x="2007" y="136"/>
                    </a:cubicBezTo>
                    <a:lnTo>
                      <a:pt x="2015" y="136"/>
                    </a:lnTo>
                    <a:lnTo>
                      <a:pt x="2031" y="136"/>
                    </a:lnTo>
                    <a:lnTo>
                      <a:pt x="2039" y="136"/>
                    </a:lnTo>
                    <a:lnTo>
                      <a:pt x="1980" y="169"/>
                    </a:lnTo>
                    <a:lnTo>
                      <a:pt x="1996" y="145"/>
                    </a:lnTo>
                    <a:cubicBezTo>
                      <a:pt x="2009" y="124"/>
                      <a:pt x="2031" y="112"/>
                      <a:pt x="2055" y="112"/>
                    </a:cubicBezTo>
                    <a:lnTo>
                      <a:pt x="2063" y="112"/>
                    </a:lnTo>
                    <a:lnTo>
                      <a:pt x="2079" y="112"/>
                    </a:lnTo>
                    <a:lnTo>
                      <a:pt x="2087" y="112"/>
                    </a:lnTo>
                    <a:lnTo>
                      <a:pt x="2103" y="112"/>
                    </a:lnTo>
                    <a:lnTo>
                      <a:pt x="2111" y="112"/>
                    </a:lnTo>
                    <a:lnTo>
                      <a:pt x="2127" y="112"/>
                    </a:lnTo>
                    <a:lnTo>
                      <a:pt x="2059" y="162"/>
                    </a:lnTo>
                    <a:lnTo>
                      <a:pt x="2067" y="138"/>
                    </a:lnTo>
                    <a:cubicBezTo>
                      <a:pt x="2077" y="108"/>
                      <a:pt x="2104" y="88"/>
                      <a:pt x="2135" y="88"/>
                    </a:cubicBezTo>
                    <a:lnTo>
                      <a:pt x="2151" y="88"/>
                    </a:lnTo>
                    <a:lnTo>
                      <a:pt x="2082" y="143"/>
                    </a:lnTo>
                    <a:lnTo>
                      <a:pt x="2090" y="111"/>
                    </a:lnTo>
                    <a:cubicBezTo>
                      <a:pt x="2098" y="79"/>
                      <a:pt x="2126" y="56"/>
                      <a:pt x="2159" y="56"/>
                    </a:cubicBezTo>
                    <a:lnTo>
                      <a:pt x="2175" y="56"/>
                    </a:lnTo>
                    <a:lnTo>
                      <a:pt x="2183" y="56"/>
                    </a:lnTo>
                    <a:lnTo>
                      <a:pt x="2199" y="56"/>
                    </a:lnTo>
                    <a:lnTo>
                      <a:pt x="2207" y="56"/>
                    </a:lnTo>
                    <a:lnTo>
                      <a:pt x="2223" y="56"/>
                    </a:lnTo>
                    <a:lnTo>
                      <a:pt x="2231" y="56"/>
                    </a:lnTo>
                    <a:lnTo>
                      <a:pt x="2247" y="56"/>
                    </a:lnTo>
                    <a:lnTo>
                      <a:pt x="2255" y="56"/>
                    </a:lnTo>
                    <a:lnTo>
                      <a:pt x="2271" y="56"/>
                    </a:lnTo>
                    <a:lnTo>
                      <a:pt x="2279" y="56"/>
                    </a:lnTo>
                    <a:lnTo>
                      <a:pt x="2295" y="56"/>
                    </a:lnTo>
                    <a:lnTo>
                      <a:pt x="2303" y="56"/>
                    </a:lnTo>
                    <a:lnTo>
                      <a:pt x="2244" y="89"/>
                    </a:lnTo>
                    <a:lnTo>
                      <a:pt x="2260" y="65"/>
                    </a:lnTo>
                    <a:cubicBezTo>
                      <a:pt x="2273" y="44"/>
                      <a:pt x="2295" y="32"/>
                      <a:pt x="2319" y="32"/>
                    </a:cubicBezTo>
                    <a:lnTo>
                      <a:pt x="2327" y="32"/>
                    </a:lnTo>
                    <a:lnTo>
                      <a:pt x="2268" y="65"/>
                    </a:lnTo>
                    <a:lnTo>
                      <a:pt x="2284" y="41"/>
                    </a:lnTo>
                    <a:cubicBezTo>
                      <a:pt x="2297" y="20"/>
                      <a:pt x="2319" y="8"/>
                      <a:pt x="2343" y="8"/>
                    </a:cubicBezTo>
                    <a:lnTo>
                      <a:pt x="2351" y="8"/>
                    </a:lnTo>
                    <a:cubicBezTo>
                      <a:pt x="2376" y="8"/>
                      <a:pt x="2398" y="20"/>
                      <a:pt x="2411" y="41"/>
                    </a:cubicBezTo>
                    <a:lnTo>
                      <a:pt x="2427" y="65"/>
                    </a:lnTo>
                    <a:lnTo>
                      <a:pt x="2367" y="32"/>
                    </a:lnTo>
                    <a:lnTo>
                      <a:pt x="2375" y="32"/>
                    </a:lnTo>
                    <a:lnTo>
                      <a:pt x="2391" y="32"/>
                    </a:lnTo>
                    <a:lnTo>
                      <a:pt x="2323" y="82"/>
                    </a:lnTo>
                    <a:lnTo>
                      <a:pt x="2331" y="58"/>
                    </a:lnTo>
                    <a:cubicBezTo>
                      <a:pt x="2341" y="28"/>
                      <a:pt x="2368" y="8"/>
                      <a:pt x="2399" y="8"/>
                    </a:cubicBezTo>
                    <a:lnTo>
                      <a:pt x="2415" y="8"/>
                    </a:lnTo>
                    <a:lnTo>
                      <a:pt x="2423" y="8"/>
                    </a:lnTo>
                    <a:cubicBezTo>
                      <a:pt x="2448" y="8"/>
                      <a:pt x="2470" y="20"/>
                      <a:pt x="2483" y="41"/>
                    </a:cubicBezTo>
                    <a:lnTo>
                      <a:pt x="2499" y="65"/>
                    </a:lnTo>
                    <a:lnTo>
                      <a:pt x="2439" y="32"/>
                    </a:lnTo>
                    <a:lnTo>
                      <a:pt x="2447" y="32"/>
                    </a:lnTo>
                    <a:lnTo>
                      <a:pt x="2463" y="32"/>
                    </a:lnTo>
                    <a:lnTo>
                      <a:pt x="2395" y="82"/>
                    </a:lnTo>
                    <a:lnTo>
                      <a:pt x="2403" y="58"/>
                    </a:lnTo>
                    <a:cubicBezTo>
                      <a:pt x="2416" y="20"/>
                      <a:pt x="2457" y="0"/>
                      <a:pt x="2494" y="12"/>
                    </a:cubicBezTo>
                    <a:cubicBezTo>
                      <a:pt x="2532" y="25"/>
                      <a:pt x="2552" y="66"/>
                      <a:pt x="2540" y="103"/>
                    </a:cubicBezTo>
                    <a:lnTo>
                      <a:pt x="2532" y="127"/>
                    </a:lnTo>
                    <a:cubicBezTo>
                      <a:pt x="2522" y="157"/>
                      <a:pt x="2494" y="176"/>
                      <a:pt x="2463" y="176"/>
                    </a:cubicBezTo>
                    <a:lnTo>
                      <a:pt x="2447" y="176"/>
                    </a:lnTo>
                    <a:lnTo>
                      <a:pt x="2439" y="176"/>
                    </a:lnTo>
                    <a:cubicBezTo>
                      <a:pt x="2415" y="176"/>
                      <a:pt x="2393" y="164"/>
                      <a:pt x="2380" y="144"/>
                    </a:cubicBezTo>
                    <a:lnTo>
                      <a:pt x="2364" y="120"/>
                    </a:lnTo>
                    <a:lnTo>
                      <a:pt x="2423" y="152"/>
                    </a:lnTo>
                    <a:lnTo>
                      <a:pt x="2415" y="152"/>
                    </a:lnTo>
                    <a:lnTo>
                      <a:pt x="2399" y="152"/>
                    </a:lnTo>
                    <a:lnTo>
                      <a:pt x="2468" y="103"/>
                    </a:lnTo>
                    <a:lnTo>
                      <a:pt x="2460" y="127"/>
                    </a:lnTo>
                    <a:cubicBezTo>
                      <a:pt x="2450" y="157"/>
                      <a:pt x="2422" y="176"/>
                      <a:pt x="2391" y="176"/>
                    </a:cubicBezTo>
                    <a:lnTo>
                      <a:pt x="2375" y="176"/>
                    </a:lnTo>
                    <a:lnTo>
                      <a:pt x="2367" y="176"/>
                    </a:lnTo>
                    <a:cubicBezTo>
                      <a:pt x="2343" y="176"/>
                      <a:pt x="2321" y="164"/>
                      <a:pt x="2308" y="144"/>
                    </a:cubicBezTo>
                    <a:lnTo>
                      <a:pt x="2292" y="120"/>
                    </a:lnTo>
                    <a:lnTo>
                      <a:pt x="2351" y="152"/>
                    </a:lnTo>
                    <a:lnTo>
                      <a:pt x="2343" y="152"/>
                    </a:lnTo>
                    <a:lnTo>
                      <a:pt x="2403" y="120"/>
                    </a:lnTo>
                    <a:lnTo>
                      <a:pt x="2387" y="144"/>
                    </a:lnTo>
                    <a:cubicBezTo>
                      <a:pt x="2374" y="164"/>
                      <a:pt x="2352" y="176"/>
                      <a:pt x="2327" y="176"/>
                    </a:cubicBezTo>
                    <a:lnTo>
                      <a:pt x="2319" y="176"/>
                    </a:lnTo>
                    <a:lnTo>
                      <a:pt x="2379" y="144"/>
                    </a:lnTo>
                    <a:lnTo>
                      <a:pt x="2363" y="168"/>
                    </a:lnTo>
                    <a:cubicBezTo>
                      <a:pt x="2350" y="188"/>
                      <a:pt x="2328" y="200"/>
                      <a:pt x="2303" y="200"/>
                    </a:cubicBezTo>
                    <a:lnTo>
                      <a:pt x="2295" y="200"/>
                    </a:lnTo>
                    <a:lnTo>
                      <a:pt x="2279" y="200"/>
                    </a:lnTo>
                    <a:lnTo>
                      <a:pt x="2271" y="200"/>
                    </a:lnTo>
                    <a:lnTo>
                      <a:pt x="2255" y="200"/>
                    </a:lnTo>
                    <a:lnTo>
                      <a:pt x="2247" y="200"/>
                    </a:lnTo>
                    <a:lnTo>
                      <a:pt x="2231" y="200"/>
                    </a:lnTo>
                    <a:lnTo>
                      <a:pt x="2223" y="200"/>
                    </a:lnTo>
                    <a:lnTo>
                      <a:pt x="2207" y="200"/>
                    </a:lnTo>
                    <a:lnTo>
                      <a:pt x="2199" y="200"/>
                    </a:lnTo>
                    <a:lnTo>
                      <a:pt x="2183" y="200"/>
                    </a:lnTo>
                    <a:lnTo>
                      <a:pt x="2175" y="200"/>
                    </a:lnTo>
                    <a:lnTo>
                      <a:pt x="2159" y="200"/>
                    </a:lnTo>
                    <a:lnTo>
                      <a:pt x="2229" y="146"/>
                    </a:lnTo>
                    <a:lnTo>
                      <a:pt x="2221" y="178"/>
                    </a:lnTo>
                    <a:cubicBezTo>
                      <a:pt x="2213" y="210"/>
                      <a:pt x="2185" y="232"/>
                      <a:pt x="2151" y="232"/>
                    </a:cubicBezTo>
                    <a:lnTo>
                      <a:pt x="2135" y="232"/>
                    </a:lnTo>
                    <a:lnTo>
                      <a:pt x="2204" y="183"/>
                    </a:lnTo>
                    <a:lnTo>
                      <a:pt x="2196" y="207"/>
                    </a:lnTo>
                    <a:cubicBezTo>
                      <a:pt x="2186" y="237"/>
                      <a:pt x="2158" y="256"/>
                      <a:pt x="2127" y="256"/>
                    </a:cubicBezTo>
                    <a:lnTo>
                      <a:pt x="2111" y="256"/>
                    </a:lnTo>
                    <a:lnTo>
                      <a:pt x="2103" y="256"/>
                    </a:lnTo>
                    <a:lnTo>
                      <a:pt x="2087" y="256"/>
                    </a:lnTo>
                    <a:lnTo>
                      <a:pt x="2079" y="256"/>
                    </a:lnTo>
                    <a:lnTo>
                      <a:pt x="2063" y="256"/>
                    </a:lnTo>
                    <a:lnTo>
                      <a:pt x="2055" y="256"/>
                    </a:lnTo>
                    <a:lnTo>
                      <a:pt x="2115" y="224"/>
                    </a:lnTo>
                    <a:lnTo>
                      <a:pt x="2099" y="248"/>
                    </a:lnTo>
                    <a:cubicBezTo>
                      <a:pt x="2086" y="268"/>
                      <a:pt x="2064" y="280"/>
                      <a:pt x="2039" y="280"/>
                    </a:cubicBezTo>
                    <a:lnTo>
                      <a:pt x="2031" y="280"/>
                    </a:lnTo>
                    <a:lnTo>
                      <a:pt x="2015" y="280"/>
                    </a:lnTo>
                    <a:lnTo>
                      <a:pt x="2007" y="280"/>
                    </a:lnTo>
                    <a:lnTo>
                      <a:pt x="2067" y="248"/>
                    </a:lnTo>
                    <a:lnTo>
                      <a:pt x="2051" y="272"/>
                    </a:lnTo>
                    <a:cubicBezTo>
                      <a:pt x="2038" y="292"/>
                      <a:pt x="2016" y="304"/>
                      <a:pt x="1991" y="304"/>
                    </a:cubicBezTo>
                    <a:lnTo>
                      <a:pt x="1983" y="304"/>
                    </a:lnTo>
                    <a:lnTo>
                      <a:pt x="1967" y="304"/>
                    </a:lnTo>
                    <a:lnTo>
                      <a:pt x="2037" y="250"/>
                    </a:lnTo>
                    <a:lnTo>
                      <a:pt x="2029" y="282"/>
                    </a:lnTo>
                    <a:cubicBezTo>
                      <a:pt x="2021" y="314"/>
                      <a:pt x="1993" y="336"/>
                      <a:pt x="1959" y="336"/>
                    </a:cubicBezTo>
                    <a:lnTo>
                      <a:pt x="1943" y="336"/>
                    </a:lnTo>
                    <a:lnTo>
                      <a:pt x="1935" y="336"/>
                    </a:lnTo>
                    <a:lnTo>
                      <a:pt x="1919" y="336"/>
                    </a:lnTo>
                    <a:lnTo>
                      <a:pt x="1911" y="336"/>
                    </a:lnTo>
                    <a:lnTo>
                      <a:pt x="1895" y="336"/>
                    </a:lnTo>
                    <a:lnTo>
                      <a:pt x="1887" y="336"/>
                    </a:lnTo>
                    <a:lnTo>
                      <a:pt x="1947" y="304"/>
                    </a:lnTo>
                    <a:lnTo>
                      <a:pt x="1931" y="328"/>
                    </a:lnTo>
                    <a:cubicBezTo>
                      <a:pt x="1918" y="348"/>
                      <a:pt x="1896" y="360"/>
                      <a:pt x="1871" y="360"/>
                    </a:cubicBezTo>
                    <a:lnTo>
                      <a:pt x="1863" y="360"/>
                    </a:lnTo>
                    <a:lnTo>
                      <a:pt x="1923" y="328"/>
                    </a:lnTo>
                    <a:lnTo>
                      <a:pt x="1907" y="352"/>
                    </a:lnTo>
                    <a:cubicBezTo>
                      <a:pt x="1894" y="372"/>
                      <a:pt x="1872" y="384"/>
                      <a:pt x="1847" y="384"/>
                    </a:cubicBezTo>
                    <a:lnTo>
                      <a:pt x="1839" y="384"/>
                    </a:lnTo>
                    <a:lnTo>
                      <a:pt x="1823" y="384"/>
                    </a:lnTo>
                    <a:lnTo>
                      <a:pt x="1815" y="384"/>
                    </a:lnTo>
                    <a:lnTo>
                      <a:pt x="1799" y="384"/>
                    </a:lnTo>
                    <a:lnTo>
                      <a:pt x="1791" y="384"/>
                    </a:lnTo>
                    <a:lnTo>
                      <a:pt x="1856" y="345"/>
                    </a:lnTo>
                    <a:lnTo>
                      <a:pt x="1840" y="377"/>
                    </a:lnTo>
                    <a:cubicBezTo>
                      <a:pt x="1828" y="401"/>
                      <a:pt x="1803" y="416"/>
                      <a:pt x="1775" y="416"/>
                    </a:cubicBezTo>
                    <a:lnTo>
                      <a:pt x="1767" y="416"/>
                    </a:lnTo>
                    <a:lnTo>
                      <a:pt x="1751" y="416"/>
                    </a:lnTo>
                    <a:lnTo>
                      <a:pt x="1820" y="367"/>
                    </a:lnTo>
                    <a:lnTo>
                      <a:pt x="1812" y="391"/>
                    </a:lnTo>
                    <a:cubicBezTo>
                      <a:pt x="1802" y="421"/>
                      <a:pt x="1774" y="440"/>
                      <a:pt x="1743" y="440"/>
                    </a:cubicBezTo>
                    <a:lnTo>
                      <a:pt x="1727" y="440"/>
                    </a:lnTo>
                    <a:lnTo>
                      <a:pt x="1719" y="440"/>
                    </a:lnTo>
                    <a:lnTo>
                      <a:pt x="1703" y="440"/>
                    </a:lnTo>
                    <a:lnTo>
                      <a:pt x="1695" y="440"/>
                    </a:lnTo>
                    <a:lnTo>
                      <a:pt x="1755" y="408"/>
                    </a:lnTo>
                    <a:lnTo>
                      <a:pt x="1739" y="432"/>
                    </a:lnTo>
                    <a:cubicBezTo>
                      <a:pt x="1726" y="452"/>
                      <a:pt x="1704" y="464"/>
                      <a:pt x="1679" y="464"/>
                    </a:cubicBezTo>
                    <a:lnTo>
                      <a:pt x="1671" y="464"/>
                    </a:lnTo>
                    <a:lnTo>
                      <a:pt x="1655" y="464"/>
                    </a:lnTo>
                    <a:lnTo>
                      <a:pt x="1647" y="464"/>
                    </a:lnTo>
                    <a:lnTo>
                      <a:pt x="1631" y="464"/>
                    </a:lnTo>
                    <a:lnTo>
                      <a:pt x="1623" y="464"/>
                    </a:lnTo>
                    <a:lnTo>
                      <a:pt x="1607" y="464"/>
                    </a:lnTo>
                    <a:lnTo>
                      <a:pt x="1677" y="410"/>
                    </a:lnTo>
                    <a:lnTo>
                      <a:pt x="1669" y="442"/>
                    </a:lnTo>
                    <a:cubicBezTo>
                      <a:pt x="1661" y="474"/>
                      <a:pt x="1633" y="496"/>
                      <a:pt x="1599" y="496"/>
                    </a:cubicBezTo>
                    <a:lnTo>
                      <a:pt x="1583" y="496"/>
                    </a:lnTo>
                    <a:lnTo>
                      <a:pt x="1575" y="496"/>
                    </a:lnTo>
                    <a:lnTo>
                      <a:pt x="1559" y="496"/>
                    </a:lnTo>
                    <a:lnTo>
                      <a:pt x="1628" y="447"/>
                    </a:lnTo>
                    <a:lnTo>
                      <a:pt x="1620" y="471"/>
                    </a:lnTo>
                    <a:cubicBezTo>
                      <a:pt x="1610" y="501"/>
                      <a:pt x="1582" y="520"/>
                      <a:pt x="1551" y="520"/>
                    </a:cubicBezTo>
                    <a:lnTo>
                      <a:pt x="1535" y="520"/>
                    </a:lnTo>
                    <a:lnTo>
                      <a:pt x="1527" y="520"/>
                    </a:lnTo>
                    <a:lnTo>
                      <a:pt x="1511" y="520"/>
                    </a:lnTo>
                    <a:lnTo>
                      <a:pt x="1503" y="520"/>
                    </a:lnTo>
                    <a:lnTo>
                      <a:pt x="1487" y="520"/>
                    </a:lnTo>
                    <a:cubicBezTo>
                      <a:pt x="1456" y="520"/>
                      <a:pt x="1429" y="501"/>
                      <a:pt x="1419" y="471"/>
                    </a:cubicBezTo>
                    <a:lnTo>
                      <a:pt x="1411" y="447"/>
                    </a:lnTo>
                    <a:lnTo>
                      <a:pt x="1539" y="464"/>
                    </a:lnTo>
                    <a:lnTo>
                      <a:pt x="1523" y="488"/>
                    </a:lnTo>
                    <a:cubicBezTo>
                      <a:pt x="1510" y="508"/>
                      <a:pt x="1488" y="520"/>
                      <a:pt x="1463" y="520"/>
                    </a:cubicBezTo>
                    <a:lnTo>
                      <a:pt x="1455" y="520"/>
                    </a:lnTo>
                    <a:lnTo>
                      <a:pt x="1515" y="488"/>
                    </a:lnTo>
                    <a:lnTo>
                      <a:pt x="1499" y="512"/>
                    </a:lnTo>
                    <a:cubicBezTo>
                      <a:pt x="1486" y="532"/>
                      <a:pt x="1464" y="544"/>
                      <a:pt x="1439" y="544"/>
                    </a:cubicBezTo>
                    <a:lnTo>
                      <a:pt x="1431" y="544"/>
                    </a:lnTo>
                    <a:lnTo>
                      <a:pt x="1491" y="512"/>
                    </a:lnTo>
                    <a:lnTo>
                      <a:pt x="1475" y="536"/>
                    </a:lnTo>
                    <a:cubicBezTo>
                      <a:pt x="1462" y="556"/>
                      <a:pt x="1440" y="568"/>
                      <a:pt x="1415" y="568"/>
                    </a:cubicBezTo>
                    <a:lnTo>
                      <a:pt x="1407" y="568"/>
                    </a:lnTo>
                    <a:lnTo>
                      <a:pt x="1391" y="568"/>
                    </a:lnTo>
                    <a:lnTo>
                      <a:pt x="1383" y="568"/>
                    </a:lnTo>
                    <a:lnTo>
                      <a:pt x="1448" y="529"/>
                    </a:lnTo>
                    <a:lnTo>
                      <a:pt x="1432" y="561"/>
                    </a:lnTo>
                    <a:cubicBezTo>
                      <a:pt x="1420" y="585"/>
                      <a:pt x="1395" y="600"/>
                      <a:pt x="1367" y="600"/>
                    </a:cubicBezTo>
                    <a:lnTo>
                      <a:pt x="1359" y="600"/>
                    </a:lnTo>
                    <a:lnTo>
                      <a:pt x="1343" y="600"/>
                    </a:lnTo>
                    <a:lnTo>
                      <a:pt x="1335" y="600"/>
                    </a:lnTo>
                    <a:lnTo>
                      <a:pt x="1319" y="600"/>
                    </a:lnTo>
                    <a:lnTo>
                      <a:pt x="1311" y="600"/>
                    </a:lnTo>
                    <a:lnTo>
                      <a:pt x="1295" y="600"/>
                    </a:lnTo>
                    <a:lnTo>
                      <a:pt x="1287" y="600"/>
                    </a:lnTo>
                    <a:lnTo>
                      <a:pt x="1347" y="568"/>
                    </a:lnTo>
                    <a:lnTo>
                      <a:pt x="1331" y="592"/>
                    </a:lnTo>
                    <a:cubicBezTo>
                      <a:pt x="1318" y="612"/>
                      <a:pt x="1296" y="624"/>
                      <a:pt x="1271" y="624"/>
                    </a:cubicBezTo>
                    <a:lnTo>
                      <a:pt x="1263" y="624"/>
                    </a:lnTo>
                    <a:lnTo>
                      <a:pt x="1247" y="624"/>
                    </a:lnTo>
                    <a:lnTo>
                      <a:pt x="1239" y="624"/>
                    </a:lnTo>
                    <a:lnTo>
                      <a:pt x="1223" y="624"/>
                    </a:lnTo>
                    <a:lnTo>
                      <a:pt x="1215" y="624"/>
                    </a:lnTo>
                    <a:lnTo>
                      <a:pt x="1275" y="592"/>
                    </a:lnTo>
                    <a:lnTo>
                      <a:pt x="1259" y="616"/>
                    </a:lnTo>
                    <a:cubicBezTo>
                      <a:pt x="1246" y="636"/>
                      <a:pt x="1224" y="648"/>
                      <a:pt x="1199" y="648"/>
                    </a:cubicBezTo>
                    <a:lnTo>
                      <a:pt x="1191" y="648"/>
                    </a:lnTo>
                    <a:lnTo>
                      <a:pt x="1175" y="648"/>
                    </a:lnTo>
                    <a:lnTo>
                      <a:pt x="1167" y="648"/>
                    </a:lnTo>
                    <a:lnTo>
                      <a:pt x="1151" y="648"/>
                    </a:lnTo>
                    <a:lnTo>
                      <a:pt x="1143" y="648"/>
                    </a:lnTo>
                    <a:lnTo>
                      <a:pt x="1127" y="648"/>
                    </a:lnTo>
                    <a:lnTo>
                      <a:pt x="1197" y="594"/>
                    </a:lnTo>
                    <a:lnTo>
                      <a:pt x="1189" y="626"/>
                    </a:lnTo>
                    <a:cubicBezTo>
                      <a:pt x="1181" y="658"/>
                      <a:pt x="1153" y="680"/>
                      <a:pt x="1119" y="680"/>
                    </a:cubicBezTo>
                    <a:lnTo>
                      <a:pt x="1103" y="680"/>
                    </a:lnTo>
                    <a:lnTo>
                      <a:pt x="1095" y="680"/>
                    </a:lnTo>
                    <a:lnTo>
                      <a:pt x="1079" y="680"/>
                    </a:lnTo>
                    <a:lnTo>
                      <a:pt x="1071" y="680"/>
                    </a:lnTo>
                    <a:lnTo>
                      <a:pt x="1055" y="680"/>
                    </a:lnTo>
                    <a:lnTo>
                      <a:pt x="1124" y="631"/>
                    </a:lnTo>
                    <a:lnTo>
                      <a:pt x="1116" y="655"/>
                    </a:lnTo>
                    <a:cubicBezTo>
                      <a:pt x="1106" y="685"/>
                      <a:pt x="1078" y="704"/>
                      <a:pt x="1047" y="704"/>
                    </a:cubicBezTo>
                    <a:lnTo>
                      <a:pt x="1031" y="704"/>
                    </a:lnTo>
                    <a:lnTo>
                      <a:pt x="1023" y="704"/>
                    </a:lnTo>
                    <a:lnTo>
                      <a:pt x="1007" y="704"/>
                    </a:lnTo>
                    <a:lnTo>
                      <a:pt x="999" y="704"/>
                    </a:lnTo>
                    <a:lnTo>
                      <a:pt x="1059" y="672"/>
                    </a:lnTo>
                    <a:lnTo>
                      <a:pt x="1043" y="696"/>
                    </a:lnTo>
                    <a:cubicBezTo>
                      <a:pt x="1030" y="716"/>
                      <a:pt x="1008" y="728"/>
                      <a:pt x="983" y="728"/>
                    </a:cubicBezTo>
                    <a:lnTo>
                      <a:pt x="975" y="728"/>
                    </a:lnTo>
                    <a:lnTo>
                      <a:pt x="959" y="728"/>
                    </a:lnTo>
                    <a:lnTo>
                      <a:pt x="951" y="728"/>
                    </a:lnTo>
                    <a:lnTo>
                      <a:pt x="943" y="728"/>
                    </a:lnTo>
                    <a:lnTo>
                      <a:pt x="927" y="728"/>
                    </a:lnTo>
                    <a:lnTo>
                      <a:pt x="919" y="728"/>
                    </a:lnTo>
                    <a:lnTo>
                      <a:pt x="903" y="728"/>
                    </a:lnTo>
                    <a:lnTo>
                      <a:pt x="973" y="674"/>
                    </a:lnTo>
                    <a:lnTo>
                      <a:pt x="965" y="706"/>
                    </a:lnTo>
                    <a:cubicBezTo>
                      <a:pt x="957" y="738"/>
                      <a:pt x="929" y="760"/>
                      <a:pt x="895" y="760"/>
                    </a:cubicBezTo>
                    <a:lnTo>
                      <a:pt x="879" y="760"/>
                    </a:lnTo>
                    <a:lnTo>
                      <a:pt x="871" y="760"/>
                    </a:lnTo>
                    <a:lnTo>
                      <a:pt x="855" y="760"/>
                    </a:lnTo>
                    <a:lnTo>
                      <a:pt x="847" y="760"/>
                    </a:lnTo>
                    <a:lnTo>
                      <a:pt x="831" y="760"/>
                    </a:lnTo>
                    <a:lnTo>
                      <a:pt x="823" y="760"/>
                    </a:lnTo>
                    <a:lnTo>
                      <a:pt x="807" y="760"/>
                    </a:lnTo>
                    <a:lnTo>
                      <a:pt x="876" y="711"/>
                    </a:lnTo>
                    <a:lnTo>
                      <a:pt x="868" y="735"/>
                    </a:lnTo>
                    <a:cubicBezTo>
                      <a:pt x="858" y="765"/>
                      <a:pt x="830" y="784"/>
                      <a:pt x="799" y="784"/>
                    </a:cubicBezTo>
                    <a:lnTo>
                      <a:pt x="783" y="784"/>
                    </a:lnTo>
                    <a:lnTo>
                      <a:pt x="775" y="784"/>
                    </a:lnTo>
                    <a:lnTo>
                      <a:pt x="759" y="784"/>
                    </a:lnTo>
                    <a:lnTo>
                      <a:pt x="751" y="784"/>
                    </a:lnTo>
                    <a:lnTo>
                      <a:pt x="735" y="784"/>
                    </a:lnTo>
                    <a:lnTo>
                      <a:pt x="804" y="735"/>
                    </a:lnTo>
                    <a:lnTo>
                      <a:pt x="796" y="759"/>
                    </a:lnTo>
                    <a:cubicBezTo>
                      <a:pt x="787" y="785"/>
                      <a:pt x="764" y="804"/>
                      <a:pt x="737" y="808"/>
                    </a:cubicBezTo>
                    <a:cubicBezTo>
                      <a:pt x="710" y="811"/>
                      <a:pt x="683" y="799"/>
                      <a:pt x="668" y="776"/>
                    </a:cubicBezTo>
                    <a:lnTo>
                      <a:pt x="652" y="752"/>
                    </a:lnTo>
                    <a:lnTo>
                      <a:pt x="780" y="735"/>
                    </a:lnTo>
                    <a:lnTo>
                      <a:pt x="772" y="759"/>
                    </a:lnTo>
                    <a:cubicBezTo>
                      <a:pt x="762" y="789"/>
                      <a:pt x="734" y="808"/>
                      <a:pt x="703" y="808"/>
                    </a:cubicBezTo>
                    <a:lnTo>
                      <a:pt x="687" y="808"/>
                    </a:lnTo>
                    <a:lnTo>
                      <a:pt x="679" y="808"/>
                    </a:lnTo>
                    <a:lnTo>
                      <a:pt x="663" y="808"/>
                    </a:lnTo>
                    <a:lnTo>
                      <a:pt x="732" y="759"/>
                    </a:lnTo>
                    <a:lnTo>
                      <a:pt x="724" y="783"/>
                    </a:lnTo>
                    <a:cubicBezTo>
                      <a:pt x="714" y="813"/>
                      <a:pt x="686" y="832"/>
                      <a:pt x="655" y="832"/>
                    </a:cubicBezTo>
                    <a:lnTo>
                      <a:pt x="639" y="832"/>
                    </a:lnTo>
                    <a:cubicBezTo>
                      <a:pt x="608" y="832"/>
                      <a:pt x="581" y="813"/>
                      <a:pt x="571" y="783"/>
                    </a:cubicBezTo>
                    <a:lnTo>
                      <a:pt x="563" y="759"/>
                    </a:lnTo>
                    <a:lnTo>
                      <a:pt x="631" y="808"/>
                    </a:lnTo>
                    <a:lnTo>
                      <a:pt x="615" y="808"/>
                    </a:lnTo>
                    <a:lnTo>
                      <a:pt x="607" y="808"/>
                    </a:lnTo>
                    <a:lnTo>
                      <a:pt x="667" y="776"/>
                    </a:lnTo>
                    <a:lnTo>
                      <a:pt x="651" y="800"/>
                    </a:lnTo>
                    <a:cubicBezTo>
                      <a:pt x="638" y="820"/>
                      <a:pt x="616" y="832"/>
                      <a:pt x="591" y="832"/>
                    </a:cubicBezTo>
                    <a:lnTo>
                      <a:pt x="583" y="832"/>
                    </a:lnTo>
                    <a:lnTo>
                      <a:pt x="567" y="832"/>
                    </a:lnTo>
                    <a:lnTo>
                      <a:pt x="559" y="832"/>
                    </a:lnTo>
                    <a:lnTo>
                      <a:pt x="624" y="793"/>
                    </a:lnTo>
                    <a:lnTo>
                      <a:pt x="608" y="825"/>
                    </a:lnTo>
                    <a:cubicBezTo>
                      <a:pt x="596" y="849"/>
                      <a:pt x="571" y="864"/>
                      <a:pt x="543" y="864"/>
                    </a:cubicBezTo>
                    <a:lnTo>
                      <a:pt x="535" y="864"/>
                    </a:lnTo>
                    <a:lnTo>
                      <a:pt x="519" y="864"/>
                    </a:lnTo>
                    <a:lnTo>
                      <a:pt x="511" y="864"/>
                    </a:lnTo>
                    <a:lnTo>
                      <a:pt x="495" y="864"/>
                    </a:lnTo>
                    <a:lnTo>
                      <a:pt x="487" y="864"/>
                    </a:lnTo>
                    <a:lnTo>
                      <a:pt x="471" y="864"/>
                    </a:lnTo>
                    <a:lnTo>
                      <a:pt x="463" y="864"/>
                    </a:lnTo>
                    <a:lnTo>
                      <a:pt x="447" y="864"/>
                    </a:lnTo>
                    <a:lnTo>
                      <a:pt x="439" y="864"/>
                    </a:lnTo>
                    <a:lnTo>
                      <a:pt x="499" y="832"/>
                    </a:lnTo>
                    <a:lnTo>
                      <a:pt x="483" y="856"/>
                    </a:lnTo>
                    <a:cubicBezTo>
                      <a:pt x="470" y="876"/>
                      <a:pt x="448" y="888"/>
                      <a:pt x="423" y="888"/>
                    </a:cubicBezTo>
                    <a:lnTo>
                      <a:pt x="415" y="888"/>
                    </a:lnTo>
                    <a:lnTo>
                      <a:pt x="399" y="888"/>
                    </a:lnTo>
                    <a:lnTo>
                      <a:pt x="391" y="888"/>
                    </a:lnTo>
                    <a:lnTo>
                      <a:pt x="375" y="888"/>
                    </a:lnTo>
                    <a:lnTo>
                      <a:pt x="367" y="888"/>
                    </a:lnTo>
                    <a:lnTo>
                      <a:pt x="351" y="888"/>
                    </a:lnTo>
                    <a:lnTo>
                      <a:pt x="343" y="888"/>
                    </a:lnTo>
                    <a:lnTo>
                      <a:pt x="327" y="888"/>
                    </a:lnTo>
                    <a:lnTo>
                      <a:pt x="319" y="888"/>
                    </a:lnTo>
                    <a:lnTo>
                      <a:pt x="303" y="888"/>
                    </a:lnTo>
                    <a:lnTo>
                      <a:pt x="295" y="888"/>
                    </a:lnTo>
                    <a:lnTo>
                      <a:pt x="279" y="888"/>
                    </a:lnTo>
                    <a:lnTo>
                      <a:pt x="348" y="839"/>
                    </a:lnTo>
                    <a:lnTo>
                      <a:pt x="340" y="863"/>
                    </a:lnTo>
                    <a:cubicBezTo>
                      <a:pt x="330" y="893"/>
                      <a:pt x="302" y="912"/>
                      <a:pt x="271" y="912"/>
                    </a:cubicBezTo>
                    <a:lnTo>
                      <a:pt x="255" y="912"/>
                    </a:lnTo>
                    <a:lnTo>
                      <a:pt x="247" y="912"/>
                    </a:lnTo>
                    <a:lnTo>
                      <a:pt x="231" y="912"/>
                    </a:lnTo>
                    <a:lnTo>
                      <a:pt x="223" y="912"/>
                    </a:lnTo>
                    <a:lnTo>
                      <a:pt x="207" y="912"/>
                    </a:lnTo>
                    <a:lnTo>
                      <a:pt x="199" y="912"/>
                    </a:lnTo>
                    <a:lnTo>
                      <a:pt x="183" y="912"/>
                    </a:lnTo>
                    <a:lnTo>
                      <a:pt x="253" y="858"/>
                    </a:lnTo>
                    <a:lnTo>
                      <a:pt x="245" y="890"/>
                    </a:lnTo>
                    <a:cubicBezTo>
                      <a:pt x="237" y="922"/>
                      <a:pt x="209" y="944"/>
                      <a:pt x="175" y="944"/>
                    </a:cubicBezTo>
                    <a:lnTo>
                      <a:pt x="159" y="944"/>
                    </a:lnTo>
                    <a:lnTo>
                      <a:pt x="151" y="944"/>
                    </a:lnTo>
                    <a:lnTo>
                      <a:pt x="135" y="944"/>
                    </a:lnTo>
                    <a:cubicBezTo>
                      <a:pt x="102" y="944"/>
                      <a:pt x="74" y="922"/>
                      <a:pt x="66" y="890"/>
                    </a:cubicBezTo>
                    <a:lnTo>
                      <a:pt x="58" y="858"/>
                    </a:lnTo>
                    <a:lnTo>
                      <a:pt x="127" y="912"/>
                    </a:lnTo>
                    <a:lnTo>
                      <a:pt x="111" y="912"/>
                    </a:lnTo>
                    <a:lnTo>
                      <a:pt x="103" y="912"/>
                    </a:lnTo>
                    <a:lnTo>
                      <a:pt x="87" y="912"/>
                    </a:lnTo>
                    <a:lnTo>
                      <a:pt x="157" y="858"/>
                    </a:lnTo>
                    <a:lnTo>
                      <a:pt x="149" y="890"/>
                    </a:lnTo>
                    <a:cubicBezTo>
                      <a:pt x="140" y="929"/>
                      <a:pt x="101" y="952"/>
                      <a:pt x="62" y="942"/>
                    </a:cubicBezTo>
                    <a:cubicBezTo>
                      <a:pt x="23" y="933"/>
                      <a:pt x="0" y="894"/>
                      <a:pt x="10" y="855"/>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 name="Rectangle 25"/>
              <p:cNvSpPr>
                <a:spLocks noChangeArrowheads="1"/>
              </p:cNvSpPr>
              <p:nvPr/>
            </p:nvSpPr>
            <p:spPr bwMode="auto">
              <a:xfrm>
                <a:off x="465398" y="2489201"/>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Arial" pitchFamily="34" charset="0"/>
                    <a:ea typeface="ＭＳ Ｐゴシック" pitchFamily="50" charset="-128"/>
                    <a:cs typeface="Arial" pitchFamily="34" charset="0"/>
                  </a:rPr>
                  <a:t>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endParaRPr>
              </a:p>
            </p:txBody>
          </p:sp>
          <p:sp>
            <p:nvSpPr>
              <p:cNvPr id="128" name="Rectangle 26"/>
              <p:cNvSpPr>
                <a:spLocks noChangeArrowheads="1"/>
              </p:cNvSpPr>
              <p:nvPr/>
            </p:nvSpPr>
            <p:spPr bwMode="auto">
              <a:xfrm>
                <a:off x="335223" y="2317751"/>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Arial" pitchFamily="34" charset="0"/>
                    <a:ea typeface="ＭＳ Ｐゴシック" pitchFamily="50" charset="-128"/>
                    <a:cs typeface="Arial" pitchFamily="34" charset="0"/>
                  </a:rPr>
                  <a:t>100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endParaRPr>
              </a:p>
            </p:txBody>
          </p:sp>
          <p:sp>
            <p:nvSpPr>
              <p:cNvPr id="129" name="Rectangle 27"/>
              <p:cNvSpPr>
                <a:spLocks noChangeArrowheads="1"/>
              </p:cNvSpPr>
              <p:nvPr/>
            </p:nvSpPr>
            <p:spPr bwMode="auto">
              <a:xfrm>
                <a:off x="335223" y="2144713"/>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Arial" pitchFamily="34" charset="0"/>
                    <a:ea typeface="ＭＳ Ｐゴシック" pitchFamily="50" charset="-128"/>
                    <a:cs typeface="Arial" pitchFamily="34" charset="0"/>
                  </a:rPr>
                  <a:t>200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endParaRPr>
              </a:p>
            </p:txBody>
          </p:sp>
          <p:sp>
            <p:nvSpPr>
              <p:cNvPr id="130" name="Rectangle 28"/>
              <p:cNvSpPr>
                <a:spLocks noChangeArrowheads="1"/>
              </p:cNvSpPr>
              <p:nvPr/>
            </p:nvSpPr>
            <p:spPr bwMode="auto">
              <a:xfrm>
                <a:off x="335223" y="1973263"/>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Arial" pitchFamily="34" charset="0"/>
                    <a:ea typeface="ＭＳ Ｐゴシック" pitchFamily="50" charset="-128"/>
                    <a:cs typeface="Arial" pitchFamily="34" charset="0"/>
                  </a:rPr>
                  <a:t>300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endParaRPr>
              </a:p>
            </p:txBody>
          </p:sp>
          <p:sp>
            <p:nvSpPr>
              <p:cNvPr id="131" name="Rectangle 29"/>
              <p:cNvSpPr>
                <a:spLocks noChangeArrowheads="1"/>
              </p:cNvSpPr>
              <p:nvPr/>
            </p:nvSpPr>
            <p:spPr bwMode="auto">
              <a:xfrm>
                <a:off x="335223" y="1801813"/>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Arial" pitchFamily="34" charset="0"/>
                    <a:ea typeface="ＭＳ Ｐゴシック" pitchFamily="50" charset="-128"/>
                    <a:cs typeface="Arial" pitchFamily="34" charset="0"/>
                  </a:rPr>
                  <a:t>400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endParaRPr>
              </a:p>
            </p:txBody>
          </p:sp>
          <p:sp>
            <p:nvSpPr>
              <p:cNvPr id="132" name="Rectangle 30"/>
              <p:cNvSpPr>
                <a:spLocks noChangeArrowheads="1"/>
              </p:cNvSpPr>
              <p:nvPr/>
            </p:nvSpPr>
            <p:spPr bwMode="auto">
              <a:xfrm>
                <a:off x="335223" y="1630363"/>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Arial" pitchFamily="34" charset="0"/>
                    <a:ea typeface="ＭＳ Ｐゴシック" pitchFamily="50" charset="-128"/>
                    <a:cs typeface="Arial" pitchFamily="34" charset="0"/>
                  </a:rPr>
                  <a:t>500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endParaRPr>
              </a:p>
            </p:txBody>
          </p:sp>
          <p:sp>
            <p:nvSpPr>
              <p:cNvPr id="133" name="Rectangle 31"/>
              <p:cNvSpPr>
                <a:spLocks noChangeArrowheads="1"/>
              </p:cNvSpPr>
              <p:nvPr/>
            </p:nvSpPr>
            <p:spPr bwMode="auto">
              <a:xfrm>
                <a:off x="335223" y="1458913"/>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Arial" pitchFamily="34" charset="0"/>
                    <a:ea typeface="ＭＳ Ｐゴシック" pitchFamily="50" charset="-128"/>
                    <a:cs typeface="Arial" pitchFamily="34" charset="0"/>
                  </a:rPr>
                  <a:t>600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endParaRPr>
              </a:p>
            </p:txBody>
          </p:sp>
          <p:sp>
            <p:nvSpPr>
              <p:cNvPr id="134" name="Rectangle 32"/>
              <p:cNvSpPr>
                <a:spLocks noChangeArrowheads="1"/>
              </p:cNvSpPr>
              <p:nvPr/>
            </p:nvSpPr>
            <p:spPr bwMode="auto">
              <a:xfrm>
                <a:off x="335223" y="1285876"/>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Arial" pitchFamily="34" charset="0"/>
                    <a:ea typeface="ＭＳ Ｐゴシック" pitchFamily="50" charset="-128"/>
                    <a:cs typeface="Arial" pitchFamily="34" charset="0"/>
                  </a:rPr>
                  <a:t>700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endParaRPr>
              </a:p>
            </p:txBody>
          </p:sp>
          <p:sp>
            <p:nvSpPr>
              <p:cNvPr id="135" name="Rectangle 33"/>
              <p:cNvSpPr>
                <a:spLocks noChangeArrowheads="1"/>
              </p:cNvSpPr>
              <p:nvPr/>
            </p:nvSpPr>
            <p:spPr bwMode="auto">
              <a:xfrm>
                <a:off x="335223" y="1114426"/>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Arial" pitchFamily="34" charset="0"/>
                    <a:ea typeface="ＭＳ Ｐゴシック" pitchFamily="50" charset="-128"/>
                    <a:cs typeface="Arial" pitchFamily="34" charset="0"/>
                  </a:rPr>
                  <a:t>800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endParaRPr>
              </a:p>
            </p:txBody>
          </p:sp>
          <p:sp>
            <p:nvSpPr>
              <p:cNvPr id="136" name="Rectangle 34"/>
              <p:cNvSpPr>
                <a:spLocks noChangeArrowheads="1"/>
              </p:cNvSpPr>
              <p:nvPr/>
            </p:nvSpPr>
            <p:spPr bwMode="auto">
              <a:xfrm>
                <a:off x="335223" y="942976"/>
                <a:ext cx="2548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Arial" pitchFamily="34" charset="0"/>
                    <a:ea typeface="ＭＳ Ｐゴシック" pitchFamily="50" charset="-128"/>
                    <a:cs typeface="Arial" pitchFamily="34" charset="0"/>
                  </a:rPr>
                  <a:t>900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endParaRPr>
              </a:p>
            </p:txBody>
          </p:sp>
          <p:sp>
            <p:nvSpPr>
              <p:cNvPr id="137" name="Rectangle 35"/>
              <p:cNvSpPr>
                <a:spLocks noChangeArrowheads="1"/>
              </p:cNvSpPr>
              <p:nvPr/>
            </p:nvSpPr>
            <p:spPr bwMode="auto">
              <a:xfrm>
                <a:off x="271723" y="771526"/>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Arial" pitchFamily="34" charset="0"/>
                    <a:ea typeface="ＭＳ Ｐゴシック" pitchFamily="50" charset="-128"/>
                    <a:cs typeface="Arial" pitchFamily="34" charset="0"/>
                  </a:rPr>
                  <a:t>1000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endParaRPr>
              </a:p>
            </p:txBody>
          </p:sp>
          <p:sp>
            <p:nvSpPr>
              <p:cNvPr id="138" name="Rectangle 36"/>
              <p:cNvSpPr>
                <a:spLocks noChangeArrowheads="1"/>
              </p:cNvSpPr>
              <p:nvPr/>
            </p:nvSpPr>
            <p:spPr bwMode="auto">
              <a:xfrm>
                <a:off x="690563" y="2654301"/>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39" name="Rectangle 37"/>
              <p:cNvSpPr>
                <a:spLocks noChangeArrowheads="1"/>
              </p:cNvSpPr>
              <p:nvPr/>
            </p:nvSpPr>
            <p:spPr bwMode="auto">
              <a:xfrm>
                <a:off x="1114425" y="2654301"/>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10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40" name="Rectangle 38"/>
              <p:cNvSpPr>
                <a:spLocks noChangeArrowheads="1"/>
              </p:cNvSpPr>
              <p:nvPr/>
            </p:nvSpPr>
            <p:spPr bwMode="auto">
              <a:xfrm>
                <a:off x="1571625" y="2654301"/>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20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41" name="Rectangle 39"/>
              <p:cNvSpPr>
                <a:spLocks noChangeArrowheads="1"/>
              </p:cNvSpPr>
              <p:nvPr/>
            </p:nvSpPr>
            <p:spPr bwMode="auto">
              <a:xfrm>
                <a:off x="2027238" y="2654301"/>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30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42" name="Rectangle 40"/>
              <p:cNvSpPr>
                <a:spLocks noChangeArrowheads="1"/>
              </p:cNvSpPr>
              <p:nvPr/>
            </p:nvSpPr>
            <p:spPr bwMode="auto">
              <a:xfrm>
                <a:off x="2482850" y="2654301"/>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40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43" name="Rectangle 41"/>
              <p:cNvSpPr>
                <a:spLocks noChangeArrowheads="1"/>
              </p:cNvSpPr>
              <p:nvPr/>
            </p:nvSpPr>
            <p:spPr bwMode="auto">
              <a:xfrm>
                <a:off x="2940050" y="2654301"/>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50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44" name="Rectangle 42"/>
              <p:cNvSpPr>
                <a:spLocks noChangeArrowheads="1"/>
              </p:cNvSpPr>
              <p:nvPr/>
            </p:nvSpPr>
            <p:spPr bwMode="auto">
              <a:xfrm>
                <a:off x="3395663" y="2654301"/>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60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45" name="Rectangle 43"/>
              <p:cNvSpPr>
                <a:spLocks noChangeArrowheads="1"/>
              </p:cNvSpPr>
              <p:nvPr/>
            </p:nvSpPr>
            <p:spPr bwMode="auto">
              <a:xfrm>
                <a:off x="3852863" y="2654301"/>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70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46" name="Rectangle 44"/>
              <p:cNvSpPr>
                <a:spLocks noChangeArrowheads="1"/>
              </p:cNvSpPr>
              <p:nvPr/>
            </p:nvSpPr>
            <p:spPr bwMode="auto">
              <a:xfrm>
                <a:off x="4308475" y="2654301"/>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80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47" name="Rectangle 46"/>
              <p:cNvSpPr>
                <a:spLocks noChangeArrowheads="1"/>
              </p:cNvSpPr>
              <p:nvPr/>
            </p:nvSpPr>
            <p:spPr bwMode="auto">
              <a:xfrm>
                <a:off x="2260600" y="2851151"/>
                <a:ext cx="6867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Arial" pitchFamily="34" charset="0"/>
                    <a:ea typeface="ＭＳ Ｐゴシック" pitchFamily="50" charset="-128"/>
                    <a:cs typeface="ＭＳ Ｐゴシック" pitchFamily="50" charset="-128"/>
                  </a:rPr>
                  <a:t>Time (ms)</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48" name="Rectangle 46"/>
              <p:cNvSpPr>
                <a:spLocks noChangeArrowheads="1"/>
              </p:cNvSpPr>
              <p:nvPr/>
            </p:nvSpPr>
            <p:spPr bwMode="auto">
              <a:xfrm rot="16200000">
                <a:off x="-188450" y="1671862"/>
                <a:ext cx="64921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0000"/>
                    </a:solidFill>
                    <a:effectLst/>
                    <a:latin typeface="Arial" pitchFamily="34" charset="0"/>
                    <a:ea typeface="ＭＳ Ｐゴシック" pitchFamily="50" charset="-128"/>
                    <a:cs typeface="Arial" pitchFamily="34" charset="0"/>
                  </a:rPr>
                  <a:t>Force</a:t>
                </a:r>
                <a:r>
                  <a:rPr kumimoji="1" lang="ja-JP" altLang="ja-JP" sz="1200" b="0" i="0" u="none" strike="noStrike" cap="none" normalizeH="0" baseline="0" dirty="0" smtClean="0">
                    <a:ln>
                      <a:noFill/>
                    </a:ln>
                    <a:solidFill>
                      <a:srgbClr val="000000"/>
                    </a:solidFill>
                    <a:effectLst/>
                    <a:latin typeface="Arial" pitchFamily="34" charset="0"/>
                    <a:ea typeface="ＭＳ Ｐゴシック" pitchFamily="50" charset="-128"/>
                    <a:cs typeface="Arial" pitchFamily="34" charset="0"/>
                  </a:rPr>
                  <a:t> (</a:t>
                </a:r>
                <a:r>
                  <a:rPr kumimoji="1" lang="en-US" altLang="ja-JP" sz="1200" b="0" i="0" u="none" strike="noStrike" cap="none" normalizeH="0" baseline="0" dirty="0" smtClean="0">
                    <a:ln>
                      <a:noFill/>
                    </a:ln>
                    <a:solidFill>
                      <a:srgbClr val="000000"/>
                    </a:solidFill>
                    <a:effectLst/>
                    <a:latin typeface="Arial" pitchFamily="34" charset="0"/>
                    <a:ea typeface="ＭＳ Ｐゴシック" pitchFamily="50" charset="-128"/>
                    <a:cs typeface="Arial" pitchFamily="34" charset="0"/>
                  </a:rPr>
                  <a:t>N</a:t>
                </a:r>
                <a:r>
                  <a:rPr kumimoji="1" lang="ja-JP" altLang="ja-JP" sz="1200" b="0" i="0" u="none" strike="noStrike" cap="none" normalizeH="0" baseline="0" dirty="0" smtClean="0">
                    <a:ln>
                      <a:noFill/>
                    </a:ln>
                    <a:solidFill>
                      <a:srgbClr val="000000"/>
                    </a:solidFill>
                    <a:effectLst/>
                    <a:latin typeface="Arial" pitchFamily="34" charset="0"/>
                    <a:ea typeface="ＭＳ Ｐゴシック" pitchFamily="50" charset="-128"/>
                    <a:cs typeface="Arial" pitchFamily="34" charset="0"/>
                  </a:rPr>
                  <a:t>)</a:t>
                </a:r>
                <a:endParaRPr kumimoji="1" lang="ja-JP"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p:txBody>
          </p:sp>
        </p:grpSp>
        <p:grpSp>
          <p:nvGrpSpPr>
            <p:cNvPr id="104" name="グループ化 103"/>
            <p:cNvGrpSpPr/>
            <p:nvPr/>
          </p:nvGrpSpPr>
          <p:grpSpPr>
            <a:xfrm>
              <a:off x="1639888" y="620688"/>
              <a:ext cx="1563960" cy="187325"/>
              <a:chOff x="1639888" y="3827463"/>
              <a:chExt cx="1563960" cy="187325"/>
            </a:xfrm>
          </p:grpSpPr>
          <p:sp>
            <p:nvSpPr>
              <p:cNvPr id="105" name="Freeform 100"/>
              <p:cNvSpPr>
                <a:spLocks/>
              </p:cNvSpPr>
              <p:nvPr/>
            </p:nvSpPr>
            <p:spPr bwMode="auto">
              <a:xfrm>
                <a:off x="1639888" y="3897313"/>
                <a:ext cx="271463" cy="26987"/>
              </a:xfrm>
              <a:custGeom>
                <a:avLst/>
                <a:gdLst>
                  <a:gd name="T0" fmla="*/ 144 w 2848"/>
                  <a:gd name="T1" fmla="*/ 0 h 288"/>
                  <a:gd name="T2" fmla="*/ 2704 w 2848"/>
                  <a:gd name="T3" fmla="*/ 0 h 288"/>
                  <a:gd name="T4" fmla="*/ 2848 w 2848"/>
                  <a:gd name="T5" fmla="*/ 144 h 288"/>
                  <a:gd name="T6" fmla="*/ 2704 w 2848"/>
                  <a:gd name="T7" fmla="*/ 288 h 288"/>
                  <a:gd name="T8" fmla="*/ 144 w 2848"/>
                  <a:gd name="T9" fmla="*/ 288 h 288"/>
                  <a:gd name="T10" fmla="*/ 0 w 2848"/>
                  <a:gd name="T11" fmla="*/ 144 h 288"/>
                  <a:gd name="T12" fmla="*/ 144 w 2848"/>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2848" h="288">
                    <a:moveTo>
                      <a:pt x="144" y="0"/>
                    </a:moveTo>
                    <a:lnTo>
                      <a:pt x="2704" y="0"/>
                    </a:lnTo>
                    <a:cubicBezTo>
                      <a:pt x="2784" y="0"/>
                      <a:pt x="2848" y="65"/>
                      <a:pt x="2848" y="144"/>
                    </a:cubicBezTo>
                    <a:cubicBezTo>
                      <a:pt x="2848" y="224"/>
                      <a:pt x="2784" y="288"/>
                      <a:pt x="2704" y="288"/>
                    </a:cubicBezTo>
                    <a:lnTo>
                      <a:pt x="144" y="288"/>
                    </a:lnTo>
                    <a:cubicBezTo>
                      <a:pt x="65" y="288"/>
                      <a:pt x="0" y="224"/>
                      <a:pt x="0" y="144"/>
                    </a:cubicBezTo>
                    <a:cubicBezTo>
                      <a:pt x="0" y="65"/>
                      <a:pt x="65" y="0"/>
                      <a:pt x="144" y="0"/>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6" name="Rectangle 101"/>
              <p:cNvSpPr>
                <a:spLocks noChangeArrowheads="1"/>
              </p:cNvSpPr>
              <p:nvPr/>
            </p:nvSpPr>
            <p:spPr bwMode="auto">
              <a:xfrm>
                <a:off x="1996058" y="3827463"/>
                <a:ext cx="3841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smtClean="0">
                    <a:ln>
                      <a:noFill/>
                    </a:ln>
                    <a:solidFill>
                      <a:srgbClr val="000000"/>
                    </a:solidFill>
                    <a:effectLst/>
                    <a:latin typeface="Calibri" pitchFamily="34" charset="0"/>
                    <a:ea typeface="ＭＳ Ｐゴシック" pitchFamily="50" charset="-128"/>
                    <a:cs typeface="ＭＳ Ｐゴシック" pitchFamily="50" charset="-128"/>
                  </a:rPr>
                  <a:t>NTSEL</a:t>
                </a:r>
                <a:endParaRPr kumimoji="1" lang="ja-JP" altLang="ja-JP"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7" name="Freeform 102"/>
              <p:cNvSpPr>
                <a:spLocks/>
              </p:cNvSpPr>
              <p:nvPr/>
            </p:nvSpPr>
            <p:spPr bwMode="auto">
              <a:xfrm>
                <a:off x="2501602" y="3897313"/>
                <a:ext cx="271463" cy="26987"/>
              </a:xfrm>
              <a:custGeom>
                <a:avLst/>
                <a:gdLst>
                  <a:gd name="T0" fmla="*/ 144 w 2848"/>
                  <a:gd name="T1" fmla="*/ 0 h 288"/>
                  <a:gd name="T2" fmla="*/ 2704 w 2848"/>
                  <a:gd name="T3" fmla="*/ 0 h 288"/>
                  <a:gd name="T4" fmla="*/ 2848 w 2848"/>
                  <a:gd name="T5" fmla="*/ 144 h 288"/>
                  <a:gd name="T6" fmla="*/ 2704 w 2848"/>
                  <a:gd name="T7" fmla="*/ 288 h 288"/>
                  <a:gd name="T8" fmla="*/ 144 w 2848"/>
                  <a:gd name="T9" fmla="*/ 288 h 288"/>
                  <a:gd name="T10" fmla="*/ 0 w 2848"/>
                  <a:gd name="T11" fmla="*/ 144 h 288"/>
                  <a:gd name="T12" fmla="*/ 144 w 2848"/>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2848" h="288">
                    <a:moveTo>
                      <a:pt x="144" y="0"/>
                    </a:moveTo>
                    <a:lnTo>
                      <a:pt x="2704" y="0"/>
                    </a:lnTo>
                    <a:cubicBezTo>
                      <a:pt x="2784" y="0"/>
                      <a:pt x="2848" y="65"/>
                      <a:pt x="2848" y="144"/>
                    </a:cubicBezTo>
                    <a:cubicBezTo>
                      <a:pt x="2848" y="224"/>
                      <a:pt x="2784" y="288"/>
                      <a:pt x="2704" y="288"/>
                    </a:cubicBezTo>
                    <a:lnTo>
                      <a:pt x="144" y="288"/>
                    </a:lnTo>
                    <a:cubicBezTo>
                      <a:pt x="65" y="288"/>
                      <a:pt x="0" y="224"/>
                      <a:pt x="0" y="144"/>
                    </a:cubicBezTo>
                    <a:cubicBezTo>
                      <a:pt x="0" y="65"/>
                      <a:pt x="65" y="0"/>
                      <a:pt x="144" y="0"/>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8" name="Rectangle 103"/>
              <p:cNvSpPr>
                <a:spLocks noChangeArrowheads="1"/>
              </p:cNvSpPr>
              <p:nvPr/>
            </p:nvSpPr>
            <p:spPr bwMode="auto">
              <a:xfrm>
                <a:off x="2857773" y="3827463"/>
                <a:ext cx="3460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smtClean="0">
                    <a:ln>
                      <a:noFill/>
                    </a:ln>
                    <a:solidFill>
                      <a:srgbClr val="000000"/>
                    </a:solidFill>
                    <a:effectLst/>
                    <a:latin typeface="Calibri" pitchFamily="34" charset="0"/>
                    <a:ea typeface="ＭＳ Ｐゴシック" pitchFamily="50" charset="-128"/>
                    <a:cs typeface="ＭＳ Ｐゴシック" pitchFamily="50" charset="-128"/>
                  </a:rPr>
                  <a:t>Dorel</a:t>
                </a:r>
                <a:endParaRPr kumimoji="1" lang="ja-JP" altLang="ja-JP"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grpSp>
        <p:nvGrpSpPr>
          <p:cNvPr id="149" name="グループ化 148"/>
          <p:cNvGrpSpPr/>
          <p:nvPr/>
        </p:nvGrpSpPr>
        <p:grpSpPr>
          <a:xfrm>
            <a:off x="4598487" y="4109471"/>
            <a:ext cx="4438009" cy="2415873"/>
            <a:chOff x="35498" y="3933056"/>
            <a:chExt cx="4438009" cy="2415873"/>
          </a:xfrm>
        </p:grpSpPr>
        <p:grpSp>
          <p:nvGrpSpPr>
            <p:cNvPr id="150" name="グループ化 149"/>
            <p:cNvGrpSpPr/>
            <p:nvPr/>
          </p:nvGrpSpPr>
          <p:grpSpPr>
            <a:xfrm>
              <a:off x="35498" y="4083050"/>
              <a:ext cx="4438009" cy="2265879"/>
              <a:chOff x="35498" y="4083050"/>
              <a:chExt cx="4438009" cy="2265879"/>
            </a:xfrm>
          </p:grpSpPr>
          <p:sp>
            <p:nvSpPr>
              <p:cNvPr id="156" name="Rectangle 57"/>
              <p:cNvSpPr>
                <a:spLocks noChangeArrowheads="1"/>
              </p:cNvSpPr>
              <p:nvPr/>
            </p:nvSpPr>
            <p:spPr bwMode="auto">
              <a:xfrm>
                <a:off x="601663" y="4167188"/>
                <a:ext cx="3778250" cy="1973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Freeform 58"/>
              <p:cNvSpPr>
                <a:spLocks noEditPoints="1"/>
              </p:cNvSpPr>
              <p:nvPr/>
            </p:nvSpPr>
            <p:spPr bwMode="auto">
              <a:xfrm>
                <a:off x="596900" y="4162425"/>
                <a:ext cx="3787775" cy="1982787"/>
              </a:xfrm>
              <a:custGeom>
                <a:avLst/>
                <a:gdLst>
                  <a:gd name="T0" fmla="*/ 0 w 19880"/>
                  <a:gd name="T1" fmla="*/ 24 h 10408"/>
                  <a:gd name="T2" fmla="*/ 24 w 19880"/>
                  <a:gd name="T3" fmla="*/ 0 h 10408"/>
                  <a:gd name="T4" fmla="*/ 19856 w 19880"/>
                  <a:gd name="T5" fmla="*/ 0 h 10408"/>
                  <a:gd name="T6" fmla="*/ 19880 w 19880"/>
                  <a:gd name="T7" fmla="*/ 24 h 10408"/>
                  <a:gd name="T8" fmla="*/ 19880 w 19880"/>
                  <a:gd name="T9" fmla="*/ 10384 h 10408"/>
                  <a:gd name="T10" fmla="*/ 19856 w 19880"/>
                  <a:gd name="T11" fmla="*/ 10408 h 10408"/>
                  <a:gd name="T12" fmla="*/ 24 w 19880"/>
                  <a:gd name="T13" fmla="*/ 10408 h 10408"/>
                  <a:gd name="T14" fmla="*/ 0 w 19880"/>
                  <a:gd name="T15" fmla="*/ 10384 h 10408"/>
                  <a:gd name="T16" fmla="*/ 0 w 19880"/>
                  <a:gd name="T17" fmla="*/ 24 h 10408"/>
                  <a:gd name="T18" fmla="*/ 48 w 19880"/>
                  <a:gd name="T19" fmla="*/ 10384 h 10408"/>
                  <a:gd name="T20" fmla="*/ 24 w 19880"/>
                  <a:gd name="T21" fmla="*/ 10360 h 10408"/>
                  <a:gd name="T22" fmla="*/ 19856 w 19880"/>
                  <a:gd name="T23" fmla="*/ 10360 h 10408"/>
                  <a:gd name="T24" fmla="*/ 19832 w 19880"/>
                  <a:gd name="T25" fmla="*/ 10384 h 10408"/>
                  <a:gd name="T26" fmla="*/ 19832 w 19880"/>
                  <a:gd name="T27" fmla="*/ 24 h 10408"/>
                  <a:gd name="T28" fmla="*/ 19856 w 19880"/>
                  <a:gd name="T29" fmla="*/ 48 h 10408"/>
                  <a:gd name="T30" fmla="*/ 24 w 19880"/>
                  <a:gd name="T31" fmla="*/ 48 h 10408"/>
                  <a:gd name="T32" fmla="*/ 48 w 19880"/>
                  <a:gd name="T33" fmla="*/ 24 h 10408"/>
                  <a:gd name="T34" fmla="*/ 48 w 19880"/>
                  <a:gd name="T35" fmla="*/ 10384 h 10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80" h="10408">
                    <a:moveTo>
                      <a:pt x="0" y="24"/>
                    </a:moveTo>
                    <a:cubicBezTo>
                      <a:pt x="0" y="11"/>
                      <a:pt x="11" y="0"/>
                      <a:pt x="24" y="0"/>
                    </a:cubicBezTo>
                    <a:lnTo>
                      <a:pt x="19856" y="0"/>
                    </a:lnTo>
                    <a:cubicBezTo>
                      <a:pt x="19870" y="0"/>
                      <a:pt x="19880" y="11"/>
                      <a:pt x="19880" y="24"/>
                    </a:cubicBezTo>
                    <a:lnTo>
                      <a:pt x="19880" y="10384"/>
                    </a:lnTo>
                    <a:cubicBezTo>
                      <a:pt x="19880" y="10398"/>
                      <a:pt x="19870" y="10408"/>
                      <a:pt x="19856" y="10408"/>
                    </a:cubicBezTo>
                    <a:lnTo>
                      <a:pt x="24" y="10408"/>
                    </a:lnTo>
                    <a:cubicBezTo>
                      <a:pt x="11" y="10408"/>
                      <a:pt x="0" y="10398"/>
                      <a:pt x="0" y="10384"/>
                    </a:cubicBezTo>
                    <a:lnTo>
                      <a:pt x="0" y="24"/>
                    </a:lnTo>
                    <a:close/>
                    <a:moveTo>
                      <a:pt x="48" y="10384"/>
                    </a:moveTo>
                    <a:lnTo>
                      <a:pt x="24" y="10360"/>
                    </a:lnTo>
                    <a:lnTo>
                      <a:pt x="19856" y="10360"/>
                    </a:lnTo>
                    <a:lnTo>
                      <a:pt x="19832" y="10384"/>
                    </a:lnTo>
                    <a:lnTo>
                      <a:pt x="19832" y="24"/>
                    </a:lnTo>
                    <a:lnTo>
                      <a:pt x="19856" y="48"/>
                    </a:lnTo>
                    <a:lnTo>
                      <a:pt x="24" y="48"/>
                    </a:lnTo>
                    <a:lnTo>
                      <a:pt x="48" y="24"/>
                    </a:lnTo>
                    <a:lnTo>
                      <a:pt x="48" y="10384"/>
                    </a:lnTo>
                    <a:close/>
                  </a:path>
                </a:pathLst>
              </a:custGeom>
              <a:solidFill>
                <a:srgbClr val="000000"/>
              </a:solidFill>
              <a:ln w="1"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8" name="Rectangle 59"/>
              <p:cNvSpPr>
                <a:spLocks noChangeArrowheads="1"/>
              </p:cNvSpPr>
              <p:nvPr/>
            </p:nvSpPr>
            <p:spPr bwMode="auto">
              <a:xfrm>
                <a:off x="596900" y="4167188"/>
                <a:ext cx="9525" cy="1973262"/>
              </a:xfrm>
              <a:prstGeom prst="rect">
                <a:avLst/>
              </a:pr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9" name="Freeform 60"/>
              <p:cNvSpPr>
                <a:spLocks noEditPoints="1"/>
              </p:cNvSpPr>
              <p:nvPr/>
            </p:nvSpPr>
            <p:spPr bwMode="auto">
              <a:xfrm>
                <a:off x="560388" y="4162425"/>
                <a:ext cx="41275" cy="1982787"/>
              </a:xfrm>
              <a:custGeom>
                <a:avLst/>
                <a:gdLst>
                  <a:gd name="T0" fmla="*/ 0 w 26"/>
                  <a:gd name="T1" fmla="*/ 1243 h 1249"/>
                  <a:gd name="T2" fmla="*/ 26 w 26"/>
                  <a:gd name="T3" fmla="*/ 1243 h 1249"/>
                  <a:gd name="T4" fmla="*/ 26 w 26"/>
                  <a:gd name="T5" fmla="*/ 1249 h 1249"/>
                  <a:gd name="T6" fmla="*/ 0 w 26"/>
                  <a:gd name="T7" fmla="*/ 1249 h 1249"/>
                  <a:gd name="T8" fmla="*/ 0 w 26"/>
                  <a:gd name="T9" fmla="*/ 1243 h 1249"/>
                  <a:gd name="T10" fmla="*/ 0 w 26"/>
                  <a:gd name="T11" fmla="*/ 1118 h 1249"/>
                  <a:gd name="T12" fmla="*/ 26 w 26"/>
                  <a:gd name="T13" fmla="*/ 1118 h 1249"/>
                  <a:gd name="T14" fmla="*/ 26 w 26"/>
                  <a:gd name="T15" fmla="*/ 1124 h 1249"/>
                  <a:gd name="T16" fmla="*/ 0 w 26"/>
                  <a:gd name="T17" fmla="*/ 1124 h 1249"/>
                  <a:gd name="T18" fmla="*/ 0 w 26"/>
                  <a:gd name="T19" fmla="*/ 1118 h 1249"/>
                  <a:gd name="T20" fmla="*/ 0 w 26"/>
                  <a:gd name="T21" fmla="*/ 994 h 1249"/>
                  <a:gd name="T22" fmla="*/ 26 w 26"/>
                  <a:gd name="T23" fmla="*/ 994 h 1249"/>
                  <a:gd name="T24" fmla="*/ 26 w 26"/>
                  <a:gd name="T25" fmla="*/ 1000 h 1249"/>
                  <a:gd name="T26" fmla="*/ 0 w 26"/>
                  <a:gd name="T27" fmla="*/ 1000 h 1249"/>
                  <a:gd name="T28" fmla="*/ 0 w 26"/>
                  <a:gd name="T29" fmla="*/ 994 h 1249"/>
                  <a:gd name="T30" fmla="*/ 0 w 26"/>
                  <a:gd name="T31" fmla="*/ 870 h 1249"/>
                  <a:gd name="T32" fmla="*/ 26 w 26"/>
                  <a:gd name="T33" fmla="*/ 870 h 1249"/>
                  <a:gd name="T34" fmla="*/ 26 w 26"/>
                  <a:gd name="T35" fmla="*/ 875 h 1249"/>
                  <a:gd name="T36" fmla="*/ 0 w 26"/>
                  <a:gd name="T37" fmla="*/ 875 h 1249"/>
                  <a:gd name="T38" fmla="*/ 0 w 26"/>
                  <a:gd name="T39" fmla="*/ 870 h 1249"/>
                  <a:gd name="T40" fmla="*/ 0 w 26"/>
                  <a:gd name="T41" fmla="*/ 746 h 1249"/>
                  <a:gd name="T42" fmla="*/ 26 w 26"/>
                  <a:gd name="T43" fmla="*/ 746 h 1249"/>
                  <a:gd name="T44" fmla="*/ 26 w 26"/>
                  <a:gd name="T45" fmla="*/ 752 h 1249"/>
                  <a:gd name="T46" fmla="*/ 0 w 26"/>
                  <a:gd name="T47" fmla="*/ 752 h 1249"/>
                  <a:gd name="T48" fmla="*/ 0 w 26"/>
                  <a:gd name="T49" fmla="*/ 746 h 1249"/>
                  <a:gd name="T50" fmla="*/ 0 w 26"/>
                  <a:gd name="T51" fmla="*/ 621 h 1249"/>
                  <a:gd name="T52" fmla="*/ 26 w 26"/>
                  <a:gd name="T53" fmla="*/ 621 h 1249"/>
                  <a:gd name="T54" fmla="*/ 26 w 26"/>
                  <a:gd name="T55" fmla="*/ 627 h 1249"/>
                  <a:gd name="T56" fmla="*/ 0 w 26"/>
                  <a:gd name="T57" fmla="*/ 627 h 1249"/>
                  <a:gd name="T58" fmla="*/ 0 w 26"/>
                  <a:gd name="T59" fmla="*/ 621 h 1249"/>
                  <a:gd name="T60" fmla="*/ 0 w 26"/>
                  <a:gd name="T61" fmla="*/ 497 h 1249"/>
                  <a:gd name="T62" fmla="*/ 26 w 26"/>
                  <a:gd name="T63" fmla="*/ 497 h 1249"/>
                  <a:gd name="T64" fmla="*/ 26 w 26"/>
                  <a:gd name="T65" fmla="*/ 503 h 1249"/>
                  <a:gd name="T66" fmla="*/ 0 w 26"/>
                  <a:gd name="T67" fmla="*/ 503 h 1249"/>
                  <a:gd name="T68" fmla="*/ 0 w 26"/>
                  <a:gd name="T69" fmla="*/ 497 h 1249"/>
                  <a:gd name="T70" fmla="*/ 0 w 26"/>
                  <a:gd name="T71" fmla="*/ 372 h 1249"/>
                  <a:gd name="T72" fmla="*/ 26 w 26"/>
                  <a:gd name="T73" fmla="*/ 372 h 1249"/>
                  <a:gd name="T74" fmla="*/ 26 w 26"/>
                  <a:gd name="T75" fmla="*/ 378 h 1249"/>
                  <a:gd name="T76" fmla="*/ 0 w 26"/>
                  <a:gd name="T77" fmla="*/ 378 h 1249"/>
                  <a:gd name="T78" fmla="*/ 0 w 26"/>
                  <a:gd name="T79" fmla="*/ 372 h 1249"/>
                  <a:gd name="T80" fmla="*/ 0 w 26"/>
                  <a:gd name="T81" fmla="*/ 248 h 1249"/>
                  <a:gd name="T82" fmla="*/ 26 w 26"/>
                  <a:gd name="T83" fmla="*/ 248 h 1249"/>
                  <a:gd name="T84" fmla="*/ 26 w 26"/>
                  <a:gd name="T85" fmla="*/ 254 h 1249"/>
                  <a:gd name="T86" fmla="*/ 0 w 26"/>
                  <a:gd name="T87" fmla="*/ 254 h 1249"/>
                  <a:gd name="T88" fmla="*/ 0 w 26"/>
                  <a:gd name="T89" fmla="*/ 248 h 1249"/>
                  <a:gd name="T90" fmla="*/ 0 w 26"/>
                  <a:gd name="T91" fmla="*/ 125 h 1249"/>
                  <a:gd name="T92" fmla="*/ 26 w 26"/>
                  <a:gd name="T93" fmla="*/ 125 h 1249"/>
                  <a:gd name="T94" fmla="*/ 26 w 26"/>
                  <a:gd name="T95" fmla="*/ 130 h 1249"/>
                  <a:gd name="T96" fmla="*/ 0 w 26"/>
                  <a:gd name="T97" fmla="*/ 130 h 1249"/>
                  <a:gd name="T98" fmla="*/ 0 w 26"/>
                  <a:gd name="T99" fmla="*/ 125 h 1249"/>
                  <a:gd name="T100" fmla="*/ 0 w 26"/>
                  <a:gd name="T101" fmla="*/ 0 h 1249"/>
                  <a:gd name="T102" fmla="*/ 26 w 26"/>
                  <a:gd name="T103" fmla="*/ 0 h 1249"/>
                  <a:gd name="T104" fmla="*/ 26 w 26"/>
                  <a:gd name="T105" fmla="*/ 6 h 1249"/>
                  <a:gd name="T106" fmla="*/ 0 w 26"/>
                  <a:gd name="T107" fmla="*/ 6 h 1249"/>
                  <a:gd name="T108" fmla="*/ 0 w 26"/>
                  <a:gd name="T109" fmla="*/ 0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 h="1249">
                    <a:moveTo>
                      <a:pt x="0" y="1243"/>
                    </a:moveTo>
                    <a:lnTo>
                      <a:pt x="26" y="1243"/>
                    </a:lnTo>
                    <a:lnTo>
                      <a:pt x="26" y="1249"/>
                    </a:lnTo>
                    <a:lnTo>
                      <a:pt x="0" y="1249"/>
                    </a:lnTo>
                    <a:lnTo>
                      <a:pt x="0" y="1243"/>
                    </a:lnTo>
                    <a:close/>
                    <a:moveTo>
                      <a:pt x="0" y="1118"/>
                    </a:moveTo>
                    <a:lnTo>
                      <a:pt x="26" y="1118"/>
                    </a:lnTo>
                    <a:lnTo>
                      <a:pt x="26" y="1124"/>
                    </a:lnTo>
                    <a:lnTo>
                      <a:pt x="0" y="1124"/>
                    </a:lnTo>
                    <a:lnTo>
                      <a:pt x="0" y="1118"/>
                    </a:lnTo>
                    <a:close/>
                    <a:moveTo>
                      <a:pt x="0" y="994"/>
                    </a:moveTo>
                    <a:lnTo>
                      <a:pt x="26" y="994"/>
                    </a:lnTo>
                    <a:lnTo>
                      <a:pt x="26" y="1000"/>
                    </a:lnTo>
                    <a:lnTo>
                      <a:pt x="0" y="1000"/>
                    </a:lnTo>
                    <a:lnTo>
                      <a:pt x="0" y="994"/>
                    </a:lnTo>
                    <a:close/>
                    <a:moveTo>
                      <a:pt x="0" y="870"/>
                    </a:moveTo>
                    <a:lnTo>
                      <a:pt x="26" y="870"/>
                    </a:lnTo>
                    <a:lnTo>
                      <a:pt x="26" y="875"/>
                    </a:lnTo>
                    <a:lnTo>
                      <a:pt x="0" y="875"/>
                    </a:lnTo>
                    <a:lnTo>
                      <a:pt x="0" y="870"/>
                    </a:lnTo>
                    <a:close/>
                    <a:moveTo>
                      <a:pt x="0" y="746"/>
                    </a:moveTo>
                    <a:lnTo>
                      <a:pt x="26" y="746"/>
                    </a:lnTo>
                    <a:lnTo>
                      <a:pt x="26" y="752"/>
                    </a:lnTo>
                    <a:lnTo>
                      <a:pt x="0" y="752"/>
                    </a:lnTo>
                    <a:lnTo>
                      <a:pt x="0" y="746"/>
                    </a:lnTo>
                    <a:close/>
                    <a:moveTo>
                      <a:pt x="0" y="621"/>
                    </a:moveTo>
                    <a:lnTo>
                      <a:pt x="26" y="621"/>
                    </a:lnTo>
                    <a:lnTo>
                      <a:pt x="26" y="627"/>
                    </a:lnTo>
                    <a:lnTo>
                      <a:pt x="0" y="627"/>
                    </a:lnTo>
                    <a:lnTo>
                      <a:pt x="0" y="621"/>
                    </a:lnTo>
                    <a:close/>
                    <a:moveTo>
                      <a:pt x="0" y="497"/>
                    </a:moveTo>
                    <a:lnTo>
                      <a:pt x="26" y="497"/>
                    </a:lnTo>
                    <a:lnTo>
                      <a:pt x="26" y="503"/>
                    </a:lnTo>
                    <a:lnTo>
                      <a:pt x="0" y="503"/>
                    </a:lnTo>
                    <a:lnTo>
                      <a:pt x="0" y="497"/>
                    </a:lnTo>
                    <a:close/>
                    <a:moveTo>
                      <a:pt x="0" y="372"/>
                    </a:moveTo>
                    <a:lnTo>
                      <a:pt x="26" y="372"/>
                    </a:lnTo>
                    <a:lnTo>
                      <a:pt x="26" y="378"/>
                    </a:lnTo>
                    <a:lnTo>
                      <a:pt x="0" y="378"/>
                    </a:lnTo>
                    <a:lnTo>
                      <a:pt x="0" y="372"/>
                    </a:lnTo>
                    <a:close/>
                    <a:moveTo>
                      <a:pt x="0" y="248"/>
                    </a:moveTo>
                    <a:lnTo>
                      <a:pt x="26" y="248"/>
                    </a:lnTo>
                    <a:lnTo>
                      <a:pt x="26" y="254"/>
                    </a:lnTo>
                    <a:lnTo>
                      <a:pt x="0" y="254"/>
                    </a:lnTo>
                    <a:lnTo>
                      <a:pt x="0" y="248"/>
                    </a:lnTo>
                    <a:close/>
                    <a:moveTo>
                      <a:pt x="0" y="125"/>
                    </a:moveTo>
                    <a:lnTo>
                      <a:pt x="26" y="125"/>
                    </a:lnTo>
                    <a:lnTo>
                      <a:pt x="26" y="130"/>
                    </a:lnTo>
                    <a:lnTo>
                      <a:pt x="0" y="130"/>
                    </a:lnTo>
                    <a:lnTo>
                      <a:pt x="0" y="125"/>
                    </a:lnTo>
                    <a:close/>
                    <a:moveTo>
                      <a:pt x="0" y="0"/>
                    </a:moveTo>
                    <a:lnTo>
                      <a:pt x="26" y="0"/>
                    </a:lnTo>
                    <a:lnTo>
                      <a:pt x="26" y="6"/>
                    </a:lnTo>
                    <a:lnTo>
                      <a:pt x="0" y="6"/>
                    </a:lnTo>
                    <a:lnTo>
                      <a:pt x="0" y="0"/>
                    </a:lnTo>
                    <a:close/>
                  </a:path>
                </a:pathLst>
              </a:cu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0" name="Rectangle 61"/>
              <p:cNvSpPr>
                <a:spLocks noChangeArrowheads="1"/>
              </p:cNvSpPr>
              <p:nvPr/>
            </p:nvSpPr>
            <p:spPr bwMode="auto">
              <a:xfrm>
                <a:off x="601663" y="5543550"/>
                <a:ext cx="3778250" cy="7937"/>
              </a:xfrm>
              <a:prstGeom prst="rect">
                <a:avLst/>
              </a:pr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1" name="Freeform 62"/>
              <p:cNvSpPr>
                <a:spLocks noEditPoints="1"/>
              </p:cNvSpPr>
              <p:nvPr/>
            </p:nvSpPr>
            <p:spPr bwMode="auto">
              <a:xfrm>
                <a:off x="596900" y="5548313"/>
                <a:ext cx="3787775" cy="39687"/>
              </a:xfrm>
              <a:custGeom>
                <a:avLst/>
                <a:gdLst>
                  <a:gd name="T0" fmla="*/ 6 w 2386"/>
                  <a:gd name="T1" fmla="*/ 0 h 25"/>
                  <a:gd name="T2" fmla="*/ 6 w 2386"/>
                  <a:gd name="T3" fmla="*/ 25 h 25"/>
                  <a:gd name="T4" fmla="*/ 0 w 2386"/>
                  <a:gd name="T5" fmla="*/ 25 h 25"/>
                  <a:gd name="T6" fmla="*/ 0 w 2386"/>
                  <a:gd name="T7" fmla="*/ 0 h 25"/>
                  <a:gd name="T8" fmla="*/ 6 w 2386"/>
                  <a:gd name="T9" fmla="*/ 0 h 25"/>
                  <a:gd name="T10" fmla="*/ 303 w 2386"/>
                  <a:gd name="T11" fmla="*/ 0 h 25"/>
                  <a:gd name="T12" fmla="*/ 303 w 2386"/>
                  <a:gd name="T13" fmla="*/ 25 h 25"/>
                  <a:gd name="T14" fmla="*/ 298 w 2386"/>
                  <a:gd name="T15" fmla="*/ 25 h 25"/>
                  <a:gd name="T16" fmla="*/ 298 w 2386"/>
                  <a:gd name="T17" fmla="*/ 0 h 25"/>
                  <a:gd name="T18" fmla="*/ 303 w 2386"/>
                  <a:gd name="T19" fmla="*/ 0 h 25"/>
                  <a:gd name="T20" fmla="*/ 601 w 2386"/>
                  <a:gd name="T21" fmla="*/ 0 h 25"/>
                  <a:gd name="T22" fmla="*/ 601 w 2386"/>
                  <a:gd name="T23" fmla="*/ 25 h 25"/>
                  <a:gd name="T24" fmla="*/ 595 w 2386"/>
                  <a:gd name="T25" fmla="*/ 25 h 25"/>
                  <a:gd name="T26" fmla="*/ 595 w 2386"/>
                  <a:gd name="T27" fmla="*/ 0 h 25"/>
                  <a:gd name="T28" fmla="*/ 601 w 2386"/>
                  <a:gd name="T29" fmla="*/ 0 h 25"/>
                  <a:gd name="T30" fmla="*/ 899 w 2386"/>
                  <a:gd name="T31" fmla="*/ 0 h 25"/>
                  <a:gd name="T32" fmla="*/ 899 w 2386"/>
                  <a:gd name="T33" fmla="*/ 25 h 25"/>
                  <a:gd name="T34" fmla="*/ 893 w 2386"/>
                  <a:gd name="T35" fmla="*/ 25 h 25"/>
                  <a:gd name="T36" fmla="*/ 893 w 2386"/>
                  <a:gd name="T37" fmla="*/ 0 h 25"/>
                  <a:gd name="T38" fmla="*/ 899 w 2386"/>
                  <a:gd name="T39" fmla="*/ 0 h 25"/>
                  <a:gd name="T40" fmla="*/ 1195 w 2386"/>
                  <a:gd name="T41" fmla="*/ 0 h 25"/>
                  <a:gd name="T42" fmla="*/ 1195 w 2386"/>
                  <a:gd name="T43" fmla="*/ 25 h 25"/>
                  <a:gd name="T44" fmla="*/ 1190 w 2386"/>
                  <a:gd name="T45" fmla="*/ 25 h 25"/>
                  <a:gd name="T46" fmla="*/ 1190 w 2386"/>
                  <a:gd name="T47" fmla="*/ 0 h 25"/>
                  <a:gd name="T48" fmla="*/ 1195 w 2386"/>
                  <a:gd name="T49" fmla="*/ 0 h 25"/>
                  <a:gd name="T50" fmla="*/ 1493 w 2386"/>
                  <a:gd name="T51" fmla="*/ 0 h 25"/>
                  <a:gd name="T52" fmla="*/ 1493 w 2386"/>
                  <a:gd name="T53" fmla="*/ 25 h 25"/>
                  <a:gd name="T54" fmla="*/ 1487 w 2386"/>
                  <a:gd name="T55" fmla="*/ 25 h 25"/>
                  <a:gd name="T56" fmla="*/ 1487 w 2386"/>
                  <a:gd name="T57" fmla="*/ 0 h 25"/>
                  <a:gd name="T58" fmla="*/ 1493 w 2386"/>
                  <a:gd name="T59" fmla="*/ 0 h 25"/>
                  <a:gd name="T60" fmla="*/ 1791 w 2386"/>
                  <a:gd name="T61" fmla="*/ 0 h 25"/>
                  <a:gd name="T62" fmla="*/ 1791 w 2386"/>
                  <a:gd name="T63" fmla="*/ 25 h 25"/>
                  <a:gd name="T64" fmla="*/ 1785 w 2386"/>
                  <a:gd name="T65" fmla="*/ 25 h 25"/>
                  <a:gd name="T66" fmla="*/ 1785 w 2386"/>
                  <a:gd name="T67" fmla="*/ 0 h 25"/>
                  <a:gd name="T68" fmla="*/ 1791 w 2386"/>
                  <a:gd name="T69" fmla="*/ 0 h 25"/>
                  <a:gd name="T70" fmla="*/ 2088 w 2386"/>
                  <a:gd name="T71" fmla="*/ 0 h 25"/>
                  <a:gd name="T72" fmla="*/ 2088 w 2386"/>
                  <a:gd name="T73" fmla="*/ 25 h 25"/>
                  <a:gd name="T74" fmla="*/ 2082 w 2386"/>
                  <a:gd name="T75" fmla="*/ 25 h 25"/>
                  <a:gd name="T76" fmla="*/ 2082 w 2386"/>
                  <a:gd name="T77" fmla="*/ 0 h 25"/>
                  <a:gd name="T78" fmla="*/ 2088 w 2386"/>
                  <a:gd name="T79" fmla="*/ 0 h 25"/>
                  <a:gd name="T80" fmla="*/ 2386 w 2386"/>
                  <a:gd name="T81" fmla="*/ 0 h 25"/>
                  <a:gd name="T82" fmla="*/ 2386 w 2386"/>
                  <a:gd name="T83" fmla="*/ 25 h 25"/>
                  <a:gd name="T84" fmla="*/ 2380 w 2386"/>
                  <a:gd name="T85" fmla="*/ 25 h 25"/>
                  <a:gd name="T86" fmla="*/ 2380 w 2386"/>
                  <a:gd name="T87" fmla="*/ 0 h 25"/>
                  <a:gd name="T88" fmla="*/ 2386 w 2386"/>
                  <a:gd name="T8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86" h="25">
                    <a:moveTo>
                      <a:pt x="6" y="0"/>
                    </a:moveTo>
                    <a:lnTo>
                      <a:pt x="6" y="25"/>
                    </a:lnTo>
                    <a:lnTo>
                      <a:pt x="0" y="25"/>
                    </a:lnTo>
                    <a:lnTo>
                      <a:pt x="0" y="0"/>
                    </a:lnTo>
                    <a:lnTo>
                      <a:pt x="6" y="0"/>
                    </a:lnTo>
                    <a:close/>
                    <a:moveTo>
                      <a:pt x="303" y="0"/>
                    </a:moveTo>
                    <a:lnTo>
                      <a:pt x="303" y="25"/>
                    </a:lnTo>
                    <a:lnTo>
                      <a:pt x="298" y="25"/>
                    </a:lnTo>
                    <a:lnTo>
                      <a:pt x="298" y="0"/>
                    </a:lnTo>
                    <a:lnTo>
                      <a:pt x="303" y="0"/>
                    </a:lnTo>
                    <a:close/>
                    <a:moveTo>
                      <a:pt x="601" y="0"/>
                    </a:moveTo>
                    <a:lnTo>
                      <a:pt x="601" y="25"/>
                    </a:lnTo>
                    <a:lnTo>
                      <a:pt x="595" y="25"/>
                    </a:lnTo>
                    <a:lnTo>
                      <a:pt x="595" y="0"/>
                    </a:lnTo>
                    <a:lnTo>
                      <a:pt x="601" y="0"/>
                    </a:lnTo>
                    <a:close/>
                    <a:moveTo>
                      <a:pt x="899" y="0"/>
                    </a:moveTo>
                    <a:lnTo>
                      <a:pt x="899" y="25"/>
                    </a:lnTo>
                    <a:lnTo>
                      <a:pt x="893" y="25"/>
                    </a:lnTo>
                    <a:lnTo>
                      <a:pt x="893" y="0"/>
                    </a:lnTo>
                    <a:lnTo>
                      <a:pt x="899" y="0"/>
                    </a:lnTo>
                    <a:close/>
                    <a:moveTo>
                      <a:pt x="1195" y="0"/>
                    </a:moveTo>
                    <a:lnTo>
                      <a:pt x="1195" y="25"/>
                    </a:lnTo>
                    <a:lnTo>
                      <a:pt x="1190" y="25"/>
                    </a:lnTo>
                    <a:lnTo>
                      <a:pt x="1190" y="0"/>
                    </a:lnTo>
                    <a:lnTo>
                      <a:pt x="1195" y="0"/>
                    </a:lnTo>
                    <a:close/>
                    <a:moveTo>
                      <a:pt x="1493" y="0"/>
                    </a:moveTo>
                    <a:lnTo>
                      <a:pt x="1493" y="25"/>
                    </a:lnTo>
                    <a:lnTo>
                      <a:pt x="1487" y="25"/>
                    </a:lnTo>
                    <a:lnTo>
                      <a:pt x="1487" y="0"/>
                    </a:lnTo>
                    <a:lnTo>
                      <a:pt x="1493" y="0"/>
                    </a:lnTo>
                    <a:close/>
                    <a:moveTo>
                      <a:pt x="1791" y="0"/>
                    </a:moveTo>
                    <a:lnTo>
                      <a:pt x="1791" y="25"/>
                    </a:lnTo>
                    <a:lnTo>
                      <a:pt x="1785" y="25"/>
                    </a:lnTo>
                    <a:lnTo>
                      <a:pt x="1785" y="0"/>
                    </a:lnTo>
                    <a:lnTo>
                      <a:pt x="1791" y="0"/>
                    </a:lnTo>
                    <a:close/>
                    <a:moveTo>
                      <a:pt x="2088" y="0"/>
                    </a:moveTo>
                    <a:lnTo>
                      <a:pt x="2088" y="25"/>
                    </a:lnTo>
                    <a:lnTo>
                      <a:pt x="2082" y="25"/>
                    </a:lnTo>
                    <a:lnTo>
                      <a:pt x="2082" y="0"/>
                    </a:lnTo>
                    <a:lnTo>
                      <a:pt x="2088" y="0"/>
                    </a:lnTo>
                    <a:close/>
                    <a:moveTo>
                      <a:pt x="2386" y="0"/>
                    </a:moveTo>
                    <a:lnTo>
                      <a:pt x="2386" y="25"/>
                    </a:lnTo>
                    <a:lnTo>
                      <a:pt x="2380" y="25"/>
                    </a:lnTo>
                    <a:lnTo>
                      <a:pt x="2380" y="0"/>
                    </a:lnTo>
                    <a:lnTo>
                      <a:pt x="2386" y="0"/>
                    </a:lnTo>
                    <a:close/>
                  </a:path>
                </a:pathLst>
              </a:custGeom>
              <a:solidFill>
                <a:srgbClr val="868686"/>
              </a:solidFill>
              <a:ln w="1"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2" name="Freeform 63"/>
              <p:cNvSpPr>
                <a:spLocks/>
              </p:cNvSpPr>
              <p:nvPr/>
            </p:nvSpPr>
            <p:spPr bwMode="auto">
              <a:xfrm>
                <a:off x="587375" y="5538788"/>
                <a:ext cx="974725" cy="65087"/>
              </a:xfrm>
              <a:custGeom>
                <a:avLst/>
                <a:gdLst>
                  <a:gd name="T0" fmla="*/ 430 w 10226"/>
                  <a:gd name="T1" fmla="*/ 152 h 690"/>
                  <a:gd name="T2" fmla="*/ 784 w 10226"/>
                  <a:gd name="T3" fmla="*/ 160 h 690"/>
                  <a:gd name="T4" fmla="*/ 1136 w 10226"/>
                  <a:gd name="T5" fmla="*/ 176 h 690"/>
                  <a:gd name="T6" fmla="*/ 1472 w 10226"/>
                  <a:gd name="T7" fmla="*/ 192 h 690"/>
                  <a:gd name="T8" fmla="*/ 1920 w 10226"/>
                  <a:gd name="T9" fmla="*/ 192 h 690"/>
                  <a:gd name="T10" fmla="*/ 2368 w 10226"/>
                  <a:gd name="T11" fmla="*/ 192 h 690"/>
                  <a:gd name="T12" fmla="*/ 2718 w 10226"/>
                  <a:gd name="T13" fmla="*/ 200 h 690"/>
                  <a:gd name="T14" fmla="*/ 2867 w 10226"/>
                  <a:gd name="T15" fmla="*/ 184 h 690"/>
                  <a:gd name="T16" fmla="*/ 3312 w 10226"/>
                  <a:gd name="T17" fmla="*/ 160 h 690"/>
                  <a:gd name="T18" fmla="*/ 3571 w 10226"/>
                  <a:gd name="T19" fmla="*/ 152 h 690"/>
                  <a:gd name="T20" fmla="*/ 3904 w 10226"/>
                  <a:gd name="T21" fmla="*/ 112 h 690"/>
                  <a:gd name="T22" fmla="*/ 4163 w 10226"/>
                  <a:gd name="T23" fmla="*/ 104 h 690"/>
                  <a:gd name="T24" fmla="*/ 4512 w 10226"/>
                  <a:gd name="T25" fmla="*/ 64 h 690"/>
                  <a:gd name="T26" fmla="*/ 4848 w 10226"/>
                  <a:gd name="T27" fmla="*/ 48 h 690"/>
                  <a:gd name="T28" fmla="*/ 5107 w 10226"/>
                  <a:gd name="T29" fmla="*/ 40 h 690"/>
                  <a:gd name="T30" fmla="*/ 5552 w 10226"/>
                  <a:gd name="T31" fmla="*/ 16 h 690"/>
                  <a:gd name="T32" fmla="*/ 5888 w 10226"/>
                  <a:gd name="T33" fmla="*/ 0 h 690"/>
                  <a:gd name="T34" fmla="*/ 6336 w 10226"/>
                  <a:gd name="T35" fmla="*/ 0 h 690"/>
                  <a:gd name="T36" fmla="*/ 6784 w 10226"/>
                  <a:gd name="T37" fmla="*/ 0 h 690"/>
                  <a:gd name="T38" fmla="*/ 7040 w 10226"/>
                  <a:gd name="T39" fmla="*/ 32 h 690"/>
                  <a:gd name="T40" fmla="*/ 7376 w 10226"/>
                  <a:gd name="T41" fmla="*/ 48 h 690"/>
                  <a:gd name="T42" fmla="*/ 7632 w 10226"/>
                  <a:gd name="T43" fmla="*/ 80 h 690"/>
                  <a:gd name="T44" fmla="*/ 7872 w 10226"/>
                  <a:gd name="T45" fmla="*/ 112 h 690"/>
                  <a:gd name="T46" fmla="*/ 8128 w 10226"/>
                  <a:gd name="T47" fmla="*/ 144 h 690"/>
                  <a:gd name="T48" fmla="*/ 8368 w 10226"/>
                  <a:gd name="T49" fmla="*/ 176 h 690"/>
                  <a:gd name="T50" fmla="*/ 8624 w 10226"/>
                  <a:gd name="T51" fmla="*/ 208 h 690"/>
                  <a:gd name="T52" fmla="*/ 8864 w 10226"/>
                  <a:gd name="T53" fmla="*/ 240 h 690"/>
                  <a:gd name="T54" fmla="*/ 9120 w 10226"/>
                  <a:gd name="T55" fmla="*/ 272 h 690"/>
                  <a:gd name="T56" fmla="*/ 9360 w 10226"/>
                  <a:gd name="T57" fmla="*/ 304 h 690"/>
                  <a:gd name="T58" fmla="*/ 9616 w 10226"/>
                  <a:gd name="T59" fmla="*/ 336 h 690"/>
                  <a:gd name="T60" fmla="*/ 9950 w 10226"/>
                  <a:gd name="T61" fmla="*/ 376 h 690"/>
                  <a:gd name="T62" fmla="*/ 10016 w 10226"/>
                  <a:gd name="T63" fmla="*/ 656 h 690"/>
                  <a:gd name="T64" fmla="*/ 9664 w 10226"/>
                  <a:gd name="T65" fmla="*/ 640 h 690"/>
                  <a:gd name="T66" fmla="*/ 9408 w 10226"/>
                  <a:gd name="T67" fmla="*/ 608 h 690"/>
                  <a:gd name="T68" fmla="*/ 9168 w 10226"/>
                  <a:gd name="T69" fmla="*/ 576 h 690"/>
                  <a:gd name="T70" fmla="*/ 8915 w 10226"/>
                  <a:gd name="T71" fmla="*/ 537 h 690"/>
                  <a:gd name="T72" fmla="*/ 8672 w 10226"/>
                  <a:gd name="T73" fmla="*/ 512 h 690"/>
                  <a:gd name="T74" fmla="*/ 8419 w 10226"/>
                  <a:gd name="T75" fmla="*/ 473 h 690"/>
                  <a:gd name="T76" fmla="*/ 8179 w 10226"/>
                  <a:gd name="T77" fmla="*/ 425 h 690"/>
                  <a:gd name="T78" fmla="*/ 7923 w 10226"/>
                  <a:gd name="T79" fmla="*/ 409 h 690"/>
                  <a:gd name="T80" fmla="*/ 7683 w 10226"/>
                  <a:gd name="T81" fmla="*/ 377 h 690"/>
                  <a:gd name="T82" fmla="*/ 7427 w 10226"/>
                  <a:gd name="T83" fmla="*/ 345 h 690"/>
                  <a:gd name="T84" fmla="*/ 7184 w 10226"/>
                  <a:gd name="T85" fmla="*/ 320 h 690"/>
                  <a:gd name="T86" fmla="*/ 6832 w 10226"/>
                  <a:gd name="T87" fmla="*/ 304 h 690"/>
                  <a:gd name="T88" fmla="*/ 6480 w 10226"/>
                  <a:gd name="T89" fmla="*/ 288 h 690"/>
                  <a:gd name="T90" fmla="*/ 6048 w 10226"/>
                  <a:gd name="T91" fmla="*/ 288 h 690"/>
                  <a:gd name="T92" fmla="*/ 5694 w 10226"/>
                  <a:gd name="T93" fmla="*/ 297 h 690"/>
                  <a:gd name="T94" fmla="*/ 5248 w 10226"/>
                  <a:gd name="T95" fmla="*/ 304 h 690"/>
                  <a:gd name="T96" fmla="*/ 4990 w 10226"/>
                  <a:gd name="T97" fmla="*/ 313 h 690"/>
                  <a:gd name="T98" fmla="*/ 4654 w 10226"/>
                  <a:gd name="T99" fmla="*/ 345 h 690"/>
                  <a:gd name="T100" fmla="*/ 4304 w 10226"/>
                  <a:gd name="T101" fmla="*/ 368 h 690"/>
                  <a:gd name="T102" fmla="*/ 4064 w 10226"/>
                  <a:gd name="T103" fmla="*/ 400 h 690"/>
                  <a:gd name="T104" fmla="*/ 3712 w 10226"/>
                  <a:gd name="T105" fmla="*/ 416 h 690"/>
                  <a:gd name="T106" fmla="*/ 3360 w 10226"/>
                  <a:gd name="T107" fmla="*/ 432 h 690"/>
                  <a:gd name="T108" fmla="*/ 3024 w 10226"/>
                  <a:gd name="T109" fmla="*/ 448 h 690"/>
                  <a:gd name="T110" fmla="*/ 2766 w 10226"/>
                  <a:gd name="T111" fmla="*/ 473 h 690"/>
                  <a:gd name="T112" fmla="*/ 2416 w 10226"/>
                  <a:gd name="T113" fmla="*/ 464 h 690"/>
                  <a:gd name="T114" fmla="*/ 2080 w 10226"/>
                  <a:gd name="T115" fmla="*/ 480 h 690"/>
                  <a:gd name="T116" fmla="*/ 1632 w 10226"/>
                  <a:gd name="T117" fmla="*/ 480 h 690"/>
                  <a:gd name="T118" fmla="*/ 1280 w 10226"/>
                  <a:gd name="T119" fmla="*/ 464 h 690"/>
                  <a:gd name="T120" fmla="*/ 832 w 10226"/>
                  <a:gd name="T121" fmla="*/ 464 h 690"/>
                  <a:gd name="T122" fmla="*/ 480 w 10226"/>
                  <a:gd name="T123" fmla="*/ 448 h 690"/>
                  <a:gd name="T124" fmla="*/ 147 w 10226"/>
                  <a:gd name="T125" fmla="*/ 409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26" h="690">
                    <a:moveTo>
                      <a:pt x="144" y="128"/>
                    </a:moveTo>
                    <a:lnTo>
                      <a:pt x="192" y="128"/>
                    </a:lnTo>
                    <a:cubicBezTo>
                      <a:pt x="208" y="128"/>
                      <a:pt x="223" y="131"/>
                      <a:pt x="238" y="136"/>
                    </a:cubicBezTo>
                    <a:lnTo>
                      <a:pt x="286" y="152"/>
                    </a:lnTo>
                    <a:lnTo>
                      <a:pt x="240" y="144"/>
                    </a:lnTo>
                    <a:lnTo>
                      <a:pt x="288" y="144"/>
                    </a:lnTo>
                    <a:lnTo>
                      <a:pt x="336" y="144"/>
                    </a:lnTo>
                    <a:lnTo>
                      <a:pt x="384" y="144"/>
                    </a:lnTo>
                    <a:cubicBezTo>
                      <a:pt x="400" y="144"/>
                      <a:pt x="415" y="147"/>
                      <a:pt x="430" y="152"/>
                    </a:cubicBezTo>
                    <a:lnTo>
                      <a:pt x="478" y="168"/>
                    </a:lnTo>
                    <a:lnTo>
                      <a:pt x="432" y="160"/>
                    </a:lnTo>
                    <a:lnTo>
                      <a:pt x="480" y="160"/>
                    </a:lnTo>
                    <a:lnTo>
                      <a:pt x="544" y="160"/>
                    </a:lnTo>
                    <a:lnTo>
                      <a:pt x="592" y="160"/>
                    </a:lnTo>
                    <a:lnTo>
                      <a:pt x="640" y="160"/>
                    </a:lnTo>
                    <a:lnTo>
                      <a:pt x="688" y="160"/>
                    </a:lnTo>
                    <a:lnTo>
                      <a:pt x="736" y="160"/>
                    </a:lnTo>
                    <a:lnTo>
                      <a:pt x="784" y="160"/>
                    </a:lnTo>
                    <a:cubicBezTo>
                      <a:pt x="800" y="160"/>
                      <a:pt x="815" y="163"/>
                      <a:pt x="830" y="168"/>
                    </a:cubicBezTo>
                    <a:lnTo>
                      <a:pt x="878" y="184"/>
                    </a:lnTo>
                    <a:lnTo>
                      <a:pt x="832" y="176"/>
                    </a:lnTo>
                    <a:lnTo>
                      <a:pt x="880" y="176"/>
                    </a:lnTo>
                    <a:lnTo>
                      <a:pt x="928" y="176"/>
                    </a:lnTo>
                    <a:lnTo>
                      <a:pt x="976" y="176"/>
                    </a:lnTo>
                    <a:lnTo>
                      <a:pt x="1040" y="176"/>
                    </a:lnTo>
                    <a:lnTo>
                      <a:pt x="1088" y="176"/>
                    </a:lnTo>
                    <a:lnTo>
                      <a:pt x="1136" y="176"/>
                    </a:lnTo>
                    <a:lnTo>
                      <a:pt x="1184" y="176"/>
                    </a:lnTo>
                    <a:lnTo>
                      <a:pt x="1232" y="176"/>
                    </a:lnTo>
                    <a:lnTo>
                      <a:pt x="1280" y="176"/>
                    </a:lnTo>
                    <a:cubicBezTo>
                      <a:pt x="1296" y="176"/>
                      <a:pt x="1311" y="179"/>
                      <a:pt x="1326" y="184"/>
                    </a:cubicBezTo>
                    <a:lnTo>
                      <a:pt x="1374" y="200"/>
                    </a:lnTo>
                    <a:lnTo>
                      <a:pt x="1328" y="192"/>
                    </a:lnTo>
                    <a:lnTo>
                      <a:pt x="1376" y="192"/>
                    </a:lnTo>
                    <a:lnTo>
                      <a:pt x="1424" y="192"/>
                    </a:lnTo>
                    <a:lnTo>
                      <a:pt x="1472" y="192"/>
                    </a:lnTo>
                    <a:lnTo>
                      <a:pt x="1536" y="192"/>
                    </a:lnTo>
                    <a:lnTo>
                      <a:pt x="1584" y="192"/>
                    </a:lnTo>
                    <a:lnTo>
                      <a:pt x="1632" y="192"/>
                    </a:lnTo>
                    <a:lnTo>
                      <a:pt x="1680" y="192"/>
                    </a:lnTo>
                    <a:lnTo>
                      <a:pt x="1728" y="192"/>
                    </a:lnTo>
                    <a:lnTo>
                      <a:pt x="1776" y="192"/>
                    </a:lnTo>
                    <a:lnTo>
                      <a:pt x="1824" y="192"/>
                    </a:lnTo>
                    <a:lnTo>
                      <a:pt x="1872" y="192"/>
                    </a:lnTo>
                    <a:lnTo>
                      <a:pt x="1920" y="192"/>
                    </a:lnTo>
                    <a:lnTo>
                      <a:pt x="1968" y="192"/>
                    </a:lnTo>
                    <a:lnTo>
                      <a:pt x="2032" y="192"/>
                    </a:lnTo>
                    <a:lnTo>
                      <a:pt x="2080" y="192"/>
                    </a:lnTo>
                    <a:lnTo>
                      <a:pt x="2128" y="192"/>
                    </a:lnTo>
                    <a:lnTo>
                      <a:pt x="2176" y="192"/>
                    </a:lnTo>
                    <a:lnTo>
                      <a:pt x="2224" y="192"/>
                    </a:lnTo>
                    <a:lnTo>
                      <a:pt x="2272" y="192"/>
                    </a:lnTo>
                    <a:lnTo>
                      <a:pt x="2320" y="192"/>
                    </a:lnTo>
                    <a:lnTo>
                      <a:pt x="2368" y="192"/>
                    </a:lnTo>
                    <a:lnTo>
                      <a:pt x="2323" y="200"/>
                    </a:lnTo>
                    <a:lnTo>
                      <a:pt x="2371" y="184"/>
                    </a:lnTo>
                    <a:cubicBezTo>
                      <a:pt x="2386" y="179"/>
                      <a:pt x="2401" y="176"/>
                      <a:pt x="2416" y="176"/>
                    </a:cubicBezTo>
                    <a:lnTo>
                      <a:pt x="2464" y="176"/>
                    </a:lnTo>
                    <a:lnTo>
                      <a:pt x="2528" y="176"/>
                    </a:lnTo>
                    <a:lnTo>
                      <a:pt x="2576" y="176"/>
                    </a:lnTo>
                    <a:lnTo>
                      <a:pt x="2624" y="176"/>
                    </a:lnTo>
                    <a:cubicBezTo>
                      <a:pt x="2640" y="176"/>
                      <a:pt x="2655" y="179"/>
                      <a:pt x="2670" y="184"/>
                    </a:cubicBezTo>
                    <a:lnTo>
                      <a:pt x="2718" y="200"/>
                    </a:lnTo>
                    <a:lnTo>
                      <a:pt x="2672" y="192"/>
                    </a:lnTo>
                    <a:lnTo>
                      <a:pt x="2720" y="192"/>
                    </a:lnTo>
                    <a:lnTo>
                      <a:pt x="2675" y="200"/>
                    </a:lnTo>
                    <a:lnTo>
                      <a:pt x="2723" y="184"/>
                    </a:lnTo>
                    <a:cubicBezTo>
                      <a:pt x="2738" y="179"/>
                      <a:pt x="2753" y="176"/>
                      <a:pt x="2768" y="176"/>
                    </a:cubicBezTo>
                    <a:lnTo>
                      <a:pt x="2816" y="176"/>
                    </a:lnTo>
                    <a:lnTo>
                      <a:pt x="2864" y="176"/>
                    </a:lnTo>
                    <a:lnTo>
                      <a:pt x="2912" y="176"/>
                    </a:lnTo>
                    <a:lnTo>
                      <a:pt x="2867" y="184"/>
                    </a:lnTo>
                    <a:lnTo>
                      <a:pt x="2915" y="168"/>
                    </a:lnTo>
                    <a:cubicBezTo>
                      <a:pt x="2930" y="163"/>
                      <a:pt x="2945" y="160"/>
                      <a:pt x="2960" y="160"/>
                    </a:cubicBezTo>
                    <a:lnTo>
                      <a:pt x="3024" y="160"/>
                    </a:lnTo>
                    <a:lnTo>
                      <a:pt x="3072" y="160"/>
                    </a:lnTo>
                    <a:lnTo>
                      <a:pt x="3120" y="160"/>
                    </a:lnTo>
                    <a:lnTo>
                      <a:pt x="3168" y="160"/>
                    </a:lnTo>
                    <a:lnTo>
                      <a:pt x="3216" y="160"/>
                    </a:lnTo>
                    <a:lnTo>
                      <a:pt x="3264" y="160"/>
                    </a:lnTo>
                    <a:lnTo>
                      <a:pt x="3312" y="160"/>
                    </a:lnTo>
                    <a:lnTo>
                      <a:pt x="3267" y="168"/>
                    </a:lnTo>
                    <a:lnTo>
                      <a:pt x="3315" y="152"/>
                    </a:lnTo>
                    <a:cubicBezTo>
                      <a:pt x="3330" y="147"/>
                      <a:pt x="3345" y="144"/>
                      <a:pt x="3360" y="144"/>
                    </a:cubicBezTo>
                    <a:lnTo>
                      <a:pt x="3408" y="144"/>
                    </a:lnTo>
                    <a:lnTo>
                      <a:pt x="3456" y="144"/>
                    </a:lnTo>
                    <a:lnTo>
                      <a:pt x="3520" y="144"/>
                    </a:lnTo>
                    <a:lnTo>
                      <a:pt x="3568" y="144"/>
                    </a:lnTo>
                    <a:lnTo>
                      <a:pt x="3616" y="144"/>
                    </a:lnTo>
                    <a:lnTo>
                      <a:pt x="3571" y="152"/>
                    </a:lnTo>
                    <a:lnTo>
                      <a:pt x="3619" y="136"/>
                    </a:lnTo>
                    <a:cubicBezTo>
                      <a:pt x="3634" y="131"/>
                      <a:pt x="3649" y="128"/>
                      <a:pt x="3664" y="128"/>
                    </a:cubicBezTo>
                    <a:lnTo>
                      <a:pt x="3712" y="128"/>
                    </a:lnTo>
                    <a:lnTo>
                      <a:pt x="3760" y="128"/>
                    </a:lnTo>
                    <a:lnTo>
                      <a:pt x="3808" y="128"/>
                    </a:lnTo>
                    <a:lnTo>
                      <a:pt x="3856" y="128"/>
                    </a:lnTo>
                    <a:lnTo>
                      <a:pt x="3811" y="136"/>
                    </a:lnTo>
                    <a:lnTo>
                      <a:pt x="3859" y="120"/>
                    </a:lnTo>
                    <a:cubicBezTo>
                      <a:pt x="3874" y="115"/>
                      <a:pt x="3889" y="112"/>
                      <a:pt x="3904" y="112"/>
                    </a:cubicBezTo>
                    <a:lnTo>
                      <a:pt x="3952" y="112"/>
                    </a:lnTo>
                    <a:lnTo>
                      <a:pt x="4016" y="112"/>
                    </a:lnTo>
                    <a:lnTo>
                      <a:pt x="4064" y="112"/>
                    </a:lnTo>
                    <a:lnTo>
                      <a:pt x="4019" y="120"/>
                    </a:lnTo>
                    <a:lnTo>
                      <a:pt x="4067" y="104"/>
                    </a:lnTo>
                    <a:cubicBezTo>
                      <a:pt x="4082" y="99"/>
                      <a:pt x="4097" y="96"/>
                      <a:pt x="4112" y="96"/>
                    </a:cubicBezTo>
                    <a:lnTo>
                      <a:pt x="4160" y="96"/>
                    </a:lnTo>
                    <a:lnTo>
                      <a:pt x="4208" y="96"/>
                    </a:lnTo>
                    <a:lnTo>
                      <a:pt x="4163" y="104"/>
                    </a:lnTo>
                    <a:lnTo>
                      <a:pt x="4211" y="88"/>
                    </a:lnTo>
                    <a:cubicBezTo>
                      <a:pt x="4226" y="83"/>
                      <a:pt x="4241" y="80"/>
                      <a:pt x="4256" y="80"/>
                    </a:cubicBezTo>
                    <a:lnTo>
                      <a:pt x="4304" y="80"/>
                    </a:lnTo>
                    <a:lnTo>
                      <a:pt x="4352" y="80"/>
                    </a:lnTo>
                    <a:lnTo>
                      <a:pt x="4400" y="80"/>
                    </a:lnTo>
                    <a:lnTo>
                      <a:pt x="4355" y="88"/>
                    </a:lnTo>
                    <a:lnTo>
                      <a:pt x="4403" y="72"/>
                    </a:lnTo>
                    <a:cubicBezTo>
                      <a:pt x="4418" y="67"/>
                      <a:pt x="4433" y="64"/>
                      <a:pt x="4448" y="64"/>
                    </a:cubicBezTo>
                    <a:lnTo>
                      <a:pt x="4512" y="64"/>
                    </a:lnTo>
                    <a:lnTo>
                      <a:pt x="4560" y="64"/>
                    </a:lnTo>
                    <a:lnTo>
                      <a:pt x="4608" y="64"/>
                    </a:lnTo>
                    <a:lnTo>
                      <a:pt x="4563" y="72"/>
                    </a:lnTo>
                    <a:lnTo>
                      <a:pt x="4611" y="56"/>
                    </a:lnTo>
                    <a:cubicBezTo>
                      <a:pt x="4626" y="51"/>
                      <a:pt x="4641" y="48"/>
                      <a:pt x="4656" y="48"/>
                    </a:cubicBezTo>
                    <a:lnTo>
                      <a:pt x="4704" y="48"/>
                    </a:lnTo>
                    <a:lnTo>
                      <a:pt x="4752" y="48"/>
                    </a:lnTo>
                    <a:lnTo>
                      <a:pt x="4800" y="48"/>
                    </a:lnTo>
                    <a:lnTo>
                      <a:pt x="4848" y="48"/>
                    </a:lnTo>
                    <a:lnTo>
                      <a:pt x="4896" y="48"/>
                    </a:lnTo>
                    <a:lnTo>
                      <a:pt x="4851" y="56"/>
                    </a:lnTo>
                    <a:lnTo>
                      <a:pt x="4899" y="40"/>
                    </a:lnTo>
                    <a:cubicBezTo>
                      <a:pt x="4914" y="35"/>
                      <a:pt x="4929" y="32"/>
                      <a:pt x="4944" y="32"/>
                    </a:cubicBezTo>
                    <a:lnTo>
                      <a:pt x="5008" y="32"/>
                    </a:lnTo>
                    <a:lnTo>
                      <a:pt x="5056" y="32"/>
                    </a:lnTo>
                    <a:lnTo>
                      <a:pt x="5104" y="32"/>
                    </a:lnTo>
                    <a:lnTo>
                      <a:pt x="5152" y="32"/>
                    </a:lnTo>
                    <a:lnTo>
                      <a:pt x="5107" y="40"/>
                    </a:lnTo>
                    <a:lnTo>
                      <a:pt x="5155" y="24"/>
                    </a:lnTo>
                    <a:cubicBezTo>
                      <a:pt x="5170" y="19"/>
                      <a:pt x="5185" y="16"/>
                      <a:pt x="5200" y="16"/>
                    </a:cubicBezTo>
                    <a:lnTo>
                      <a:pt x="5248" y="16"/>
                    </a:lnTo>
                    <a:lnTo>
                      <a:pt x="5296" y="16"/>
                    </a:lnTo>
                    <a:lnTo>
                      <a:pt x="5344" y="16"/>
                    </a:lnTo>
                    <a:lnTo>
                      <a:pt x="5392" y="16"/>
                    </a:lnTo>
                    <a:lnTo>
                      <a:pt x="5440" y="16"/>
                    </a:lnTo>
                    <a:lnTo>
                      <a:pt x="5504" y="16"/>
                    </a:lnTo>
                    <a:lnTo>
                      <a:pt x="5552" y="16"/>
                    </a:lnTo>
                    <a:lnTo>
                      <a:pt x="5600" y="16"/>
                    </a:lnTo>
                    <a:lnTo>
                      <a:pt x="5648" y="16"/>
                    </a:lnTo>
                    <a:lnTo>
                      <a:pt x="5603" y="24"/>
                    </a:lnTo>
                    <a:lnTo>
                      <a:pt x="5651" y="8"/>
                    </a:lnTo>
                    <a:cubicBezTo>
                      <a:pt x="5666" y="3"/>
                      <a:pt x="5681" y="0"/>
                      <a:pt x="5696" y="0"/>
                    </a:cubicBezTo>
                    <a:lnTo>
                      <a:pt x="5744" y="0"/>
                    </a:lnTo>
                    <a:lnTo>
                      <a:pt x="5792" y="0"/>
                    </a:lnTo>
                    <a:lnTo>
                      <a:pt x="5840" y="0"/>
                    </a:lnTo>
                    <a:lnTo>
                      <a:pt x="5888" y="0"/>
                    </a:lnTo>
                    <a:lnTo>
                      <a:pt x="5936" y="0"/>
                    </a:lnTo>
                    <a:lnTo>
                      <a:pt x="5984" y="0"/>
                    </a:lnTo>
                    <a:lnTo>
                      <a:pt x="6048" y="0"/>
                    </a:lnTo>
                    <a:lnTo>
                      <a:pt x="6096" y="0"/>
                    </a:lnTo>
                    <a:lnTo>
                      <a:pt x="6144" y="0"/>
                    </a:lnTo>
                    <a:lnTo>
                      <a:pt x="6192" y="0"/>
                    </a:lnTo>
                    <a:lnTo>
                      <a:pt x="6240" y="0"/>
                    </a:lnTo>
                    <a:lnTo>
                      <a:pt x="6288" y="0"/>
                    </a:lnTo>
                    <a:lnTo>
                      <a:pt x="6336" y="0"/>
                    </a:lnTo>
                    <a:lnTo>
                      <a:pt x="6384" y="0"/>
                    </a:lnTo>
                    <a:lnTo>
                      <a:pt x="6432" y="0"/>
                    </a:lnTo>
                    <a:lnTo>
                      <a:pt x="6480" y="0"/>
                    </a:lnTo>
                    <a:lnTo>
                      <a:pt x="6544" y="0"/>
                    </a:lnTo>
                    <a:lnTo>
                      <a:pt x="6592" y="0"/>
                    </a:lnTo>
                    <a:lnTo>
                      <a:pt x="6640" y="0"/>
                    </a:lnTo>
                    <a:lnTo>
                      <a:pt x="6688" y="0"/>
                    </a:lnTo>
                    <a:lnTo>
                      <a:pt x="6736" y="0"/>
                    </a:lnTo>
                    <a:lnTo>
                      <a:pt x="6784" y="0"/>
                    </a:lnTo>
                    <a:cubicBezTo>
                      <a:pt x="6800" y="0"/>
                      <a:pt x="6815" y="3"/>
                      <a:pt x="6830" y="8"/>
                    </a:cubicBezTo>
                    <a:lnTo>
                      <a:pt x="6878" y="24"/>
                    </a:lnTo>
                    <a:lnTo>
                      <a:pt x="6832" y="16"/>
                    </a:lnTo>
                    <a:lnTo>
                      <a:pt x="6880" y="16"/>
                    </a:lnTo>
                    <a:lnTo>
                      <a:pt x="6928" y="16"/>
                    </a:lnTo>
                    <a:lnTo>
                      <a:pt x="6976" y="16"/>
                    </a:lnTo>
                    <a:cubicBezTo>
                      <a:pt x="6988" y="16"/>
                      <a:pt x="7000" y="18"/>
                      <a:pt x="7011" y="21"/>
                    </a:cubicBezTo>
                    <a:lnTo>
                      <a:pt x="7075" y="37"/>
                    </a:lnTo>
                    <a:lnTo>
                      <a:pt x="7040" y="32"/>
                    </a:lnTo>
                    <a:lnTo>
                      <a:pt x="7088" y="32"/>
                    </a:lnTo>
                    <a:lnTo>
                      <a:pt x="7136" y="32"/>
                    </a:lnTo>
                    <a:lnTo>
                      <a:pt x="7184" y="32"/>
                    </a:lnTo>
                    <a:lnTo>
                      <a:pt x="7232" y="32"/>
                    </a:lnTo>
                    <a:cubicBezTo>
                      <a:pt x="7248" y="32"/>
                      <a:pt x="7263" y="35"/>
                      <a:pt x="7278" y="40"/>
                    </a:cubicBezTo>
                    <a:lnTo>
                      <a:pt x="7326" y="56"/>
                    </a:lnTo>
                    <a:lnTo>
                      <a:pt x="7280" y="48"/>
                    </a:lnTo>
                    <a:lnTo>
                      <a:pt x="7328" y="48"/>
                    </a:lnTo>
                    <a:lnTo>
                      <a:pt x="7376" y="48"/>
                    </a:lnTo>
                    <a:lnTo>
                      <a:pt x="7424" y="48"/>
                    </a:lnTo>
                    <a:cubicBezTo>
                      <a:pt x="7440" y="48"/>
                      <a:pt x="7455" y="51"/>
                      <a:pt x="7470" y="56"/>
                    </a:cubicBezTo>
                    <a:lnTo>
                      <a:pt x="7518" y="72"/>
                    </a:lnTo>
                    <a:lnTo>
                      <a:pt x="7472" y="64"/>
                    </a:lnTo>
                    <a:lnTo>
                      <a:pt x="7536" y="64"/>
                    </a:lnTo>
                    <a:cubicBezTo>
                      <a:pt x="7552" y="64"/>
                      <a:pt x="7567" y="67"/>
                      <a:pt x="7582" y="72"/>
                    </a:cubicBezTo>
                    <a:lnTo>
                      <a:pt x="7630" y="88"/>
                    </a:lnTo>
                    <a:lnTo>
                      <a:pt x="7584" y="80"/>
                    </a:lnTo>
                    <a:lnTo>
                      <a:pt x="7632" y="80"/>
                    </a:lnTo>
                    <a:lnTo>
                      <a:pt x="7680" y="80"/>
                    </a:lnTo>
                    <a:cubicBezTo>
                      <a:pt x="7696" y="80"/>
                      <a:pt x="7711" y="83"/>
                      <a:pt x="7726" y="88"/>
                    </a:cubicBezTo>
                    <a:lnTo>
                      <a:pt x="7774" y="104"/>
                    </a:lnTo>
                    <a:lnTo>
                      <a:pt x="7728" y="96"/>
                    </a:lnTo>
                    <a:lnTo>
                      <a:pt x="7776" y="96"/>
                    </a:lnTo>
                    <a:lnTo>
                      <a:pt x="7824" y="96"/>
                    </a:lnTo>
                    <a:cubicBezTo>
                      <a:pt x="7840" y="96"/>
                      <a:pt x="7855" y="99"/>
                      <a:pt x="7870" y="104"/>
                    </a:cubicBezTo>
                    <a:lnTo>
                      <a:pt x="7918" y="120"/>
                    </a:lnTo>
                    <a:lnTo>
                      <a:pt x="7872" y="112"/>
                    </a:lnTo>
                    <a:lnTo>
                      <a:pt x="7920" y="112"/>
                    </a:lnTo>
                    <a:cubicBezTo>
                      <a:pt x="7936" y="112"/>
                      <a:pt x="7951" y="115"/>
                      <a:pt x="7966" y="120"/>
                    </a:cubicBezTo>
                    <a:lnTo>
                      <a:pt x="8014" y="136"/>
                    </a:lnTo>
                    <a:lnTo>
                      <a:pt x="7968" y="128"/>
                    </a:lnTo>
                    <a:lnTo>
                      <a:pt x="8032" y="128"/>
                    </a:lnTo>
                    <a:lnTo>
                      <a:pt x="8080" y="128"/>
                    </a:lnTo>
                    <a:cubicBezTo>
                      <a:pt x="8096" y="128"/>
                      <a:pt x="8111" y="131"/>
                      <a:pt x="8126" y="136"/>
                    </a:cubicBezTo>
                    <a:lnTo>
                      <a:pt x="8174" y="152"/>
                    </a:lnTo>
                    <a:lnTo>
                      <a:pt x="8128" y="144"/>
                    </a:lnTo>
                    <a:lnTo>
                      <a:pt x="8176" y="144"/>
                    </a:lnTo>
                    <a:lnTo>
                      <a:pt x="8224" y="144"/>
                    </a:lnTo>
                    <a:cubicBezTo>
                      <a:pt x="8240" y="144"/>
                      <a:pt x="8255" y="147"/>
                      <a:pt x="8270" y="152"/>
                    </a:cubicBezTo>
                    <a:lnTo>
                      <a:pt x="8318" y="168"/>
                    </a:lnTo>
                    <a:lnTo>
                      <a:pt x="8272" y="160"/>
                    </a:lnTo>
                    <a:lnTo>
                      <a:pt x="8320" y="160"/>
                    </a:lnTo>
                    <a:cubicBezTo>
                      <a:pt x="8336" y="160"/>
                      <a:pt x="8351" y="163"/>
                      <a:pt x="8366" y="168"/>
                    </a:cubicBezTo>
                    <a:lnTo>
                      <a:pt x="8414" y="184"/>
                    </a:lnTo>
                    <a:lnTo>
                      <a:pt x="8368" y="176"/>
                    </a:lnTo>
                    <a:lnTo>
                      <a:pt x="8416" y="176"/>
                    </a:lnTo>
                    <a:cubicBezTo>
                      <a:pt x="8432" y="176"/>
                      <a:pt x="8447" y="179"/>
                      <a:pt x="8462" y="184"/>
                    </a:cubicBezTo>
                    <a:lnTo>
                      <a:pt x="8510" y="200"/>
                    </a:lnTo>
                    <a:lnTo>
                      <a:pt x="8464" y="192"/>
                    </a:lnTo>
                    <a:lnTo>
                      <a:pt x="8528" y="192"/>
                    </a:lnTo>
                    <a:cubicBezTo>
                      <a:pt x="8544" y="192"/>
                      <a:pt x="8559" y="195"/>
                      <a:pt x="8574" y="200"/>
                    </a:cubicBezTo>
                    <a:lnTo>
                      <a:pt x="8622" y="216"/>
                    </a:lnTo>
                    <a:lnTo>
                      <a:pt x="8576" y="208"/>
                    </a:lnTo>
                    <a:lnTo>
                      <a:pt x="8624" y="208"/>
                    </a:lnTo>
                    <a:cubicBezTo>
                      <a:pt x="8640" y="208"/>
                      <a:pt x="8655" y="211"/>
                      <a:pt x="8670" y="216"/>
                    </a:cubicBezTo>
                    <a:lnTo>
                      <a:pt x="8718" y="232"/>
                    </a:lnTo>
                    <a:lnTo>
                      <a:pt x="8672" y="224"/>
                    </a:lnTo>
                    <a:lnTo>
                      <a:pt x="8720" y="224"/>
                    </a:lnTo>
                    <a:lnTo>
                      <a:pt x="8768" y="224"/>
                    </a:lnTo>
                    <a:cubicBezTo>
                      <a:pt x="8784" y="224"/>
                      <a:pt x="8799" y="227"/>
                      <a:pt x="8814" y="232"/>
                    </a:cubicBezTo>
                    <a:lnTo>
                      <a:pt x="8862" y="248"/>
                    </a:lnTo>
                    <a:lnTo>
                      <a:pt x="8816" y="240"/>
                    </a:lnTo>
                    <a:lnTo>
                      <a:pt x="8864" y="240"/>
                    </a:lnTo>
                    <a:lnTo>
                      <a:pt x="8912" y="240"/>
                    </a:lnTo>
                    <a:cubicBezTo>
                      <a:pt x="8928" y="240"/>
                      <a:pt x="8943" y="243"/>
                      <a:pt x="8958" y="248"/>
                    </a:cubicBezTo>
                    <a:lnTo>
                      <a:pt x="9006" y="264"/>
                    </a:lnTo>
                    <a:lnTo>
                      <a:pt x="8960" y="256"/>
                    </a:lnTo>
                    <a:lnTo>
                      <a:pt x="9024" y="256"/>
                    </a:lnTo>
                    <a:cubicBezTo>
                      <a:pt x="9040" y="256"/>
                      <a:pt x="9055" y="259"/>
                      <a:pt x="9070" y="264"/>
                    </a:cubicBezTo>
                    <a:lnTo>
                      <a:pt x="9118" y="280"/>
                    </a:lnTo>
                    <a:lnTo>
                      <a:pt x="9072" y="272"/>
                    </a:lnTo>
                    <a:lnTo>
                      <a:pt x="9120" y="272"/>
                    </a:lnTo>
                    <a:cubicBezTo>
                      <a:pt x="9136" y="272"/>
                      <a:pt x="9151" y="275"/>
                      <a:pt x="9166" y="280"/>
                    </a:cubicBezTo>
                    <a:lnTo>
                      <a:pt x="9214" y="296"/>
                    </a:lnTo>
                    <a:lnTo>
                      <a:pt x="9168" y="288"/>
                    </a:lnTo>
                    <a:lnTo>
                      <a:pt x="9216" y="288"/>
                    </a:lnTo>
                    <a:cubicBezTo>
                      <a:pt x="9232" y="288"/>
                      <a:pt x="9247" y="291"/>
                      <a:pt x="9262" y="296"/>
                    </a:cubicBezTo>
                    <a:lnTo>
                      <a:pt x="9310" y="312"/>
                    </a:lnTo>
                    <a:lnTo>
                      <a:pt x="9264" y="304"/>
                    </a:lnTo>
                    <a:lnTo>
                      <a:pt x="9312" y="304"/>
                    </a:lnTo>
                    <a:lnTo>
                      <a:pt x="9360" y="304"/>
                    </a:lnTo>
                    <a:cubicBezTo>
                      <a:pt x="9376" y="304"/>
                      <a:pt x="9391" y="307"/>
                      <a:pt x="9406" y="312"/>
                    </a:cubicBezTo>
                    <a:lnTo>
                      <a:pt x="9454" y="328"/>
                    </a:lnTo>
                    <a:lnTo>
                      <a:pt x="9408" y="320"/>
                    </a:lnTo>
                    <a:lnTo>
                      <a:pt x="9456" y="320"/>
                    </a:lnTo>
                    <a:cubicBezTo>
                      <a:pt x="9468" y="320"/>
                      <a:pt x="9480" y="322"/>
                      <a:pt x="9491" y="325"/>
                    </a:cubicBezTo>
                    <a:lnTo>
                      <a:pt x="9555" y="341"/>
                    </a:lnTo>
                    <a:lnTo>
                      <a:pt x="9520" y="336"/>
                    </a:lnTo>
                    <a:lnTo>
                      <a:pt x="9568" y="336"/>
                    </a:lnTo>
                    <a:lnTo>
                      <a:pt x="9616" y="336"/>
                    </a:lnTo>
                    <a:cubicBezTo>
                      <a:pt x="9632" y="336"/>
                      <a:pt x="9647" y="339"/>
                      <a:pt x="9662" y="344"/>
                    </a:cubicBezTo>
                    <a:lnTo>
                      <a:pt x="9710" y="360"/>
                    </a:lnTo>
                    <a:lnTo>
                      <a:pt x="9664" y="352"/>
                    </a:lnTo>
                    <a:lnTo>
                      <a:pt x="9712" y="352"/>
                    </a:lnTo>
                    <a:lnTo>
                      <a:pt x="9760" y="352"/>
                    </a:lnTo>
                    <a:lnTo>
                      <a:pt x="9808" y="352"/>
                    </a:lnTo>
                    <a:lnTo>
                      <a:pt x="9856" y="352"/>
                    </a:lnTo>
                    <a:cubicBezTo>
                      <a:pt x="9872" y="352"/>
                      <a:pt x="9887" y="355"/>
                      <a:pt x="9902" y="360"/>
                    </a:cubicBezTo>
                    <a:lnTo>
                      <a:pt x="9950" y="376"/>
                    </a:lnTo>
                    <a:lnTo>
                      <a:pt x="9904" y="368"/>
                    </a:lnTo>
                    <a:lnTo>
                      <a:pt x="9952" y="368"/>
                    </a:lnTo>
                    <a:lnTo>
                      <a:pt x="10016" y="368"/>
                    </a:lnTo>
                    <a:cubicBezTo>
                      <a:pt x="10032" y="368"/>
                      <a:pt x="10047" y="371"/>
                      <a:pt x="10062" y="376"/>
                    </a:cubicBezTo>
                    <a:lnTo>
                      <a:pt x="10110" y="392"/>
                    </a:lnTo>
                    <a:cubicBezTo>
                      <a:pt x="10185" y="417"/>
                      <a:pt x="10226" y="499"/>
                      <a:pt x="10201" y="574"/>
                    </a:cubicBezTo>
                    <a:cubicBezTo>
                      <a:pt x="10176" y="649"/>
                      <a:pt x="10094" y="690"/>
                      <a:pt x="10019" y="665"/>
                    </a:cubicBezTo>
                    <a:lnTo>
                      <a:pt x="9971" y="649"/>
                    </a:lnTo>
                    <a:lnTo>
                      <a:pt x="10016" y="656"/>
                    </a:lnTo>
                    <a:lnTo>
                      <a:pt x="9952" y="656"/>
                    </a:lnTo>
                    <a:lnTo>
                      <a:pt x="9904" y="656"/>
                    </a:lnTo>
                    <a:cubicBezTo>
                      <a:pt x="9889" y="656"/>
                      <a:pt x="9874" y="654"/>
                      <a:pt x="9859" y="649"/>
                    </a:cubicBezTo>
                    <a:lnTo>
                      <a:pt x="9811" y="633"/>
                    </a:lnTo>
                    <a:lnTo>
                      <a:pt x="9856" y="640"/>
                    </a:lnTo>
                    <a:lnTo>
                      <a:pt x="9808" y="640"/>
                    </a:lnTo>
                    <a:lnTo>
                      <a:pt x="9760" y="640"/>
                    </a:lnTo>
                    <a:lnTo>
                      <a:pt x="9712" y="640"/>
                    </a:lnTo>
                    <a:lnTo>
                      <a:pt x="9664" y="640"/>
                    </a:lnTo>
                    <a:cubicBezTo>
                      <a:pt x="9649" y="640"/>
                      <a:pt x="9634" y="638"/>
                      <a:pt x="9619" y="633"/>
                    </a:cubicBezTo>
                    <a:lnTo>
                      <a:pt x="9571" y="617"/>
                    </a:lnTo>
                    <a:lnTo>
                      <a:pt x="9616" y="624"/>
                    </a:lnTo>
                    <a:lnTo>
                      <a:pt x="9568" y="624"/>
                    </a:lnTo>
                    <a:lnTo>
                      <a:pt x="9520" y="624"/>
                    </a:lnTo>
                    <a:cubicBezTo>
                      <a:pt x="9509" y="624"/>
                      <a:pt x="9497" y="623"/>
                      <a:pt x="9486" y="620"/>
                    </a:cubicBezTo>
                    <a:lnTo>
                      <a:pt x="9422" y="604"/>
                    </a:lnTo>
                    <a:lnTo>
                      <a:pt x="9456" y="608"/>
                    </a:lnTo>
                    <a:lnTo>
                      <a:pt x="9408" y="608"/>
                    </a:lnTo>
                    <a:cubicBezTo>
                      <a:pt x="9393" y="608"/>
                      <a:pt x="9378" y="606"/>
                      <a:pt x="9363" y="601"/>
                    </a:cubicBezTo>
                    <a:lnTo>
                      <a:pt x="9315" y="585"/>
                    </a:lnTo>
                    <a:lnTo>
                      <a:pt x="9360" y="592"/>
                    </a:lnTo>
                    <a:lnTo>
                      <a:pt x="9312" y="592"/>
                    </a:lnTo>
                    <a:lnTo>
                      <a:pt x="9264" y="592"/>
                    </a:lnTo>
                    <a:cubicBezTo>
                      <a:pt x="9249" y="592"/>
                      <a:pt x="9234" y="590"/>
                      <a:pt x="9219" y="585"/>
                    </a:cubicBezTo>
                    <a:lnTo>
                      <a:pt x="9171" y="569"/>
                    </a:lnTo>
                    <a:lnTo>
                      <a:pt x="9216" y="576"/>
                    </a:lnTo>
                    <a:lnTo>
                      <a:pt x="9168" y="576"/>
                    </a:lnTo>
                    <a:cubicBezTo>
                      <a:pt x="9153" y="576"/>
                      <a:pt x="9138" y="574"/>
                      <a:pt x="9123" y="569"/>
                    </a:cubicBezTo>
                    <a:lnTo>
                      <a:pt x="9075" y="553"/>
                    </a:lnTo>
                    <a:lnTo>
                      <a:pt x="9120" y="560"/>
                    </a:lnTo>
                    <a:lnTo>
                      <a:pt x="9072" y="560"/>
                    </a:lnTo>
                    <a:cubicBezTo>
                      <a:pt x="9057" y="560"/>
                      <a:pt x="9042" y="558"/>
                      <a:pt x="9027" y="553"/>
                    </a:cubicBezTo>
                    <a:lnTo>
                      <a:pt x="8979" y="537"/>
                    </a:lnTo>
                    <a:lnTo>
                      <a:pt x="9024" y="544"/>
                    </a:lnTo>
                    <a:lnTo>
                      <a:pt x="8960" y="544"/>
                    </a:lnTo>
                    <a:cubicBezTo>
                      <a:pt x="8945" y="544"/>
                      <a:pt x="8930" y="542"/>
                      <a:pt x="8915" y="537"/>
                    </a:cubicBezTo>
                    <a:lnTo>
                      <a:pt x="8867" y="521"/>
                    </a:lnTo>
                    <a:lnTo>
                      <a:pt x="8912" y="528"/>
                    </a:lnTo>
                    <a:lnTo>
                      <a:pt x="8864" y="528"/>
                    </a:lnTo>
                    <a:lnTo>
                      <a:pt x="8816" y="528"/>
                    </a:lnTo>
                    <a:cubicBezTo>
                      <a:pt x="8801" y="528"/>
                      <a:pt x="8786" y="526"/>
                      <a:pt x="8771" y="521"/>
                    </a:cubicBezTo>
                    <a:lnTo>
                      <a:pt x="8723" y="505"/>
                    </a:lnTo>
                    <a:lnTo>
                      <a:pt x="8768" y="512"/>
                    </a:lnTo>
                    <a:lnTo>
                      <a:pt x="8720" y="512"/>
                    </a:lnTo>
                    <a:lnTo>
                      <a:pt x="8672" y="512"/>
                    </a:lnTo>
                    <a:cubicBezTo>
                      <a:pt x="8657" y="512"/>
                      <a:pt x="8642" y="510"/>
                      <a:pt x="8627" y="505"/>
                    </a:cubicBezTo>
                    <a:lnTo>
                      <a:pt x="8579" y="489"/>
                    </a:lnTo>
                    <a:lnTo>
                      <a:pt x="8624" y="496"/>
                    </a:lnTo>
                    <a:lnTo>
                      <a:pt x="8576" y="496"/>
                    </a:lnTo>
                    <a:cubicBezTo>
                      <a:pt x="8561" y="496"/>
                      <a:pt x="8546" y="494"/>
                      <a:pt x="8531" y="489"/>
                    </a:cubicBezTo>
                    <a:lnTo>
                      <a:pt x="8483" y="473"/>
                    </a:lnTo>
                    <a:lnTo>
                      <a:pt x="8528" y="480"/>
                    </a:lnTo>
                    <a:lnTo>
                      <a:pt x="8464" y="480"/>
                    </a:lnTo>
                    <a:cubicBezTo>
                      <a:pt x="8449" y="480"/>
                      <a:pt x="8434" y="478"/>
                      <a:pt x="8419" y="473"/>
                    </a:cubicBezTo>
                    <a:lnTo>
                      <a:pt x="8371" y="457"/>
                    </a:lnTo>
                    <a:lnTo>
                      <a:pt x="8416" y="464"/>
                    </a:lnTo>
                    <a:lnTo>
                      <a:pt x="8368" y="464"/>
                    </a:lnTo>
                    <a:cubicBezTo>
                      <a:pt x="8353" y="464"/>
                      <a:pt x="8338" y="462"/>
                      <a:pt x="8323" y="457"/>
                    </a:cubicBezTo>
                    <a:lnTo>
                      <a:pt x="8275" y="441"/>
                    </a:lnTo>
                    <a:lnTo>
                      <a:pt x="8320" y="448"/>
                    </a:lnTo>
                    <a:lnTo>
                      <a:pt x="8272" y="448"/>
                    </a:lnTo>
                    <a:cubicBezTo>
                      <a:pt x="8257" y="448"/>
                      <a:pt x="8242" y="446"/>
                      <a:pt x="8227" y="441"/>
                    </a:cubicBezTo>
                    <a:lnTo>
                      <a:pt x="8179" y="425"/>
                    </a:lnTo>
                    <a:lnTo>
                      <a:pt x="8224" y="432"/>
                    </a:lnTo>
                    <a:lnTo>
                      <a:pt x="8176" y="432"/>
                    </a:lnTo>
                    <a:lnTo>
                      <a:pt x="8128" y="432"/>
                    </a:lnTo>
                    <a:cubicBezTo>
                      <a:pt x="8113" y="432"/>
                      <a:pt x="8098" y="430"/>
                      <a:pt x="8083" y="425"/>
                    </a:cubicBezTo>
                    <a:lnTo>
                      <a:pt x="8035" y="409"/>
                    </a:lnTo>
                    <a:lnTo>
                      <a:pt x="8080" y="416"/>
                    </a:lnTo>
                    <a:lnTo>
                      <a:pt x="8032" y="416"/>
                    </a:lnTo>
                    <a:lnTo>
                      <a:pt x="7968" y="416"/>
                    </a:lnTo>
                    <a:cubicBezTo>
                      <a:pt x="7953" y="416"/>
                      <a:pt x="7938" y="414"/>
                      <a:pt x="7923" y="409"/>
                    </a:cubicBezTo>
                    <a:lnTo>
                      <a:pt x="7875" y="393"/>
                    </a:lnTo>
                    <a:lnTo>
                      <a:pt x="7920" y="400"/>
                    </a:lnTo>
                    <a:lnTo>
                      <a:pt x="7872" y="400"/>
                    </a:lnTo>
                    <a:cubicBezTo>
                      <a:pt x="7857" y="400"/>
                      <a:pt x="7842" y="398"/>
                      <a:pt x="7827" y="393"/>
                    </a:cubicBezTo>
                    <a:lnTo>
                      <a:pt x="7779" y="377"/>
                    </a:lnTo>
                    <a:lnTo>
                      <a:pt x="7824" y="384"/>
                    </a:lnTo>
                    <a:lnTo>
                      <a:pt x="7776" y="384"/>
                    </a:lnTo>
                    <a:lnTo>
                      <a:pt x="7728" y="384"/>
                    </a:lnTo>
                    <a:cubicBezTo>
                      <a:pt x="7713" y="384"/>
                      <a:pt x="7698" y="382"/>
                      <a:pt x="7683" y="377"/>
                    </a:cubicBezTo>
                    <a:lnTo>
                      <a:pt x="7635" y="361"/>
                    </a:lnTo>
                    <a:lnTo>
                      <a:pt x="7680" y="368"/>
                    </a:lnTo>
                    <a:lnTo>
                      <a:pt x="7632" y="368"/>
                    </a:lnTo>
                    <a:lnTo>
                      <a:pt x="7584" y="368"/>
                    </a:lnTo>
                    <a:cubicBezTo>
                      <a:pt x="7569" y="368"/>
                      <a:pt x="7554" y="366"/>
                      <a:pt x="7539" y="361"/>
                    </a:cubicBezTo>
                    <a:lnTo>
                      <a:pt x="7491" y="345"/>
                    </a:lnTo>
                    <a:lnTo>
                      <a:pt x="7536" y="352"/>
                    </a:lnTo>
                    <a:lnTo>
                      <a:pt x="7472" y="352"/>
                    </a:lnTo>
                    <a:cubicBezTo>
                      <a:pt x="7457" y="352"/>
                      <a:pt x="7442" y="350"/>
                      <a:pt x="7427" y="345"/>
                    </a:cubicBezTo>
                    <a:lnTo>
                      <a:pt x="7379" y="329"/>
                    </a:lnTo>
                    <a:lnTo>
                      <a:pt x="7424" y="336"/>
                    </a:lnTo>
                    <a:lnTo>
                      <a:pt x="7376" y="336"/>
                    </a:lnTo>
                    <a:lnTo>
                      <a:pt x="7328" y="336"/>
                    </a:lnTo>
                    <a:lnTo>
                      <a:pt x="7280" y="336"/>
                    </a:lnTo>
                    <a:cubicBezTo>
                      <a:pt x="7265" y="336"/>
                      <a:pt x="7250" y="334"/>
                      <a:pt x="7235" y="329"/>
                    </a:cubicBezTo>
                    <a:lnTo>
                      <a:pt x="7187" y="313"/>
                    </a:lnTo>
                    <a:lnTo>
                      <a:pt x="7232" y="320"/>
                    </a:lnTo>
                    <a:lnTo>
                      <a:pt x="7184" y="320"/>
                    </a:lnTo>
                    <a:lnTo>
                      <a:pt x="7136" y="320"/>
                    </a:lnTo>
                    <a:lnTo>
                      <a:pt x="7088" y="320"/>
                    </a:lnTo>
                    <a:lnTo>
                      <a:pt x="7040" y="320"/>
                    </a:lnTo>
                    <a:cubicBezTo>
                      <a:pt x="7029" y="320"/>
                      <a:pt x="7017" y="319"/>
                      <a:pt x="7006" y="316"/>
                    </a:cubicBezTo>
                    <a:lnTo>
                      <a:pt x="6942" y="300"/>
                    </a:lnTo>
                    <a:lnTo>
                      <a:pt x="6976" y="304"/>
                    </a:lnTo>
                    <a:lnTo>
                      <a:pt x="6928" y="304"/>
                    </a:lnTo>
                    <a:lnTo>
                      <a:pt x="6880" y="304"/>
                    </a:lnTo>
                    <a:lnTo>
                      <a:pt x="6832" y="304"/>
                    </a:lnTo>
                    <a:cubicBezTo>
                      <a:pt x="6817" y="304"/>
                      <a:pt x="6802" y="302"/>
                      <a:pt x="6787" y="297"/>
                    </a:cubicBezTo>
                    <a:lnTo>
                      <a:pt x="6739" y="281"/>
                    </a:lnTo>
                    <a:lnTo>
                      <a:pt x="6784" y="288"/>
                    </a:lnTo>
                    <a:lnTo>
                      <a:pt x="6736" y="288"/>
                    </a:lnTo>
                    <a:lnTo>
                      <a:pt x="6688" y="288"/>
                    </a:lnTo>
                    <a:lnTo>
                      <a:pt x="6640" y="288"/>
                    </a:lnTo>
                    <a:lnTo>
                      <a:pt x="6592" y="288"/>
                    </a:lnTo>
                    <a:lnTo>
                      <a:pt x="6544" y="288"/>
                    </a:lnTo>
                    <a:lnTo>
                      <a:pt x="6480" y="288"/>
                    </a:lnTo>
                    <a:lnTo>
                      <a:pt x="6432" y="288"/>
                    </a:lnTo>
                    <a:lnTo>
                      <a:pt x="6384" y="288"/>
                    </a:lnTo>
                    <a:lnTo>
                      <a:pt x="6336" y="288"/>
                    </a:lnTo>
                    <a:lnTo>
                      <a:pt x="6288" y="288"/>
                    </a:lnTo>
                    <a:lnTo>
                      <a:pt x="6240" y="288"/>
                    </a:lnTo>
                    <a:lnTo>
                      <a:pt x="6192" y="288"/>
                    </a:lnTo>
                    <a:lnTo>
                      <a:pt x="6144" y="288"/>
                    </a:lnTo>
                    <a:lnTo>
                      <a:pt x="6096" y="288"/>
                    </a:lnTo>
                    <a:lnTo>
                      <a:pt x="6048" y="288"/>
                    </a:lnTo>
                    <a:lnTo>
                      <a:pt x="5984" y="288"/>
                    </a:lnTo>
                    <a:lnTo>
                      <a:pt x="5936" y="288"/>
                    </a:lnTo>
                    <a:lnTo>
                      <a:pt x="5888" y="288"/>
                    </a:lnTo>
                    <a:lnTo>
                      <a:pt x="5840" y="288"/>
                    </a:lnTo>
                    <a:lnTo>
                      <a:pt x="5792" y="288"/>
                    </a:lnTo>
                    <a:lnTo>
                      <a:pt x="5744" y="288"/>
                    </a:lnTo>
                    <a:lnTo>
                      <a:pt x="5696" y="288"/>
                    </a:lnTo>
                    <a:lnTo>
                      <a:pt x="5742" y="281"/>
                    </a:lnTo>
                    <a:lnTo>
                      <a:pt x="5694" y="297"/>
                    </a:lnTo>
                    <a:cubicBezTo>
                      <a:pt x="5679" y="302"/>
                      <a:pt x="5664" y="304"/>
                      <a:pt x="5648" y="304"/>
                    </a:cubicBezTo>
                    <a:lnTo>
                      <a:pt x="5600" y="304"/>
                    </a:lnTo>
                    <a:lnTo>
                      <a:pt x="5552" y="304"/>
                    </a:lnTo>
                    <a:lnTo>
                      <a:pt x="5504" y="304"/>
                    </a:lnTo>
                    <a:lnTo>
                      <a:pt x="5440" y="304"/>
                    </a:lnTo>
                    <a:lnTo>
                      <a:pt x="5392" y="304"/>
                    </a:lnTo>
                    <a:lnTo>
                      <a:pt x="5344" y="304"/>
                    </a:lnTo>
                    <a:lnTo>
                      <a:pt x="5296" y="304"/>
                    </a:lnTo>
                    <a:lnTo>
                      <a:pt x="5248" y="304"/>
                    </a:lnTo>
                    <a:lnTo>
                      <a:pt x="5200" y="304"/>
                    </a:lnTo>
                    <a:lnTo>
                      <a:pt x="5246" y="297"/>
                    </a:lnTo>
                    <a:lnTo>
                      <a:pt x="5198" y="313"/>
                    </a:lnTo>
                    <a:cubicBezTo>
                      <a:pt x="5183" y="318"/>
                      <a:pt x="5168" y="320"/>
                      <a:pt x="5152" y="320"/>
                    </a:cubicBezTo>
                    <a:lnTo>
                      <a:pt x="5104" y="320"/>
                    </a:lnTo>
                    <a:lnTo>
                      <a:pt x="5056" y="320"/>
                    </a:lnTo>
                    <a:lnTo>
                      <a:pt x="5008" y="320"/>
                    </a:lnTo>
                    <a:lnTo>
                      <a:pt x="4944" y="320"/>
                    </a:lnTo>
                    <a:lnTo>
                      <a:pt x="4990" y="313"/>
                    </a:lnTo>
                    <a:lnTo>
                      <a:pt x="4942" y="329"/>
                    </a:lnTo>
                    <a:cubicBezTo>
                      <a:pt x="4927" y="334"/>
                      <a:pt x="4912" y="336"/>
                      <a:pt x="4896" y="336"/>
                    </a:cubicBezTo>
                    <a:lnTo>
                      <a:pt x="4848" y="336"/>
                    </a:lnTo>
                    <a:lnTo>
                      <a:pt x="4800" y="336"/>
                    </a:lnTo>
                    <a:lnTo>
                      <a:pt x="4752" y="336"/>
                    </a:lnTo>
                    <a:lnTo>
                      <a:pt x="4704" y="336"/>
                    </a:lnTo>
                    <a:lnTo>
                      <a:pt x="4656" y="336"/>
                    </a:lnTo>
                    <a:lnTo>
                      <a:pt x="4702" y="329"/>
                    </a:lnTo>
                    <a:lnTo>
                      <a:pt x="4654" y="345"/>
                    </a:lnTo>
                    <a:cubicBezTo>
                      <a:pt x="4639" y="350"/>
                      <a:pt x="4624" y="352"/>
                      <a:pt x="4608" y="352"/>
                    </a:cubicBezTo>
                    <a:lnTo>
                      <a:pt x="4560" y="352"/>
                    </a:lnTo>
                    <a:lnTo>
                      <a:pt x="4512" y="352"/>
                    </a:lnTo>
                    <a:lnTo>
                      <a:pt x="4448" y="352"/>
                    </a:lnTo>
                    <a:lnTo>
                      <a:pt x="4494" y="345"/>
                    </a:lnTo>
                    <a:lnTo>
                      <a:pt x="4446" y="361"/>
                    </a:lnTo>
                    <a:cubicBezTo>
                      <a:pt x="4431" y="366"/>
                      <a:pt x="4416" y="368"/>
                      <a:pt x="4400" y="368"/>
                    </a:cubicBezTo>
                    <a:lnTo>
                      <a:pt x="4352" y="368"/>
                    </a:lnTo>
                    <a:lnTo>
                      <a:pt x="4304" y="368"/>
                    </a:lnTo>
                    <a:lnTo>
                      <a:pt x="4256" y="368"/>
                    </a:lnTo>
                    <a:lnTo>
                      <a:pt x="4302" y="361"/>
                    </a:lnTo>
                    <a:lnTo>
                      <a:pt x="4254" y="377"/>
                    </a:lnTo>
                    <a:cubicBezTo>
                      <a:pt x="4239" y="382"/>
                      <a:pt x="4224" y="384"/>
                      <a:pt x="4208" y="384"/>
                    </a:cubicBezTo>
                    <a:lnTo>
                      <a:pt x="4160" y="384"/>
                    </a:lnTo>
                    <a:lnTo>
                      <a:pt x="4112" y="384"/>
                    </a:lnTo>
                    <a:lnTo>
                      <a:pt x="4158" y="377"/>
                    </a:lnTo>
                    <a:lnTo>
                      <a:pt x="4110" y="393"/>
                    </a:lnTo>
                    <a:cubicBezTo>
                      <a:pt x="4095" y="398"/>
                      <a:pt x="4080" y="400"/>
                      <a:pt x="4064" y="400"/>
                    </a:cubicBezTo>
                    <a:lnTo>
                      <a:pt x="4016" y="400"/>
                    </a:lnTo>
                    <a:lnTo>
                      <a:pt x="3952" y="400"/>
                    </a:lnTo>
                    <a:lnTo>
                      <a:pt x="3904" y="400"/>
                    </a:lnTo>
                    <a:lnTo>
                      <a:pt x="3950" y="393"/>
                    </a:lnTo>
                    <a:lnTo>
                      <a:pt x="3902" y="409"/>
                    </a:lnTo>
                    <a:cubicBezTo>
                      <a:pt x="3887" y="414"/>
                      <a:pt x="3872" y="416"/>
                      <a:pt x="3856" y="416"/>
                    </a:cubicBezTo>
                    <a:lnTo>
                      <a:pt x="3808" y="416"/>
                    </a:lnTo>
                    <a:lnTo>
                      <a:pt x="3760" y="416"/>
                    </a:lnTo>
                    <a:lnTo>
                      <a:pt x="3712" y="416"/>
                    </a:lnTo>
                    <a:lnTo>
                      <a:pt x="3664" y="416"/>
                    </a:lnTo>
                    <a:lnTo>
                      <a:pt x="3710" y="409"/>
                    </a:lnTo>
                    <a:lnTo>
                      <a:pt x="3662" y="425"/>
                    </a:lnTo>
                    <a:cubicBezTo>
                      <a:pt x="3647" y="430"/>
                      <a:pt x="3632" y="432"/>
                      <a:pt x="3616" y="432"/>
                    </a:cubicBezTo>
                    <a:lnTo>
                      <a:pt x="3568" y="432"/>
                    </a:lnTo>
                    <a:lnTo>
                      <a:pt x="3520" y="432"/>
                    </a:lnTo>
                    <a:lnTo>
                      <a:pt x="3456" y="432"/>
                    </a:lnTo>
                    <a:lnTo>
                      <a:pt x="3408" y="432"/>
                    </a:lnTo>
                    <a:lnTo>
                      <a:pt x="3360" y="432"/>
                    </a:lnTo>
                    <a:lnTo>
                      <a:pt x="3406" y="425"/>
                    </a:lnTo>
                    <a:lnTo>
                      <a:pt x="3358" y="441"/>
                    </a:lnTo>
                    <a:cubicBezTo>
                      <a:pt x="3343" y="446"/>
                      <a:pt x="3328" y="448"/>
                      <a:pt x="3312" y="448"/>
                    </a:cubicBezTo>
                    <a:lnTo>
                      <a:pt x="3264" y="448"/>
                    </a:lnTo>
                    <a:lnTo>
                      <a:pt x="3216" y="448"/>
                    </a:lnTo>
                    <a:lnTo>
                      <a:pt x="3168" y="448"/>
                    </a:lnTo>
                    <a:lnTo>
                      <a:pt x="3120" y="448"/>
                    </a:lnTo>
                    <a:lnTo>
                      <a:pt x="3072" y="448"/>
                    </a:lnTo>
                    <a:lnTo>
                      <a:pt x="3024" y="448"/>
                    </a:lnTo>
                    <a:lnTo>
                      <a:pt x="2960" y="448"/>
                    </a:lnTo>
                    <a:lnTo>
                      <a:pt x="3006" y="441"/>
                    </a:lnTo>
                    <a:lnTo>
                      <a:pt x="2958" y="457"/>
                    </a:lnTo>
                    <a:cubicBezTo>
                      <a:pt x="2943" y="462"/>
                      <a:pt x="2928" y="464"/>
                      <a:pt x="2912" y="464"/>
                    </a:cubicBezTo>
                    <a:lnTo>
                      <a:pt x="2864" y="464"/>
                    </a:lnTo>
                    <a:lnTo>
                      <a:pt x="2816" y="464"/>
                    </a:lnTo>
                    <a:lnTo>
                      <a:pt x="2768" y="464"/>
                    </a:lnTo>
                    <a:lnTo>
                      <a:pt x="2814" y="457"/>
                    </a:lnTo>
                    <a:lnTo>
                      <a:pt x="2766" y="473"/>
                    </a:lnTo>
                    <a:cubicBezTo>
                      <a:pt x="2751" y="478"/>
                      <a:pt x="2736" y="480"/>
                      <a:pt x="2720" y="480"/>
                    </a:cubicBezTo>
                    <a:lnTo>
                      <a:pt x="2672" y="480"/>
                    </a:lnTo>
                    <a:cubicBezTo>
                      <a:pt x="2657" y="480"/>
                      <a:pt x="2642" y="478"/>
                      <a:pt x="2627" y="473"/>
                    </a:cubicBezTo>
                    <a:lnTo>
                      <a:pt x="2579" y="457"/>
                    </a:lnTo>
                    <a:lnTo>
                      <a:pt x="2624" y="464"/>
                    </a:lnTo>
                    <a:lnTo>
                      <a:pt x="2576" y="464"/>
                    </a:lnTo>
                    <a:lnTo>
                      <a:pt x="2528" y="464"/>
                    </a:lnTo>
                    <a:lnTo>
                      <a:pt x="2464" y="464"/>
                    </a:lnTo>
                    <a:lnTo>
                      <a:pt x="2416" y="464"/>
                    </a:lnTo>
                    <a:lnTo>
                      <a:pt x="2462" y="457"/>
                    </a:lnTo>
                    <a:lnTo>
                      <a:pt x="2414" y="473"/>
                    </a:lnTo>
                    <a:cubicBezTo>
                      <a:pt x="2399" y="478"/>
                      <a:pt x="2384" y="480"/>
                      <a:pt x="2368" y="480"/>
                    </a:cubicBezTo>
                    <a:lnTo>
                      <a:pt x="2320" y="480"/>
                    </a:lnTo>
                    <a:lnTo>
                      <a:pt x="2272" y="480"/>
                    </a:lnTo>
                    <a:lnTo>
                      <a:pt x="2224" y="480"/>
                    </a:lnTo>
                    <a:lnTo>
                      <a:pt x="2176" y="480"/>
                    </a:lnTo>
                    <a:lnTo>
                      <a:pt x="2128" y="480"/>
                    </a:lnTo>
                    <a:lnTo>
                      <a:pt x="2080" y="480"/>
                    </a:lnTo>
                    <a:lnTo>
                      <a:pt x="2032" y="480"/>
                    </a:lnTo>
                    <a:lnTo>
                      <a:pt x="1968" y="480"/>
                    </a:lnTo>
                    <a:lnTo>
                      <a:pt x="1920" y="480"/>
                    </a:lnTo>
                    <a:lnTo>
                      <a:pt x="1872" y="480"/>
                    </a:lnTo>
                    <a:lnTo>
                      <a:pt x="1824" y="480"/>
                    </a:lnTo>
                    <a:lnTo>
                      <a:pt x="1776" y="480"/>
                    </a:lnTo>
                    <a:lnTo>
                      <a:pt x="1728" y="480"/>
                    </a:lnTo>
                    <a:lnTo>
                      <a:pt x="1680" y="480"/>
                    </a:lnTo>
                    <a:lnTo>
                      <a:pt x="1632" y="480"/>
                    </a:lnTo>
                    <a:lnTo>
                      <a:pt x="1584" y="480"/>
                    </a:lnTo>
                    <a:lnTo>
                      <a:pt x="1536" y="480"/>
                    </a:lnTo>
                    <a:lnTo>
                      <a:pt x="1472" y="480"/>
                    </a:lnTo>
                    <a:lnTo>
                      <a:pt x="1424" y="480"/>
                    </a:lnTo>
                    <a:lnTo>
                      <a:pt x="1376" y="480"/>
                    </a:lnTo>
                    <a:lnTo>
                      <a:pt x="1328" y="480"/>
                    </a:lnTo>
                    <a:cubicBezTo>
                      <a:pt x="1313" y="480"/>
                      <a:pt x="1298" y="478"/>
                      <a:pt x="1283" y="473"/>
                    </a:cubicBezTo>
                    <a:lnTo>
                      <a:pt x="1235" y="457"/>
                    </a:lnTo>
                    <a:lnTo>
                      <a:pt x="1280" y="464"/>
                    </a:lnTo>
                    <a:lnTo>
                      <a:pt x="1232" y="464"/>
                    </a:lnTo>
                    <a:lnTo>
                      <a:pt x="1184" y="464"/>
                    </a:lnTo>
                    <a:lnTo>
                      <a:pt x="1136" y="464"/>
                    </a:lnTo>
                    <a:lnTo>
                      <a:pt x="1088" y="464"/>
                    </a:lnTo>
                    <a:lnTo>
                      <a:pt x="1040" y="464"/>
                    </a:lnTo>
                    <a:lnTo>
                      <a:pt x="976" y="464"/>
                    </a:lnTo>
                    <a:lnTo>
                      <a:pt x="928" y="464"/>
                    </a:lnTo>
                    <a:lnTo>
                      <a:pt x="880" y="464"/>
                    </a:lnTo>
                    <a:lnTo>
                      <a:pt x="832" y="464"/>
                    </a:lnTo>
                    <a:cubicBezTo>
                      <a:pt x="817" y="464"/>
                      <a:pt x="802" y="462"/>
                      <a:pt x="787" y="457"/>
                    </a:cubicBezTo>
                    <a:lnTo>
                      <a:pt x="739" y="441"/>
                    </a:lnTo>
                    <a:lnTo>
                      <a:pt x="784" y="448"/>
                    </a:lnTo>
                    <a:lnTo>
                      <a:pt x="736" y="448"/>
                    </a:lnTo>
                    <a:lnTo>
                      <a:pt x="688" y="448"/>
                    </a:lnTo>
                    <a:lnTo>
                      <a:pt x="640" y="448"/>
                    </a:lnTo>
                    <a:lnTo>
                      <a:pt x="592" y="448"/>
                    </a:lnTo>
                    <a:lnTo>
                      <a:pt x="544" y="448"/>
                    </a:lnTo>
                    <a:lnTo>
                      <a:pt x="480" y="448"/>
                    </a:lnTo>
                    <a:lnTo>
                      <a:pt x="432" y="448"/>
                    </a:lnTo>
                    <a:cubicBezTo>
                      <a:pt x="417" y="448"/>
                      <a:pt x="402" y="446"/>
                      <a:pt x="387" y="441"/>
                    </a:cubicBezTo>
                    <a:lnTo>
                      <a:pt x="339" y="425"/>
                    </a:lnTo>
                    <a:lnTo>
                      <a:pt x="384" y="432"/>
                    </a:lnTo>
                    <a:lnTo>
                      <a:pt x="336" y="432"/>
                    </a:lnTo>
                    <a:lnTo>
                      <a:pt x="288" y="432"/>
                    </a:lnTo>
                    <a:lnTo>
                      <a:pt x="240" y="432"/>
                    </a:lnTo>
                    <a:cubicBezTo>
                      <a:pt x="225" y="432"/>
                      <a:pt x="210" y="430"/>
                      <a:pt x="195" y="425"/>
                    </a:cubicBezTo>
                    <a:lnTo>
                      <a:pt x="147" y="409"/>
                    </a:lnTo>
                    <a:lnTo>
                      <a:pt x="192" y="416"/>
                    </a:lnTo>
                    <a:lnTo>
                      <a:pt x="144" y="416"/>
                    </a:lnTo>
                    <a:cubicBezTo>
                      <a:pt x="65" y="416"/>
                      <a:pt x="0" y="352"/>
                      <a:pt x="0" y="272"/>
                    </a:cubicBezTo>
                    <a:cubicBezTo>
                      <a:pt x="0" y="193"/>
                      <a:pt x="65" y="128"/>
                      <a:pt x="144" y="128"/>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3" name="Freeform 64"/>
              <p:cNvSpPr>
                <a:spLocks/>
              </p:cNvSpPr>
              <p:nvPr/>
            </p:nvSpPr>
            <p:spPr bwMode="auto">
              <a:xfrm>
                <a:off x="1533525" y="4354513"/>
                <a:ext cx="971550" cy="1249362"/>
              </a:xfrm>
              <a:custGeom>
                <a:avLst/>
                <a:gdLst>
                  <a:gd name="T0" fmla="*/ 384 w 10212"/>
                  <a:gd name="T1" fmla="*/ 12832 h 13120"/>
                  <a:gd name="T2" fmla="*/ 784 w 10212"/>
                  <a:gd name="T3" fmla="*/ 12832 h 13120"/>
                  <a:gd name="T4" fmla="*/ 990 w 10212"/>
                  <a:gd name="T5" fmla="*/ 12821 h 13120"/>
                  <a:gd name="T6" fmla="*/ 1283 w 10212"/>
                  <a:gd name="T7" fmla="*/ 12792 h 13120"/>
                  <a:gd name="T8" fmla="*/ 1475 w 10212"/>
                  <a:gd name="T9" fmla="*/ 12776 h 13120"/>
                  <a:gd name="T10" fmla="*/ 1683 w 10212"/>
                  <a:gd name="T11" fmla="*/ 12744 h 13120"/>
                  <a:gd name="T12" fmla="*/ 1971 w 10212"/>
                  <a:gd name="T13" fmla="*/ 12664 h 13120"/>
                  <a:gd name="T14" fmla="*/ 2371 w 10212"/>
                  <a:gd name="T15" fmla="*/ 12536 h 13120"/>
                  <a:gd name="T16" fmla="*/ 2675 w 10212"/>
                  <a:gd name="T17" fmla="*/ 12424 h 13120"/>
                  <a:gd name="T18" fmla="*/ 2963 w 10212"/>
                  <a:gd name="T19" fmla="*/ 12312 h 13120"/>
                  <a:gd name="T20" fmla="*/ 3185 w 10212"/>
                  <a:gd name="T21" fmla="*/ 12169 h 13120"/>
                  <a:gd name="T22" fmla="*/ 3403 w 10212"/>
                  <a:gd name="T23" fmla="*/ 11979 h 13120"/>
                  <a:gd name="T24" fmla="*/ 3632 w 10212"/>
                  <a:gd name="T25" fmla="*/ 11632 h 13120"/>
                  <a:gd name="T26" fmla="*/ 4026 w 10212"/>
                  <a:gd name="T27" fmla="*/ 10670 h 13120"/>
                  <a:gd name="T28" fmla="*/ 4410 w 10212"/>
                  <a:gd name="T29" fmla="*/ 9694 h 13120"/>
                  <a:gd name="T30" fmla="*/ 4804 w 10212"/>
                  <a:gd name="T31" fmla="*/ 8242 h 13120"/>
                  <a:gd name="T32" fmla="*/ 5202 w 10212"/>
                  <a:gd name="T33" fmla="*/ 6089 h 13120"/>
                  <a:gd name="T34" fmla="*/ 5603 w 10212"/>
                  <a:gd name="T35" fmla="*/ 4020 h 13120"/>
                  <a:gd name="T36" fmla="*/ 6006 w 10212"/>
                  <a:gd name="T37" fmla="*/ 2379 h 13120"/>
                  <a:gd name="T38" fmla="*/ 6394 w 10212"/>
                  <a:gd name="T39" fmla="*/ 1230 h 13120"/>
                  <a:gd name="T40" fmla="*/ 6805 w 10212"/>
                  <a:gd name="T41" fmla="*/ 406 h 13120"/>
                  <a:gd name="T42" fmla="*/ 7083 w 10212"/>
                  <a:gd name="T43" fmla="*/ 123 h 13120"/>
                  <a:gd name="T44" fmla="*/ 7424 w 10212"/>
                  <a:gd name="T45" fmla="*/ 0 h 13120"/>
                  <a:gd name="T46" fmla="*/ 7726 w 10212"/>
                  <a:gd name="T47" fmla="*/ 56 h 13120"/>
                  <a:gd name="T48" fmla="*/ 8014 w 10212"/>
                  <a:gd name="T49" fmla="*/ 136 h 13120"/>
                  <a:gd name="T50" fmla="*/ 8222 w 10212"/>
                  <a:gd name="T51" fmla="*/ 168 h 13120"/>
                  <a:gd name="T52" fmla="*/ 8496 w 10212"/>
                  <a:gd name="T53" fmla="*/ 265 h 13120"/>
                  <a:gd name="T54" fmla="*/ 8774 w 10212"/>
                  <a:gd name="T55" fmla="*/ 475 h 13120"/>
                  <a:gd name="T56" fmla="*/ 9132 w 10212"/>
                  <a:gd name="T57" fmla="*/ 950 h 13120"/>
                  <a:gd name="T58" fmla="*/ 9489 w 10212"/>
                  <a:gd name="T59" fmla="*/ 1664 h 13120"/>
                  <a:gd name="T60" fmla="*/ 9889 w 10212"/>
                  <a:gd name="T61" fmla="*/ 2448 h 13120"/>
                  <a:gd name="T62" fmla="*/ 9916 w 10212"/>
                  <a:gd name="T63" fmla="*/ 3145 h 13120"/>
                  <a:gd name="T64" fmla="*/ 9541 w 10212"/>
                  <a:gd name="T65" fmla="*/ 2411 h 13120"/>
                  <a:gd name="T66" fmla="*/ 9136 w 10212"/>
                  <a:gd name="T67" fmla="*/ 1601 h 13120"/>
                  <a:gd name="T68" fmla="*/ 8797 w 10212"/>
                  <a:gd name="T69" fmla="*/ 951 h 13120"/>
                  <a:gd name="T70" fmla="*/ 8538 w 10212"/>
                  <a:gd name="T71" fmla="*/ 660 h 13120"/>
                  <a:gd name="T72" fmla="*/ 8323 w 10212"/>
                  <a:gd name="T73" fmla="*/ 489 h 13120"/>
                  <a:gd name="T74" fmla="*/ 8128 w 10212"/>
                  <a:gd name="T75" fmla="*/ 448 h 13120"/>
                  <a:gd name="T76" fmla="*/ 7827 w 10212"/>
                  <a:gd name="T77" fmla="*/ 377 h 13120"/>
                  <a:gd name="T78" fmla="*/ 7534 w 10212"/>
                  <a:gd name="T79" fmla="*/ 300 h 13120"/>
                  <a:gd name="T80" fmla="*/ 7328 w 10212"/>
                  <a:gd name="T81" fmla="*/ 288 h 13120"/>
                  <a:gd name="T82" fmla="*/ 7223 w 10212"/>
                  <a:gd name="T83" fmla="*/ 388 h 13120"/>
                  <a:gd name="T84" fmla="*/ 6956 w 10212"/>
                  <a:gd name="T85" fmla="*/ 715 h 13120"/>
                  <a:gd name="T86" fmla="*/ 6567 w 10212"/>
                  <a:gd name="T87" fmla="*/ 1587 h 13120"/>
                  <a:gd name="T88" fmla="*/ 6172 w 10212"/>
                  <a:gd name="T89" fmla="*/ 2803 h 13120"/>
                  <a:gd name="T90" fmla="*/ 5790 w 10212"/>
                  <a:gd name="T91" fmla="*/ 4555 h 13120"/>
                  <a:gd name="T92" fmla="*/ 5391 w 10212"/>
                  <a:gd name="T93" fmla="*/ 6696 h 13120"/>
                  <a:gd name="T94" fmla="*/ 4989 w 10212"/>
                  <a:gd name="T95" fmla="*/ 8737 h 13120"/>
                  <a:gd name="T96" fmla="*/ 4581 w 10212"/>
                  <a:gd name="T97" fmla="*/ 10057 h 13120"/>
                  <a:gd name="T98" fmla="*/ 4183 w 10212"/>
                  <a:gd name="T99" fmla="*/ 11027 h 13120"/>
                  <a:gd name="T100" fmla="*/ 3788 w 10212"/>
                  <a:gd name="T101" fmla="*/ 11947 h 13120"/>
                  <a:gd name="T102" fmla="*/ 3510 w 10212"/>
                  <a:gd name="T103" fmla="*/ 12278 h 13120"/>
                  <a:gd name="T104" fmla="*/ 3318 w 10212"/>
                  <a:gd name="T105" fmla="*/ 12438 h 13120"/>
                  <a:gd name="T106" fmla="*/ 3040 w 10212"/>
                  <a:gd name="T107" fmla="*/ 12600 h 13120"/>
                  <a:gd name="T108" fmla="*/ 2752 w 10212"/>
                  <a:gd name="T109" fmla="*/ 12712 h 13120"/>
                  <a:gd name="T110" fmla="*/ 2366 w 10212"/>
                  <a:gd name="T111" fmla="*/ 12841 h 13120"/>
                  <a:gd name="T112" fmla="*/ 1968 w 10212"/>
                  <a:gd name="T113" fmla="*/ 12960 h 13120"/>
                  <a:gd name="T114" fmla="*/ 1680 w 10212"/>
                  <a:gd name="T115" fmla="*/ 13024 h 13120"/>
                  <a:gd name="T116" fmla="*/ 1472 w 10212"/>
                  <a:gd name="T117" fmla="*/ 13056 h 13120"/>
                  <a:gd name="T118" fmla="*/ 1280 w 10212"/>
                  <a:gd name="T119" fmla="*/ 13088 h 13120"/>
                  <a:gd name="T120" fmla="*/ 976 w 10212"/>
                  <a:gd name="T121" fmla="*/ 13104 h 13120"/>
                  <a:gd name="T122" fmla="*/ 688 w 10212"/>
                  <a:gd name="T123" fmla="*/ 13120 h 13120"/>
                  <a:gd name="T124" fmla="*/ 291 w 10212"/>
                  <a:gd name="T125" fmla="*/ 13113 h 13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12" h="13120">
                    <a:moveTo>
                      <a:pt x="144" y="12816"/>
                    </a:moveTo>
                    <a:lnTo>
                      <a:pt x="192" y="12816"/>
                    </a:lnTo>
                    <a:lnTo>
                      <a:pt x="240" y="12816"/>
                    </a:lnTo>
                    <a:lnTo>
                      <a:pt x="288" y="12816"/>
                    </a:lnTo>
                    <a:cubicBezTo>
                      <a:pt x="304" y="12816"/>
                      <a:pt x="319" y="12819"/>
                      <a:pt x="334" y="12824"/>
                    </a:cubicBezTo>
                    <a:lnTo>
                      <a:pt x="382" y="12840"/>
                    </a:lnTo>
                    <a:lnTo>
                      <a:pt x="336" y="12832"/>
                    </a:lnTo>
                    <a:lnTo>
                      <a:pt x="384" y="12832"/>
                    </a:lnTo>
                    <a:lnTo>
                      <a:pt x="432" y="12832"/>
                    </a:lnTo>
                    <a:lnTo>
                      <a:pt x="480" y="12832"/>
                    </a:lnTo>
                    <a:lnTo>
                      <a:pt x="528" y="12832"/>
                    </a:lnTo>
                    <a:lnTo>
                      <a:pt x="592" y="12832"/>
                    </a:lnTo>
                    <a:lnTo>
                      <a:pt x="640" y="12832"/>
                    </a:lnTo>
                    <a:lnTo>
                      <a:pt x="688" y="12832"/>
                    </a:lnTo>
                    <a:lnTo>
                      <a:pt x="736" y="12832"/>
                    </a:lnTo>
                    <a:lnTo>
                      <a:pt x="784" y="12832"/>
                    </a:lnTo>
                    <a:lnTo>
                      <a:pt x="832" y="12832"/>
                    </a:lnTo>
                    <a:lnTo>
                      <a:pt x="880" y="12832"/>
                    </a:lnTo>
                    <a:lnTo>
                      <a:pt x="835" y="12840"/>
                    </a:lnTo>
                    <a:lnTo>
                      <a:pt x="883" y="12824"/>
                    </a:lnTo>
                    <a:cubicBezTo>
                      <a:pt x="898" y="12819"/>
                      <a:pt x="913" y="12816"/>
                      <a:pt x="928" y="12816"/>
                    </a:cubicBezTo>
                    <a:lnTo>
                      <a:pt x="976" y="12816"/>
                    </a:lnTo>
                    <a:lnTo>
                      <a:pt x="1024" y="12816"/>
                    </a:lnTo>
                    <a:lnTo>
                      <a:pt x="990" y="12821"/>
                    </a:lnTo>
                    <a:lnTo>
                      <a:pt x="1054" y="12805"/>
                    </a:lnTo>
                    <a:cubicBezTo>
                      <a:pt x="1065" y="12802"/>
                      <a:pt x="1077" y="12800"/>
                      <a:pt x="1088" y="12800"/>
                    </a:cubicBezTo>
                    <a:lnTo>
                      <a:pt x="1136" y="12800"/>
                    </a:lnTo>
                    <a:lnTo>
                      <a:pt x="1184" y="12800"/>
                    </a:lnTo>
                    <a:lnTo>
                      <a:pt x="1232" y="12800"/>
                    </a:lnTo>
                    <a:lnTo>
                      <a:pt x="1280" y="12800"/>
                    </a:lnTo>
                    <a:lnTo>
                      <a:pt x="1235" y="12808"/>
                    </a:lnTo>
                    <a:lnTo>
                      <a:pt x="1283" y="12792"/>
                    </a:lnTo>
                    <a:cubicBezTo>
                      <a:pt x="1298" y="12787"/>
                      <a:pt x="1313" y="12784"/>
                      <a:pt x="1328" y="12784"/>
                    </a:cubicBezTo>
                    <a:lnTo>
                      <a:pt x="1376" y="12784"/>
                    </a:lnTo>
                    <a:lnTo>
                      <a:pt x="1331" y="12792"/>
                    </a:lnTo>
                    <a:lnTo>
                      <a:pt x="1379" y="12776"/>
                    </a:lnTo>
                    <a:cubicBezTo>
                      <a:pt x="1394" y="12771"/>
                      <a:pt x="1409" y="12768"/>
                      <a:pt x="1424" y="12768"/>
                    </a:cubicBezTo>
                    <a:lnTo>
                      <a:pt x="1472" y="12768"/>
                    </a:lnTo>
                    <a:lnTo>
                      <a:pt x="1520" y="12768"/>
                    </a:lnTo>
                    <a:lnTo>
                      <a:pt x="1475" y="12776"/>
                    </a:lnTo>
                    <a:lnTo>
                      <a:pt x="1523" y="12760"/>
                    </a:lnTo>
                    <a:cubicBezTo>
                      <a:pt x="1538" y="12755"/>
                      <a:pt x="1553" y="12752"/>
                      <a:pt x="1568" y="12752"/>
                    </a:cubicBezTo>
                    <a:lnTo>
                      <a:pt x="1632" y="12752"/>
                    </a:lnTo>
                    <a:lnTo>
                      <a:pt x="1587" y="12760"/>
                    </a:lnTo>
                    <a:lnTo>
                      <a:pt x="1635" y="12744"/>
                    </a:lnTo>
                    <a:cubicBezTo>
                      <a:pt x="1650" y="12739"/>
                      <a:pt x="1665" y="12736"/>
                      <a:pt x="1680" y="12736"/>
                    </a:cubicBezTo>
                    <a:lnTo>
                      <a:pt x="1728" y="12736"/>
                    </a:lnTo>
                    <a:lnTo>
                      <a:pt x="1683" y="12744"/>
                    </a:lnTo>
                    <a:lnTo>
                      <a:pt x="1731" y="12728"/>
                    </a:lnTo>
                    <a:lnTo>
                      <a:pt x="1779" y="12712"/>
                    </a:lnTo>
                    <a:lnTo>
                      <a:pt x="1827" y="12696"/>
                    </a:lnTo>
                    <a:lnTo>
                      <a:pt x="1875" y="12680"/>
                    </a:lnTo>
                    <a:cubicBezTo>
                      <a:pt x="1890" y="12675"/>
                      <a:pt x="1905" y="12672"/>
                      <a:pt x="1920" y="12672"/>
                    </a:cubicBezTo>
                    <a:lnTo>
                      <a:pt x="1968" y="12672"/>
                    </a:lnTo>
                    <a:lnTo>
                      <a:pt x="1923" y="12680"/>
                    </a:lnTo>
                    <a:lnTo>
                      <a:pt x="1971" y="12664"/>
                    </a:lnTo>
                    <a:lnTo>
                      <a:pt x="2019" y="12648"/>
                    </a:lnTo>
                    <a:lnTo>
                      <a:pt x="2094" y="12629"/>
                    </a:lnTo>
                    <a:lnTo>
                      <a:pt x="2131" y="12616"/>
                    </a:lnTo>
                    <a:lnTo>
                      <a:pt x="2179" y="12600"/>
                    </a:lnTo>
                    <a:lnTo>
                      <a:pt x="2227" y="12584"/>
                    </a:lnTo>
                    <a:lnTo>
                      <a:pt x="2275" y="12568"/>
                    </a:lnTo>
                    <a:lnTo>
                      <a:pt x="2323" y="12552"/>
                    </a:lnTo>
                    <a:lnTo>
                      <a:pt x="2371" y="12536"/>
                    </a:lnTo>
                    <a:lnTo>
                      <a:pt x="2419" y="12520"/>
                    </a:lnTo>
                    <a:lnTo>
                      <a:pt x="2467" y="12504"/>
                    </a:lnTo>
                    <a:lnTo>
                      <a:pt x="2515" y="12488"/>
                    </a:lnTo>
                    <a:lnTo>
                      <a:pt x="2590" y="12469"/>
                    </a:lnTo>
                    <a:lnTo>
                      <a:pt x="2627" y="12456"/>
                    </a:lnTo>
                    <a:lnTo>
                      <a:pt x="2593" y="12473"/>
                    </a:lnTo>
                    <a:lnTo>
                      <a:pt x="2641" y="12441"/>
                    </a:lnTo>
                    <a:cubicBezTo>
                      <a:pt x="2651" y="12434"/>
                      <a:pt x="2663" y="12428"/>
                      <a:pt x="2675" y="12424"/>
                    </a:cubicBezTo>
                    <a:lnTo>
                      <a:pt x="2723" y="12408"/>
                    </a:lnTo>
                    <a:lnTo>
                      <a:pt x="2771" y="12392"/>
                    </a:lnTo>
                    <a:lnTo>
                      <a:pt x="2819" y="12376"/>
                    </a:lnTo>
                    <a:lnTo>
                      <a:pt x="2867" y="12360"/>
                    </a:lnTo>
                    <a:lnTo>
                      <a:pt x="2915" y="12344"/>
                    </a:lnTo>
                    <a:lnTo>
                      <a:pt x="2881" y="12361"/>
                    </a:lnTo>
                    <a:lnTo>
                      <a:pt x="2929" y="12329"/>
                    </a:lnTo>
                    <a:cubicBezTo>
                      <a:pt x="2939" y="12322"/>
                      <a:pt x="2951" y="12316"/>
                      <a:pt x="2963" y="12312"/>
                    </a:cubicBezTo>
                    <a:lnTo>
                      <a:pt x="3011" y="12296"/>
                    </a:lnTo>
                    <a:lnTo>
                      <a:pt x="2992" y="12304"/>
                    </a:lnTo>
                    <a:lnTo>
                      <a:pt x="3056" y="12272"/>
                    </a:lnTo>
                    <a:lnTo>
                      <a:pt x="3089" y="12249"/>
                    </a:lnTo>
                    <a:lnTo>
                      <a:pt x="3137" y="12217"/>
                    </a:lnTo>
                    <a:lnTo>
                      <a:pt x="3115" y="12235"/>
                    </a:lnTo>
                    <a:lnTo>
                      <a:pt x="3163" y="12187"/>
                    </a:lnTo>
                    <a:cubicBezTo>
                      <a:pt x="3169" y="12180"/>
                      <a:pt x="3177" y="12174"/>
                      <a:pt x="3185" y="12169"/>
                    </a:cubicBezTo>
                    <a:lnTo>
                      <a:pt x="3233" y="12137"/>
                    </a:lnTo>
                    <a:lnTo>
                      <a:pt x="3211" y="12155"/>
                    </a:lnTo>
                    <a:lnTo>
                      <a:pt x="3259" y="12107"/>
                    </a:lnTo>
                    <a:cubicBezTo>
                      <a:pt x="3265" y="12100"/>
                      <a:pt x="3273" y="12094"/>
                      <a:pt x="3281" y="12089"/>
                    </a:cubicBezTo>
                    <a:lnTo>
                      <a:pt x="3329" y="12057"/>
                    </a:lnTo>
                    <a:lnTo>
                      <a:pt x="3307" y="12075"/>
                    </a:lnTo>
                    <a:lnTo>
                      <a:pt x="3355" y="12027"/>
                    </a:lnTo>
                    <a:lnTo>
                      <a:pt x="3403" y="11979"/>
                    </a:lnTo>
                    <a:lnTo>
                      <a:pt x="3389" y="11994"/>
                    </a:lnTo>
                    <a:lnTo>
                      <a:pt x="3437" y="11930"/>
                    </a:lnTo>
                    <a:cubicBezTo>
                      <a:pt x="3441" y="11925"/>
                      <a:pt x="3446" y="11919"/>
                      <a:pt x="3451" y="11915"/>
                    </a:cubicBezTo>
                    <a:lnTo>
                      <a:pt x="3515" y="11851"/>
                    </a:lnTo>
                    <a:lnTo>
                      <a:pt x="3493" y="11878"/>
                    </a:lnTo>
                    <a:lnTo>
                      <a:pt x="3541" y="11798"/>
                    </a:lnTo>
                    <a:lnTo>
                      <a:pt x="3589" y="11718"/>
                    </a:lnTo>
                    <a:lnTo>
                      <a:pt x="3632" y="11632"/>
                    </a:lnTo>
                    <a:lnTo>
                      <a:pt x="3680" y="11536"/>
                    </a:lnTo>
                    <a:lnTo>
                      <a:pt x="3722" y="11422"/>
                    </a:lnTo>
                    <a:lnTo>
                      <a:pt x="3772" y="11304"/>
                    </a:lnTo>
                    <a:lnTo>
                      <a:pt x="3818" y="11182"/>
                    </a:lnTo>
                    <a:lnTo>
                      <a:pt x="3866" y="11054"/>
                    </a:lnTo>
                    <a:lnTo>
                      <a:pt x="3914" y="10926"/>
                    </a:lnTo>
                    <a:lnTo>
                      <a:pt x="3984" y="10784"/>
                    </a:lnTo>
                    <a:lnTo>
                      <a:pt x="4026" y="10670"/>
                    </a:lnTo>
                    <a:lnTo>
                      <a:pt x="4074" y="10542"/>
                    </a:lnTo>
                    <a:lnTo>
                      <a:pt x="4124" y="10424"/>
                    </a:lnTo>
                    <a:lnTo>
                      <a:pt x="4170" y="10302"/>
                    </a:lnTo>
                    <a:lnTo>
                      <a:pt x="4220" y="10184"/>
                    </a:lnTo>
                    <a:lnTo>
                      <a:pt x="4266" y="10062"/>
                    </a:lnTo>
                    <a:lnTo>
                      <a:pt x="4316" y="9944"/>
                    </a:lnTo>
                    <a:lnTo>
                      <a:pt x="4362" y="9822"/>
                    </a:lnTo>
                    <a:lnTo>
                      <a:pt x="4410" y="9694"/>
                    </a:lnTo>
                    <a:lnTo>
                      <a:pt x="4477" y="9542"/>
                    </a:lnTo>
                    <a:lnTo>
                      <a:pt x="4519" y="9399"/>
                    </a:lnTo>
                    <a:lnTo>
                      <a:pt x="4567" y="9239"/>
                    </a:lnTo>
                    <a:lnTo>
                      <a:pt x="4614" y="9067"/>
                    </a:lnTo>
                    <a:lnTo>
                      <a:pt x="4661" y="8878"/>
                    </a:lnTo>
                    <a:lnTo>
                      <a:pt x="4708" y="8672"/>
                    </a:lnTo>
                    <a:lnTo>
                      <a:pt x="4756" y="8464"/>
                    </a:lnTo>
                    <a:lnTo>
                      <a:pt x="4804" y="8242"/>
                    </a:lnTo>
                    <a:lnTo>
                      <a:pt x="4851" y="8004"/>
                    </a:lnTo>
                    <a:lnTo>
                      <a:pt x="4899" y="7750"/>
                    </a:lnTo>
                    <a:lnTo>
                      <a:pt x="4964" y="7471"/>
                    </a:lnTo>
                    <a:lnTo>
                      <a:pt x="5011" y="7207"/>
                    </a:lnTo>
                    <a:lnTo>
                      <a:pt x="5059" y="6935"/>
                    </a:lnTo>
                    <a:lnTo>
                      <a:pt x="5106" y="6649"/>
                    </a:lnTo>
                    <a:lnTo>
                      <a:pt x="5155" y="6375"/>
                    </a:lnTo>
                    <a:lnTo>
                      <a:pt x="5202" y="6089"/>
                    </a:lnTo>
                    <a:lnTo>
                      <a:pt x="5251" y="5830"/>
                    </a:lnTo>
                    <a:lnTo>
                      <a:pt x="5299" y="5559"/>
                    </a:lnTo>
                    <a:lnTo>
                      <a:pt x="5347" y="5287"/>
                    </a:lnTo>
                    <a:lnTo>
                      <a:pt x="5395" y="5015"/>
                    </a:lnTo>
                    <a:lnTo>
                      <a:pt x="5461" y="4750"/>
                    </a:lnTo>
                    <a:lnTo>
                      <a:pt x="5507" y="4502"/>
                    </a:lnTo>
                    <a:lnTo>
                      <a:pt x="5555" y="4260"/>
                    </a:lnTo>
                    <a:lnTo>
                      <a:pt x="5603" y="4020"/>
                    </a:lnTo>
                    <a:lnTo>
                      <a:pt x="5652" y="3794"/>
                    </a:lnTo>
                    <a:lnTo>
                      <a:pt x="5700" y="3570"/>
                    </a:lnTo>
                    <a:lnTo>
                      <a:pt x="5748" y="3360"/>
                    </a:lnTo>
                    <a:lnTo>
                      <a:pt x="5796" y="3138"/>
                    </a:lnTo>
                    <a:lnTo>
                      <a:pt x="5844" y="2928"/>
                    </a:lnTo>
                    <a:lnTo>
                      <a:pt x="5893" y="2734"/>
                    </a:lnTo>
                    <a:lnTo>
                      <a:pt x="5961" y="2543"/>
                    </a:lnTo>
                    <a:lnTo>
                      <a:pt x="6006" y="2379"/>
                    </a:lnTo>
                    <a:lnTo>
                      <a:pt x="6055" y="2215"/>
                    </a:lnTo>
                    <a:lnTo>
                      <a:pt x="6103" y="2055"/>
                    </a:lnTo>
                    <a:lnTo>
                      <a:pt x="6152" y="1907"/>
                    </a:lnTo>
                    <a:lnTo>
                      <a:pt x="6200" y="1763"/>
                    </a:lnTo>
                    <a:lnTo>
                      <a:pt x="6248" y="1619"/>
                    </a:lnTo>
                    <a:lnTo>
                      <a:pt x="6298" y="1486"/>
                    </a:lnTo>
                    <a:lnTo>
                      <a:pt x="6346" y="1358"/>
                    </a:lnTo>
                    <a:lnTo>
                      <a:pt x="6394" y="1230"/>
                    </a:lnTo>
                    <a:lnTo>
                      <a:pt x="6464" y="1088"/>
                    </a:lnTo>
                    <a:lnTo>
                      <a:pt x="6508" y="984"/>
                    </a:lnTo>
                    <a:lnTo>
                      <a:pt x="6556" y="872"/>
                    </a:lnTo>
                    <a:lnTo>
                      <a:pt x="6608" y="768"/>
                    </a:lnTo>
                    <a:lnTo>
                      <a:pt x="6652" y="664"/>
                    </a:lnTo>
                    <a:lnTo>
                      <a:pt x="6709" y="566"/>
                    </a:lnTo>
                    <a:lnTo>
                      <a:pt x="6757" y="486"/>
                    </a:lnTo>
                    <a:lnTo>
                      <a:pt x="6805" y="406"/>
                    </a:lnTo>
                    <a:lnTo>
                      <a:pt x="6861" y="330"/>
                    </a:lnTo>
                    <a:cubicBezTo>
                      <a:pt x="6865" y="325"/>
                      <a:pt x="6870" y="319"/>
                      <a:pt x="6875" y="315"/>
                    </a:cubicBezTo>
                    <a:lnTo>
                      <a:pt x="6923" y="267"/>
                    </a:lnTo>
                    <a:lnTo>
                      <a:pt x="6971" y="219"/>
                    </a:lnTo>
                    <a:cubicBezTo>
                      <a:pt x="6975" y="214"/>
                      <a:pt x="6981" y="209"/>
                      <a:pt x="6986" y="205"/>
                    </a:cubicBezTo>
                    <a:lnTo>
                      <a:pt x="7050" y="157"/>
                    </a:lnTo>
                    <a:lnTo>
                      <a:pt x="7035" y="171"/>
                    </a:lnTo>
                    <a:lnTo>
                      <a:pt x="7083" y="123"/>
                    </a:lnTo>
                    <a:cubicBezTo>
                      <a:pt x="7089" y="116"/>
                      <a:pt x="7097" y="110"/>
                      <a:pt x="7105" y="105"/>
                    </a:cubicBezTo>
                    <a:lnTo>
                      <a:pt x="7153" y="73"/>
                    </a:lnTo>
                    <a:lnTo>
                      <a:pt x="7201" y="41"/>
                    </a:lnTo>
                    <a:cubicBezTo>
                      <a:pt x="7211" y="34"/>
                      <a:pt x="7223" y="28"/>
                      <a:pt x="7235" y="24"/>
                    </a:cubicBezTo>
                    <a:lnTo>
                      <a:pt x="7283" y="8"/>
                    </a:lnTo>
                    <a:cubicBezTo>
                      <a:pt x="7298" y="3"/>
                      <a:pt x="7313" y="0"/>
                      <a:pt x="7328" y="0"/>
                    </a:cubicBezTo>
                    <a:lnTo>
                      <a:pt x="7376" y="0"/>
                    </a:lnTo>
                    <a:lnTo>
                      <a:pt x="7424" y="0"/>
                    </a:lnTo>
                    <a:lnTo>
                      <a:pt x="7472" y="0"/>
                    </a:lnTo>
                    <a:cubicBezTo>
                      <a:pt x="7488" y="0"/>
                      <a:pt x="7503" y="3"/>
                      <a:pt x="7518" y="8"/>
                    </a:cubicBezTo>
                    <a:lnTo>
                      <a:pt x="7566" y="24"/>
                    </a:lnTo>
                    <a:lnTo>
                      <a:pt x="7520" y="16"/>
                    </a:lnTo>
                    <a:lnTo>
                      <a:pt x="7568" y="16"/>
                    </a:lnTo>
                    <a:cubicBezTo>
                      <a:pt x="7580" y="16"/>
                      <a:pt x="7592" y="18"/>
                      <a:pt x="7603" y="21"/>
                    </a:cubicBezTo>
                    <a:lnTo>
                      <a:pt x="7667" y="37"/>
                    </a:lnTo>
                    <a:lnTo>
                      <a:pt x="7726" y="56"/>
                    </a:lnTo>
                    <a:lnTo>
                      <a:pt x="7774" y="72"/>
                    </a:lnTo>
                    <a:lnTo>
                      <a:pt x="7822" y="88"/>
                    </a:lnTo>
                    <a:lnTo>
                      <a:pt x="7870" y="104"/>
                    </a:lnTo>
                    <a:lnTo>
                      <a:pt x="7824" y="96"/>
                    </a:lnTo>
                    <a:lnTo>
                      <a:pt x="7872" y="96"/>
                    </a:lnTo>
                    <a:cubicBezTo>
                      <a:pt x="7888" y="96"/>
                      <a:pt x="7903" y="99"/>
                      <a:pt x="7918" y="104"/>
                    </a:cubicBezTo>
                    <a:lnTo>
                      <a:pt x="7966" y="120"/>
                    </a:lnTo>
                    <a:lnTo>
                      <a:pt x="8014" y="136"/>
                    </a:lnTo>
                    <a:lnTo>
                      <a:pt x="7968" y="128"/>
                    </a:lnTo>
                    <a:lnTo>
                      <a:pt x="8016" y="128"/>
                    </a:lnTo>
                    <a:cubicBezTo>
                      <a:pt x="8032" y="128"/>
                      <a:pt x="8047" y="131"/>
                      <a:pt x="8062" y="136"/>
                    </a:cubicBezTo>
                    <a:lnTo>
                      <a:pt x="8110" y="152"/>
                    </a:lnTo>
                    <a:lnTo>
                      <a:pt x="8163" y="165"/>
                    </a:lnTo>
                    <a:lnTo>
                      <a:pt x="8128" y="160"/>
                    </a:lnTo>
                    <a:lnTo>
                      <a:pt x="8176" y="160"/>
                    </a:lnTo>
                    <a:cubicBezTo>
                      <a:pt x="8192" y="160"/>
                      <a:pt x="8207" y="163"/>
                      <a:pt x="8222" y="168"/>
                    </a:cubicBezTo>
                    <a:lnTo>
                      <a:pt x="8270" y="184"/>
                    </a:lnTo>
                    <a:lnTo>
                      <a:pt x="8224" y="176"/>
                    </a:lnTo>
                    <a:lnTo>
                      <a:pt x="8272" y="176"/>
                    </a:lnTo>
                    <a:cubicBezTo>
                      <a:pt x="8288" y="176"/>
                      <a:pt x="8303" y="179"/>
                      <a:pt x="8318" y="184"/>
                    </a:cubicBezTo>
                    <a:lnTo>
                      <a:pt x="8366" y="200"/>
                    </a:lnTo>
                    <a:lnTo>
                      <a:pt x="8414" y="216"/>
                    </a:lnTo>
                    <a:cubicBezTo>
                      <a:pt x="8426" y="220"/>
                      <a:pt x="8438" y="226"/>
                      <a:pt x="8448" y="233"/>
                    </a:cubicBezTo>
                    <a:lnTo>
                      <a:pt x="8496" y="265"/>
                    </a:lnTo>
                    <a:lnTo>
                      <a:pt x="8544" y="297"/>
                    </a:lnTo>
                    <a:lnTo>
                      <a:pt x="8592" y="329"/>
                    </a:lnTo>
                    <a:cubicBezTo>
                      <a:pt x="8600" y="334"/>
                      <a:pt x="8608" y="340"/>
                      <a:pt x="8614" y="347"/>
                    </a:cubicBezTo>
                    <a:lnTo>
                      <a:pt x="8662" y="395"/>
                    </a:lnTo>
                    <a:lnTo>
                      <a:pt x="8647" y="381"/>
                    </a:lnTo>
                    <a:lnTo>
                      <a:pt x="8711" y="429"/>
                    </a:lnTo>
                    <a:lnTo>
                      <a:pt x="8752" y="457"/>
                    </a:lnTo>
                    <a:cubicBezTo>
                      <a:pt x="8760" y="462"/>
                      <a:pt x="8768" y="468"/>
                      <a:pt x="8774" y="475"/>
                    </a:cubicBezTo>
                    <a:lnTo>
                      <a:pt x="8822" y="523"/>
                    </a:lnTo>
                    <a:lnTo>
                      <a:pt x="8870" y="571"/>
                    </a:lnTo>
                    <a:cubicBezTo>
                      <a:pt x="8875" y="575"/>
                      <a:pt x="8880" y="581"/>
                      <a:pt x="8884" y="586"/>
                    </a:cubicBezTo>
                    <a:lnTo>
                      <a:pt x="8932" y="650"/>
                    </a:lnTo>
                    <a:lnTo>
                      <a:pt x="8980" y="714"/>
                    </a:lnTo>
                    <a:lnTo>
                      <a:pt x="9028" y="778"/>
                    </a:lnTo>
                    <a:lnTo>
                      <a:pt x="9084" y="870"/>
                    </a:lnTo>
                    <a:lnTo>
                      <a:pt x="9132" y="950"/>
                    </a:lnTo>
                    <a:lnTo>
                      <a:pt x="9189" y="1080"/>
                    </a:lnTo>
                    <a:lnTo>
                      <a:pt x="9176" y="1057"/>
                    </a:lnTo>
                    <a:lnTo>
                      <a:pt x="9240" y="1153"/>
                    </a:lnTo>
                    <a:lnTo>
                      <a:pt x="9297" y="1264"/>
                    </a:lnTo>
                    <a:lnTo>
                      <a:pt x="9349" y="1384"/>
                    </a:lnTo>
                    <a:lnTo>
                      <a:pt x="9393" y="1472"/>
                    </a:lnTo>
                    <a:lnTo>
                      <a:pt x="9441" y="1568"/>
                    </a:lnTo>
                    <a:lnTo>
                      <a:pt x="9489" y="1664"/>
                    </a:lnTo>
                    <a:lnTo>
                      <a:pt x="9541" y="1784"/>
                    </a:lnTo>
                    <a:lnTo>
                      <a:pt x="9589" y="1896"/>
                    </a:lnTo>
                    <a:lnTo>
                      <a:pt x="9637" y="2008"/>
                    </a:lnTo>
                    <a:lnTo>
                      <a:pt x="9681" y="2096"/>
                    </a:lnTo>
                    <a:lnTo>
                      <a:pt x="9736" y="2177"/>
                    </a:lnTo>
                    <a:lnTo>
                      <a:pt x="9788" y="2262"/>
                    </a:lnTo>
                    <a:lnTo>
                      <a:pt x="9836" y="2342"/>
                    </a:lnTo>
                    <a:lnTo>
                      <a:pt x="9889" y="2448"/>
                    </a:lnTo>
                    <a:lnTo>
                      <a:pt x="9937" y="2544"/>
                    </a:lnTo>
                    <a:lnTo>
                      <a:pt x="9985" y="2640"/>
                    </a:lnTo>
                    <a:lnTo>
                      <a:pt x="10028" y="2710"/>
                    </a:lnTo>
                    <a:lnTo>
                      <a:pt x="10081" y="2816"/>
                    </a:lnTo>
                    <a:lnTo>
                      <a:pt x="10129" y="2912"/>
                    </a:lnTo>
                    <a:lnTo>
                      <a:pt x="10181" y="3032"/>
                    </a:lnTo>
                    <a:cubicBezTo>
                      <a:pt x="10212" y="3105"/>
                      <a:pt x="10178" y="3189"/>
                      <a:pt x="10105" y="3221"/>
                    </a:cubicBezTo>
                    <a:cubicBezTo>
                      <a:pt x="10032" y="3252"/>
                      <a:pt x="9947" y="3218"/>
                      <a:pt x="9916" y="3145"/>
                    </a:cubicBezTo>
                    <a:lnTo>
                      <a:pt x="9872" y="3041"/>
                    </a:lnTo>
                    <a:lnTo>
                      <a:pt x="9824" y="2945"/>
                    </a:lnTo>
                    <a:lnTo>
                      <a:pt x="9781" y="2859"/>
                    </a:lnTo>
                    <a:lnTo>
                      <a:pt x="9728" y="2769"/>
                    </a:lnTo>
                    <a:lnTo>
                      <a:pt x="9680" y="2673"/>
                    </a:lnTo>
                    <a:lnTo>
                      <a:pt x="9632" y="2577"/>
                    </a:lnTo>
                    <a:lnTo>
                      <a:pt x="9589" y="2491"/>
                    </a:lnTo>
                    <a:lnTo>
                      <a:pt x="9541" y="2411"/>
                    </a:lnTo>
                    <a:lnTo>
                      <a:pt x="9497" y="2336"/>
                    </a:lnTo>
                    <a:lnTo>
                      <a:pt x="9424" y="2225"/>
                    </a:lnTo>
                    <a:lnTo>
                      <a:pt x="9372" y="2121"/>
                    </a:lnTo>
                    <a:lnTo>
                      <a:pt x="9324" y="2009"/>
                    </a:lnTo>
                    <a:lnTo>
                      <a:pt x="9276" y="1897"/>
                    </a:lnTo>
                    <a:lnTo>
                      <a:pt x="9232" y="1793"/>
                    </a:lnTo>
                    <a:lnTo>
                      <a:pt x="9184" y="1697"/>
                    </a:lnTo>
                    <a:lnTo>
                      <a:pt x="9136" y="1601"/>
                    </a:lnTo>
                    <a:lnTo>
                      <a:pt x="9084" y="1497"/>
                    </a:lnTo>
                    <a:lnTo>
                      <a:pt x="9040" y="1393"/>
                    </a:lnTo>
                    <a:lnTo>
                      <a:pt x="9001" y="1312"/>
                    </a:lnTo>
                    <a:lnTo>
                      <a:pt x="8937" y="1216"/>
                    </a:lnTo>
                    <a:cubicBezTo>
                      <a:pt x="8932" y="1209"/>
                      <a:pt x="8928" y="1201"/>
                      <a:pt x="8924" y="1193"/>
                    </a:cubicBezTo>
                    <a:lnTo>
                      <a:pt x="8885" y="1099"/>
                    </a:lnTo>
                    <a:lnTo>
                      <a:pt x="8837" y="1019"/>
                    </a:lnTo>
                    <a:lnTo>
                      <a:pt x="8797" y="951"/>
                    </a:lnTo>
                    <a:lnTo>
                      <a:pt x="8749" y="887"/>
                    </a:lnTo>
                    <a:lnTo>
                      <a:pt x="8701" y="823"/>
                    </a:lnTo>
                    <a:lnTo>
                      <a:pt x="8653" y="759"/>
                    </a:lnTo>
                    <a:lnTo>
                      <a:pt x="8667" y="774"/>
                    </a:lnTo>
                    <a:lnTo>
                      <a:pt x="8619" y="726"/>
                    </a:lnTo>
                    <a:lnTo>
                      <a:pt x="8571" y="678"/>
                    </a:lnTo>
                    <a:lnTo>
                      <a:pt x="8593" y="696"/>
                    </a:lnTo>
                    <a:lnTo>
                      <a:pt x="8538" y="660"/>
                    </a:lnTo>
                    <a:lnTo>
                      <a:pt x="8474" y="612"/>
                    </a:lnTo>
                    <a:cubicBezTo>
                      <a:pt x="8469" y="608"/>
                      <a:pt x="8463" y="603"/>
                      <a:pt x="8459" y="598"/>
                    </a:cubicBezTo>
                    <a:lnTo>
                      <a:pt x="8411" y="550"/>
                    </a:lnTo>
                    <a:lnTo>
                      <a:pt x="8433" y="568"/>
                    </a:lnTo>
                    <a:lnTo>
                      <a:pt x="8385" y="536"/>
                    </a:lnTo>
                    <a:lnTo>
                      <a:pt x="8337" y="504"/>
                    </a:lnTo>
                    <a:lnTo>
                      <a:pt x="8289" y="472"/>
                    </a:lnTo>
                    <a:lnTo>
                      <a:pt x="8323" y="489"/>
                    </a:lnTo>
                    <a:lnTo>
                      <a:pt x="8275" y="473"/>
                    </a:lnTo>
                    <a:lnTo>
                      <a:pt x="8227" y="457"/>
                    </a:lnTo>
                    <a:lnTo>
                      <a:pt x="8272" y="464"/>
                    </a:lnTo>
                    <a:lnTo>
                      <a:pt x="8224" y="464"/>
                    </a:lnTo>
                    <a:cubicBezTo>
                      <a:pt x="8209" y="464"/>
                      <a:pt x="8194" y="462"/>
                      <a:pt x="8179" y="457"/>
                    </a:cubicBezTo>
                    <a:lnTo>
                      <a:pt x="8131" y="441"/>
                    </a:lnTo>
                    <a:lnTo>
                      <a:pt x="8176" y="448"/>
                    </a:lnTo>
                    <a:lnTo>
                      <a:pt x="8128" y="448"/>
                    </a:lnTo>
                    <a:cubicBezTo>
                      <a:pt x="8117" y="448"/>
                      <a:pt x="8105" y="447"/>
                      <a:pt x="8094" y="444"/>
                    </a:cubicBezTo>
                    <a:lnTo>
                      <a:pt x="8019" y="425"/>
                    </a:lnTo>
                    <a:lnTo>
                      <a:pt x="7971" y="409"/>
                    </a:lnTo>
                    <a:lnTo>
                      <a:pt x="8016" y="416"/>
                    </a:lnTo>
                    <a:lnTo>
                      <a:pt x="7968" y="416"/>
                    </a:lnTo>
                    <a:cubicBezTo>
                      <a:pt x="7953" y="416"/>
                      <a:pt x="7938" y="414"/>
                      <a:pt x="7923" y="409"/>
                    </a:cubicBezTo>
                    <a:lnTo>
                      <a:pt x="7875" y="393"/>
                    </a:lnTo>
                    <a:lnTo>
                      <a:pt x="7827" y="377"/>
                    </a:lnTo>
                    <a:lnTo>
                      <a:pt x="7872" y="384"/>
                    </a:lnTo>
                    <a:lnTo>
                      <a:pt x="7824" y="384"/>
                    </a:lnTo>
                    <a:cubicBezTo>
                      <a:pt x="7809" y="384"/>
                      <a:pt x="7794" y="382"/>
                      <a:pt x="7779" y="377"/>
                    </a:cubicBezTo>
                    <a:lnTo>
                      <a:pt x="7731" y="361"/>
                    </a:lnTo>
                    <a:lnTo>
                      <a:pt x="7683" y="345"/>
                    </a:lnTo>
                    <a:lnTo>
                      <a:pt x="7635" y="329"/>
                    </a:lnTo>
                    <a:lnTo>
                      <a:pt x="7598" y="316"/>
                    </a:lnTo>
                    <a:lnTo>
                      <a:pt x="7534" y="300"/>
                    </a:lnTo>
                    <a:lnTo>
                      <a:pt x="7568" y="304"/>
                    </a:lnTo>
                    <a:lnTo>
                      <a:pt x="7520" y="304"/>
                    </a:lnTo>
                    <a:cubicBezTo>
                      <a:pt x="7505" y="304"/>
                      <a:pt x="7490" y="302"/>
                      <a:pt x="7475" y="297"/>
                    </a:cubicBezTo>
                    <a:lnTo>
                      <a:pt x="7427" y="281"/>
                    </a:lnTo>
                    <a:lnTo>
                      <a:pt x="7472" y="288"/>
                    </a:lnTo>
                    <a:lnTo>
                      <a:pt x="7424" y="288"/>
                    </a:lnTo>
                    <a:lnTo>
                      <a:pt x="7376" y="288"/>
                    </a:lnTo>
                    <a:lnTo>
                      <a:pt x="7328" y="288"/>
                    </a:lnTo>
                    <a:lnTo>
                      <a:pt x="7374" y="281"/>
                    </a:lnTo>
                    <a:lnTo>
                      <a:pt x="7326" y="297"/>
                    </a:lnTo>
                    <a:lnTo>
                      <a:pt x="7360" y="280"/>
                    </a:lnTo>
                    <a:lnTo>
                      <a:pt x="7312" y="312"/>
                    </a:lnTo>
                    <a:lnTo>
                      <a:pt x="7264" y="344"/>
                    </a:lnTo>
                    <a:lnTo>
                      <a:pt x="7286" y="326"/>
                    </a:lnTo>
                    <a:lnTo>
                      <a:pt x="7238" y="374"/>
                    </a:lnTo>
                    <a:cubicBezTo>
                      <a:pt x="7233" y="379"/>
                      <a:pt x="7228" y="384"/>
                      <a:pt x="7223" y="388"/>
                    </a:cubicBezTo>
                    <a:lnTo>
                      <a:pt x="7159" y="436"/>
                    </a:lnTo>
                    <a:lnTo>
                      <a:pt x="7174" y="422"/>
                    </a:lnTo>
                    <a:lnTo>
                      <a:pt x="7126" y="470"/>
                    </a:lnTo>
                    <a:lnTo>
                      <a:pt x="7078" y="518"/>
                    </a:lnTo>
                    <a:lnTo>
                      <a:pt x="7092" y="503"/>
                    </a:lnTo>
                    <a:lnTo>
                      <a:pt x="7052" y="555"/>
                    </a:lnTo>
                    <a:lnTo>
                      <a:pt x="7004" y="635"/>
                    </a:lnTo>
                    <a:lnTo>
                      <a:pt x="6956" y="715"/>
                    </a:lnTo>
                    <a:lnTo>
                      <a:pt x="6917" y="777"/>
                    </a:lnTo>
                    <a:lnTo>
                      <a:pt x="6865" y="897"/>
                    </a:lnTo>
                    <a:lnTo>
                      <a:pt x="6821" y="985"/>
                    </a:lnTo>
                    <a:lnTo>
                      <a:pt x="6773" y="1097"/>
                    </a:lnTo>
                    <a:lnTo>
                      <a:pt x="6721" y="1217"/>
                    </a:lnTo>
                    <a:lnTo>
                      <a:pt x="6663" y="1331"/>
                    </a:lnTo>
                    <a:lnTo>
                      <a:pt x="6615" y="1459"/>
                    </a:lnTo>
                    <a:lnTo>
                      <a:pt x="6567" y="1587"/>
                    </a:lnTo>
                    <a:lnTo>
                      <a:pt x="6521" y="1710"/>
                    </a:lnTo>
                    <a:lnTo>
                      <a:pt x="6473" y="1854"/>
                    </a:lnTo>
                    <a:lnTo>
                      <a:pt x="6425" y="1998"/>
                    </a:lnTo>
                    <a:lnTo>
                      <a:pt x="6378" y="2138"/>
                    </a:lnTo>
                    <a:lnTo>
                      <a:pt x="6330" y="2298"/>
                    </a:lnTo>
                    <a:lnTo>
                      <a:pt x="6283" y="2454"/>
                    </a:lnTo>
                    <a:lnTo>
                      <a:pt x="6232" y="2642"/>
                    </a:lnTo>
                    <a:lnTo>
                      <a:pt x="6172" y="2803"/>
                    </a:lnTo>
                    <a:lnTo>
                      <a:pt x="6125" y="2993"/>
                    </a:lnTo>
                    <a:lnTo>
                      <a:pt x="6077" y="3199"/>
                    </a:lnTo>
                    <a:lnTo>
                      <a:pt x="6029" y="3425"/>
                    </a:lnTo>
                    <a:lnTo>
                      <a:pt x="5981" y="3631"/>
                    </a:lnTo>
                    <a:lnTo>
                      <a:pt x="5933" y="3855"/>
                    </a:lnTo>
                    <a:lnTo>
                      <a:pt x="5886" y="4077"/>
                    </a:lnTo>
                    <a:lnTo>
                      <a:pt x="5838" y="4317"/>
                    </a:lnTo>
                    <a:lnTo>
                      <a:pt x="5790" y="4555"/>
                    </a:lnTo>
                    <a:lnTo>
                      <a:pt x="5740" y="4819"/>
                    </a:lnTo>
                    <a:lnTo>
                      <a:pt x="5678" y="5065"/>
                    </a:lnTo>
                    <a:lnTo>
                      <a:pt x="5630" y="5337"/>
                    </a:lnTo>
                    <a:lnTo>
                      <a:pt x="5582" y="5609"/>
                    </a:lnTo>
                    <a:lnTo>
                      <a:pt x="5534" y="5883"/>
                    </a:lnTo>
                    <a:lnTo>
                      <a:pt x="5487" y="6136"/>
                    </a:lnTo>
                    <a:lnTo>
                      <a:pt x="5438" y="6425"/>
                    </a:lnTo>
                    <a:lnTo>
                      <a:pt x="5391" y="6696"/>
                    </a:lnTo>
                    <a:lnTo>
                      <a:pt x="5342" y="6985"/>
                    </a:lnTo>
                    <a:lnTo>
                      <a:pt x="5294" y="7257"/>
                    </a:lnTo>
                    <a:lnTo>
                      <a:pt x="5245" y="7537"/>
                    </a:lnTo>
                    <a:lnTo>
                      <a:pt x="5182" y="7803"/>
                    </a:lnTo>
                    <a:lnTo>
                      <a:pt x="5134" y="8061"/>
                    </a:lnTo>
                    <a:lnTo>
                      <a:pt x="5085" y="8303"/>
                    </a:lnTo>
                    <a:lnTo>
                      <a:pt x="5037" y="8529"/>
                    </a:lnTo>
                    <a:lnTo>
                      <a:pt x="4989" y="8737"/>
                    </a:lnTo>
                    <a:lnTo>
                      <a:pt x="4940" y="8947"/>
                    </a:lnTo>
                    <a:lnTo>
                      <a:pt x="4891" y="9142"/>
                    </a:lnTo>
                    <a:lnTo>
                      <a:pt x="4842" y="9322"/>
                    </a:lnTo>
                    <a:lnTo>
                      <a:pt x="4794" y="9482"/>
                    </a:lnTo>
                    <a:lnTo>
                      <a:pt x="4740" y="9659"/>
                    </a:lnTo>
                    <a:lnTo>
                      <a:pt x="4679" y="9795"/>
                    </a:lnTo>
                    <a:lnTo>
                      <a:pt x="4631" y="9923"/>
                    </a:lnTo>
                    <a:lnTo>
                      <a:pt x="4581" y="10057"/>
                    </a:lnTo>
                    <a:lnTo>
                      <a:pt x="4535" y="10163"/>
                    </a:lnTo>
                    <a:lnTo>
                      <a:pt x="4485" y="10297"/>
                    </a:lnTo>
                    <a:lnTo>
                      <a:pt x="4439" y="10403"/>
                    </a:lnTo>
                    <a:lnTo>
                      <a:pt x="4389" y="10537"/>
                    </a:lnTo>
                    <a:lnTo>
                      <a:pt x="4343" y="10643"/>
                    </a:lnTo>
                    <a:lnTo>
                      <a:pt x="4295" y="10771"/>
                    </a:lnTo>
                    <a:lnTo>
                      <a:pt x="4241" y="10913"/>
                    </a:lnTo>
                    <a:lnTo>
                      <a:pt x="4183" y="11027"/>
                    </a:lnTo>
                    <a:lnTo>
                      <a:pt x="4135" y="11155"/>
                    </a:lnTo>
                    <a:lnTo>
                      <a:pt x="4087" y="11283"/>
                    </a:lnTo>
                    <a:lnTo>
                      <a:pt x="4037" y="11417"/>
                    </a:lnTo>
                    <a:lnTo>
                      <a:pt x="3991" y="11523"/>
                    </a:lnTo>
                    <a:lnTo>
                      <a:pt x="3937" y="11665"/>
                    </a:lnTo>
                    <a:lnTo>
                      <a:pt x="3889" y="11761"/>
                    </a:lnTo>
                    <a:lnTo>
                      <a:pt x="3836" y="11867"/>
                    </a:lnTo>
                    <a:lnTo>
                      <a:pt x="3788" y="11947"/>
                    </a:lnTo>
                    <a:lnTo>
                      <a:pt x="3740" y="12027"/>
                    </a:lnTo>
                    <a:cubicBezTo>
                      <a:pt x="3734" y="12037"/>
                      <a:pt x="3727" y="12046"/>
                      <a:pt x="3718" y="12054"/>
                    </a:cubicBezTo>
                    <a:lnTo>
                      <a:pt x="3654" y="12118"/>
                    </a:lnTo>
                    <a:lnTo>
                      <a:pt x="3668" y="12103"/>
                    </a:lnTo>
                    <a:lnTo>
                      <a:pt x="3620" y="12167"/>
                    </a:lnTo>
                    <a:cubicBezTo>
                      <a:pt x="3616" y="12172"/>
                      <a:pt x="3611" y="12177"/>
                      <a:pt x="3606" y="12182"/>
                    </a:cubicBezTo>
                    <a:lnTo>
                      <a:pt x="3558" y="12230"/>
                    </a:lnTo>
                    <a:lnTo>
                      <a:pt x="3510" y="12278"/>
                    </a:lnTo>
                    <a:cubicBezTo>
                      <a:pt x="3504" y="12285"/>
                      <a:pt x="3496" y="12291"/>
                      <a:pt x="3488" y="12296"/>
                    </a:cubicBezTo>
                    <a:lnTo>
                      <a:pt x="3440" y="12328"/>
                    </a:lnTo>
                    <a:lnTo>
                      <a:pt x="3462" y="12310"/>
                    </a:lnTo>
                    <a:lnTo>
                      <a:pt x="3414" y="12358"/>
                    </a:lnTo>
                    <a:cubicBezTo>
                      <a:pt x="3408" y="12365"/>
                      <a:pt x="3400" y="12371"/>
                      <a:pt x="3392" y="12376"/>
                    </a:cubicBezTo>
                    <a:lnTo>
                      <a:pt x="3344" y="12408"/>
                    </a:lnTo>
                    <a:lnTo>
                      <a:pt x="3366" y="12390"/>
                    </a:lnTo>
                    <a:lnTo>
                      <a:pt x="3318" y="12438"/>
                    </a:lnTo>
                    <a:cubicBezTo>
                      <a:pt x="3312" y="12445"/>
                      <a:pt x="3304" y="12451"/>
                      <a:pt x="3296" y="12456"/>
                    </a:cubicBezTo>
                    <a:lnTo>
                      <a:pt x="3248" y="12488"/>
                    </a:lnTo>
                    <a:lnTo>
                      <a:pt x="3185" y="12529"/>
                    </a:lnTo>
                    <a:lnTo>
                      <a:pt x="3121" y="12561"/>
                    </a:lnTo>
                    <a:cubicBezTo>
                      <a:pt x="3115" y="12564"/>
                      <a:pt x="3108" y="12567"/>
                      <a:pt x="3102" y="12569"/>
                    </a:cubicBezTo>
                    <a:lnTo>
                      <a:pt x="3054" y="12585"/>
                    </a:lnTo>
                    <a:lnTo>
                      <a:pt x="3088" y="12568"/>
                    </a:lnTo>
                    <a:lnTo>
                      <a:pt x="3040" y="12600"/>
                    </a:lnTo>
                    <a:cubicBezTo>
                      <a:pt x="3030" y="12607"/>
                      <a:pt x="3018" y="12613"/>
                      <a:pt x="3006" y="12617"/>
                    </a:cubicBezTo>
                    <a:lnTo>
                      <a:pt x="2958" y="12633"/>
                    </a:lnTo>
                    <a:lnTo>
                      <a:pt x="2910" y="12649"/>
                    </a:lnTo>
                    <a:lnTo>
                      <a:pt x="2862" y="12665"/>
                    </a:lnTo>
                    <a:lnTo>
                      <a:pt x="2814" y="12681"/>
                    </a:lnTo>
                    <a:lnTo>
                      <a:pt x="2766" y="12697"/>
                    </a:lnTo>
                    <a:lnTo>
                      <a:pt x="2800" y="12680"/>
                    </a:lnTo>
                    <a:lnTo>
                      <a:pt x="2752" y="12712"/>
                    </a:lnTo>
                    <a:cubicBezTo>
                      <a:pt x="2742" y="12719"/>
                      <a:pt x="2730" y="12725"/>
                      <a:pt x="2718" y="12729"/>
                    </a:cubicBezTo>
                    <a:lnTo>
                      <a:pt x="2659" y="12748"/>
                    </a:lnTo>
                    <a:lnTo>
                      <a:pt x="2606" y="12761"/>
                    </a:lnTo>
                    <a:lnTo>
                      <a:pt x="2558" y="12777"/>
                    </a:lnTo>
                    <a:lnTo>
                      <a:pt x="2510" y="12793"/>
                    </a:lnTo>
                    <a:lnTo>
                      <a:pt x="2462" y="12809"/>
                    </a:lnTo>
                    <a:lnTo>
                      <a:pt x="2414" y="12825"/>
                    </a:lnTo>
                    <a:lnTo>
                      <a:pt x="2366" y="12841"/>
                    </a:lnTo>
                    <a:lnTo>
                      <a:pt x="2318" y="12857"/>
                    </a:lnTo>
                    <a:lnTo>
                      <a:pt x="2270" y="12873"/>
                    </a:lnTo>
                    <a:lnTo>
                      <a:pt x="2222" y="12889"/>
                    </a:lnTo>
                    <a:lnTo>
                      <a:pt x="2163" y="12908"/>
                    </a:lnTo>
                    <a:lnTo>
                      <a:pt x="2110" y="12921"/>
                    </a:lnTo>
                    <a:lnTo>
                      <a:pt x="2062" y="12937"/>
                    </a:lnTo>
                    <a:lnTo>
                      <a:pt x="2014" y="12953"/>
                    </a:lnTo>
                    <a:cubicBezTo>
                      <a:pt x="1999" y="12958"/>
                      <a:pt x="1984" y="12960"/>
                      <a:pt x="1968" y="12960"/>
                    </a:cubicBezTo>
                    <a:lnTo>
                      <a:pt x="1920" y="12960"/>
                    </a:lnTo>
                    <a:lnTo>
                      <a:pt x="1966" y="12953"/>
                    </a:lnTo>
                    <a:lnTo>
                      <a:pt x="1918" y="12969"/>
                    </a:lnTo>
                    <a:lnTo>
                      <a:pt x="1870" y="12985"/>
                    </a:lnTo>
                    <a:lnTo>
                      <a:pt x="1822" y="13001"/>
                    </a:lnTo>
                    <a:lnTo>
                      <a:pt x="1774" y="13017"/>
                    </a:lnTo>
                    <a:cubicBezTo>
                      <a:pt x="1759" y="13022"/>
                      <a:pt x="1744" y="13024"/>
                      <a:pt x="1728" y="13024"/>
                    </a:cubicBezTo>
                    <a:lnTo>
                      <a:pt x="1680" y="13024"/>
                    </a:lnTo>
                    <a:lnTo>
                      <a:pt x="1726" y="13017"/>
                    </a:lnTo>
                    <a:lnTo>
                      <a:pt x="1678" y="13033"/>
                    </a:lnTo>
                    <a:cubicBezTo>
                      <a:pt x="1663" y="13038"/>
                      <a:pt x="1648" y="13040"/>
                      <a:pt x="1632" y="13040"/>
                    </a:cubicBezTo>
                    <a:lnTo>
                      <a:pt x="1568" y="13040"/>
                    </a:lnTo>
                    <a:lnTo>
                      <a:pt x="1614" y="13033"/>
                    </a:lnTo>
                    <a:lnTo>
                      <a:pt x="1566" y="13049"/>
                    </a:lnTo>
                    <a:cubicBezTo>
                      <a:pt x="1551" y="13054"/>
                      <a:pt x="1536" y="13056"/>
                      <a:pt x="1520" y="13056"/>
                    </a:cubicBezTo>
                    <a:lnTo>
                      <a:pt x="1472" y="13056"/>
                    </a:lnTo>
                    <a:lnTo>
                      <a:pt x="1424" y="13056"/>
                    </a:lnTo>
                    <a:lnTo>
                      <a:pt x="1470" y="13049"/>
                    </a:lnTo>
                    <a:lnTo>
                      <a:pt x="1422" y="13065"/>
                    </a:lnTo>
                    <a:cubicBezTo>
                      <a:pt x="1407" y="13070"/>
                      <a:pt x="1392" y="13072"/>
                      <a:pt x="1376" y="13072"/>
                    </a:cubicBezTo>
                    <a:lnTo>
                      <a:pt x="1328" y="13072"/>
                    </a:lnTo>
                    <a:lnTo>
                      <a:pt x="1374" y="13065"/>
                    </a:lnTo>
                    <a:lnTo>
                      <a:pt x="1326" y="13081"/>
                    </a:lnTo>
                    <a:cubicBezTo>
                      <a:pt x="1311" y="13086"/>
                      <a:pt x="1296" y="13088"/>
                      <a:pt x="1280" y="13088"/>
                    </a:cubicBezTo>
                    <a:lnTo>
                      <a:pt x="1232" y="13088"/>
                    </a:lnTo>
                    <a:lnTo>
                      <a:pt x="1184" y="13088"/>
                    </a:lnTo>
                    <a:lnTo>
                      <a:pt x="1136" y="13088"/>
                    </a:lnTo>
                    <a:lnTo>
                      <a:pt x="1088" y="13088"/>
                    </a:lnTo>
                    <a:lnTo>
                      <a:pt x="1123" y="13084"/>
                    </a:lnTo>
                    <a:lnTo>
                      <a:pt x="1059" y="13100"/>
                    </a:lnTo>
                    <a:cubicBezTo>
                      <a:pt x="1048" y="13103"/>
                      <a:pt x="1036" y="13104"/>
                      <a:pt x="1024" y="13104"/>
                    </a:cubicBezTo>
                    <a:lnTo>
                      <a:pt x="976" y="13104"/>
                    </a:lnTo>
                    <a:lnTo>
                      <a:pt x="928" y="13104"/>
                    </a:lnTo>
                    <a:lnTo>
                      <a:pt x="974" y="13097"/>
                    </a:lnTo>
                    <a:lnTo>
                      <a:pt x="926" y="13113"/>
                    </a:lnTo>
                    <a:cubicBezTo>
                      <a:pt x="911" y="13118"/>
                      <a:pt x="896" y="13120"/>
                      <a:pt x="880" y="13120"/>
                    </a:cubicBezTo>
                    <a:lnTo>
                      <a:pt x="832" y="13120"/>
                    </a:lnTo>
                    <a:lnTo>
                      <a:pt x="784" y="13120"/>
                    </a:lnTo>
                    <a:lnTo>
                      <a:pt x="736" y="13120"/>
                    </a:lnTo>
                    <a:lnTo>
                      <a:pt x="688" y="13120"/>
                    </a:lnTo>
                    <a:lnTo>
                      <a:pt x="640" y="13120"/>
                    </a:lnTo>
                    <a:lnTo>
                      <a:pt x="592" y="13120"/>
                    </a:lnTo>
                    <a:lnTo>
                      <a:pt x="528" y="13120"/>
                    </a:lnTo>
                    <a:lnTo>
                      <a:pt x="480" y="13120"/>
                    </a:lnTo>
                    <a:lnTo>
                      <a:pt x="432" y="13120"/>
                    </a:lnTo>
                    <a:lnTo>
                      <a:pt x="384" y="13120"/>
                    </a:lnTo>
                    <a:lnTo>
                      <a:pt x="336" y="13120"/>
                    </a:lnTo>
                    <a:cubicBezTo>
                      <a:pt x="321" y="13120"/>
                      <a:pt x="306" y="13118"/>
                      <a:pt x="291" y="13113"/>
                    </a:cubicBezTo>
                    <a:lnTo>
                      <a:pt x="243" y="13097"/>
                    </a:lnTo>
                    <a:lnTo>
                      <a:pt x="288" y="13104"/>
                    </a:lnTo>
                    <a:lnTo>
                      <a:pt x="240" y="13104"/>
                    </a:lnTo>
                    <a:lnTo>
                      <a:pt x="192" y="13104"/>
                    </a:lnTo>
                    <a:lnTo>
                      <a:pt x="144" y="13104"/>
                    </a:lnTo>
                    <a:cubicBezTo>
                      <a:pt x="65" y="13104"/>
                      <a:pt x="0" y="13040"/>
                      <a:pt x="0" y="12960"/>
                    </a:cubicBezTo>
                    <a:cubicBezTo>
                      <a:pt x="0" y="12881"/>
                      <a:pt x="65" y="12816"/>
                      <a:pt x="144" y="12816"/>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4" name="Freeform 65"/>
              <p:cNvSpPr>
                <a:spLocks/>
              </p:cNvSpPr>
              <p:nvPr/>
            </p:nvSpPr>
            <p:spPr bwMode="auto">
              <a:xfrm>
                <a:off x="2474913" y="4632325"/>
                <a:ext cx="976312" cy="1298575"/>
              </a:xfrm>
              <a:custGeom>
                <a:avLst/>
                <a:gdLst>
                  <a:gd name="T0" fmla="*/ 324 w 5123"/>
                  <a:gd name="T1" fmla="*/ 421 h 6809"/>
                  <a:gd name="T2" fmla="*/ 524 w 5123"/>
                  <a:gd name="T3" fmla="*/ 885 h 6809"/>
                  <a:gd name="T4" fmla="*/ 722 w 5123"/>
                  <a:gd name="T5" fmla="*/ 1297 h 6809"/>
                  <a:gd name="T6" fmla="*/ 914 w 5123"/>
                  <a:gd name="T7" fmla="*/ 1596 h 6809"/>
                  <a:gd name="T8" fmla="*/ 1052 w 5123"/>
                  <a:gd name="T9" fmla="*/ 1767 h 6809"/>
                  <a:gd name="T10" fmla="*/ 1156 w 5123"/>
                  <a:gd name="T11" fmla="*/ 1879 h 6809"/>
                  <a:gd name="T12" fmla="*/ 1337 w 5123"/>
                  <a:gd name="T13" fmla="*/ 2030 h 6809"/>
                  <a:gd name="T14" fmla="*/ 1425 w 5123"/>
                  <a:gd name="T15" fmla="*/ 2041 h 6809"/>
                  <a:gd name="T16" fmla="*/ 1545 w 5123"/>
                  <a:gd name="T17" fmla="*/ 2057 h 6809"/>
                  <a:gd name="T18" fmla="*/ 1673 w 5123"/>
                  <a:gd name="T19" fmla="*/ 2033 h 6809"/>
                  <a:gd name="T20" fmla="*/ 1793 w 5123"/>
                  <a:gd name="T21" fmla="*/ 2049 h 6809"/>
                  <a:gd name="T22" fmla="*/ 1968 w 5123"/>
                  <a:gd name="T23" fmla="*/ 2125 h 6809"/>
                  <a:gd name="T24" fmla="*/ 2172 w 5123"/>
                  <a:gd name="T25" fmla="*/ 2279 h 6809"/>
                  <a:gd name="T26" fmla="*/ 2327 w 5123"/>
                  <a:gd name="T27" fmla="*/ 2484 h 6809"/>
                  <a:gd name="T28" fmla="*/ 2530 w 5123"/>
                  <a:gd name="T29" fmla="*/ 2833 h 6809"/>
                  <a:gd name="T30" fmla="*/ 2758 w 5123"/>
                  <a:gd name="T31" fmla="*/ 3387 h 6809"/>
                  <a:gd name="T32" fmla="*/ 2982 w 5123"/>
                  <a:gd name="T33" fmla="*/ 4027 h 6809"/>
                  <a:gd name="T34" fmla="*/ 3206 w 5123"/>
                  <a:gd name="T35" fmla="*/ 4741 h 6809"/>
                  <a:gd name="T36" fmla="*/ 3427 w 5123"/>
                  <a:gd name="T37" fmla="*/ 5372 h 6809"/>
                  <a:gd name="T38" fmla="*/ 3644 w 5123"/>
                  <a:gd name="T39" fmla="*/ 5949 h 6809"/>
                  <a:gd name="T40" fmla="*/ 3815 w 5123"/>
                  <a:gd name="T41" fmla="*/ 6260 h 6809"/>
                  <a:gd name="T42" fmla="*/ 3987 w 5123"/>
                  <a:gd name="T43" fmla="*/ 6510 h 6809"/>
                  <a:gd name="T44" fmla="*/ 4089 w 5123"/>
                  <a:gd name="T45" fmla="*/ 6606 h 6809"/>
                  <a:gd name="T46" fmla="*/ 4224 w 5123"/>
                  <a:gd name="T47" fmla="*/ 6661 h 6809"/>
                  <a:gd name="T48" fmla="*/ 4299 w 5123"/>
                  <a:gd name="T49" fmla="*/ 6653 h 6809"/>
                  <a:gd name="T50" fmla="*/ 4482 w 5123"/>
                  <a:gd name="T51" fmla="*/ 6558 h 6809"/>
                  <a:gd name="T52" fmla="*/ 4623 w 5123"/>
                  <a:gd name="T53" fmla="*/ 6439 h 6809"/>
                  <a:gd name="T54" fmla="*/ 4760 w 5123"/>
                  <a:gd name="T55" fmla="*/ 6286 h 6809"/>
                  <a:gd name="T56" fmla="*/ 4864 w 5123"/>
                  <a:gd name="T57" fmla="*/ 6182 h 6809"/>
                  <a:gd name="T58" fmla="*/ 5099 w 5123"/>
                  <a:gd name="T59" fmla="*/ 6117 h 6809"/>
                  <a:gd name="T60" fmla="*/ 4948 w 5123"/>
                  <a:gd name="T61" fmla="*/ 6300 h 6809"/>
                  <a:gd name="T62" fmla="*/ 4844 w 5123"/>
                  <a:gd name="T63" fmla="*/ 6412 h 6809"/>
                  <a:gd name="T64" fmla="*/ 4676 w 5123"/>
                  <a:gd name="T65" fmla="*/ 6588 h 6809"/>
                  <a:gd name="T66" fmla="*/ 4513 w 5123"/>
                  <a:gd name="T67" fmla="*/ 6709 h 6809"/>
                  <a:gd name="T68" fmla="*/ 4297 w 5123"/>
                  <a:gd name="T69" fmla="*/ 6801 h 6809"/>
                  <a:gd name="T70" fmla="*/ 4131 w 5123"/>
                  <a:gd name="T71" fmla="*/ 6782 h 6809"/>
                  <a:gd name="T72" fmla="*/ 3975 w 5123"/>
                  <a:gd name="T73" fmla="*/ 6700 h 6809"/>
                  <a:gd name="T74" fmla="*/ 3855 w 5123"/>
                  <a:gd name="T75" fmla="*/ 6580 h 6809"/>
                  <a:gd name="T76" fmla="*/ 3641 w 5123"/>
                  <a:gd name="T77" fmla="*/ 6250 h 6809"/>
                  <a:gd name="T78" fmla="*/ 3462 w 5123"/>
                  <a:gd name="T79" fmla="*/ 5891 h 6809"/>
                  <a:gd name="T80" fmla="*/ 3237 w 5123"/>
                  <a:gd name="T81" fmla="*/ 5280 h 6809"/>
                  <a:gd name="T82" fmla="*/ 3013 w 5123"/>
                  <a:gd name="T83" fmla="*/ 4630 h 6809"/>
                  <a:gd name="T84" fmla="*/ 2800 w 5123"/>
                  <a:gd name="T85" fmla="*/ 3935 h 6809"/>
                  <a:gd name="T86" fmla="*/ 2574 w 5123"/>
                  <a:gd name="T87" fmla="*/ 3299 h 6809"/>
                  <a:gd name="T88" fmla="*/ 2356 w 5123"/>
                  <a:gd name="T89" fmla="*/ 2807 h 6809"/>
                  <a:gd name="T90" fmla="*/ 2160 w 5123"/>
                  <a:gd name="T91" fmla="*/ 2493 h 6809"/>
                  <a:gd name="T92" fmla="*/ 2015 w 5123"/>
                  <a:gd name="T93" fmla="*/ 2324 h 6809"/>
                  <a:gd name="T94" fmla="*/ 1882 w 5123"/>
                  <a:gd name="T95" fmla="*/ 2237 h 6809"/>
                  <a:gd name="T96" fmla="*/ 1745 w 5123"/>
                  <a:gd name="T97" fmla="*/ 2193 h 6809"/>
                  <a:gd name="T98" fmla="*/ 1672 w 5123"/>
                  <a:gd name="T99" fmla="*/ 2174 h 6809"/>
                  <a:gd name="T100" fmla="*/ 1497 w 5123"/>
                  <a:gd name="T101" fmla="*/ 2201 h 6809"/>
                  <a:gd name="T102" fmla="*/ 1379 w 5123"/>
                  <a:gd name="T103" fmla="*/ 2182 h 6809"/>
                  <a:gd name="T104" fmla="*/ 1210 w 5123"/>
                  <a:gd name="T105" fmla="*/ 2117 h 6809"/>
                  <a:gd name="T106" fmla="*/ 1030 w 5123"/>
                  <a:gd name="T107" fmla="*/ 1963 h 6809"/>
                  <a:gd name="T108" fmla="*/ 920 w 5123"/>
                  <a:gd name="T109" fmla="*/ 1837 h 6809"/>
                  <a:gd name="T110" fmla="*/ 740 w 5123"/>
                  <a:gd name="T111" fmla="*/ 1599 h 6809"/>
                  <a:gd name="T112" fmla="*/ 543 w 5123"/>
                  <a:gd name="T113" fmla="*/ 1254 h 6809"/>
                  <a:gd name="T114" fmla="*/ 342 w 5123"/>
                  <a:gd name="T115" fmla="*/ 827 h 6809"/>
                  <a:gd name="T116" fmla="*/ 143 w 5123"/>
                  <a:gd name="T117" fmla="*/ 374 h 6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3" h="6809">
                    <a:moveTo>
                      <a:pt x="141" y="42"/>
                    </a:moveTo>
                    <a:lnTo>
                      <a:pt x="173" y="90"/>
                    </a:lnTo>
                    <a:cubicBezTo>
                      <a:pt x="176" y="93"/>
                      <a:pt x="178" y="97"/>
                      <a:pt x="180" y="101"/>
                    </a:cubicBezTo>
                    <a:lnTo>
                      <a:pt x="204" y="157"/>
                    </a:lnTo>
                    <a:lnTo>
                      <a:pt x="226" y="201"/>
                    </a:lnTo>
                    <a:lnTo>
                      <a:pt x="252" y="261"/>
                    </a:lnTo>
                    <a:lnTo>
                      <a:pt x="276" y="317"/>
                    </a:lnTo>
                    <a:lnTo>
                      <a:pt x="298" y="361"/>
                    </a:lnTo>
                    <a:lnTo>
                      <a:pt x="324" y="421"/>
                    </a:lnTo>
                    <a:lnTo>
                      <a:pt x="348" y="477"/>
                    </a:lnTo>
                    <a:lnTo>
                      <a:pt x="372" y="533"/>
                    </a:lnTo>
                    <a:lnTo>
                      <a:pt x="397" y="600"/>
                    </a:lnTo>
                    <a:lnTo>
                      <a:pt x="392" y="590"/>
                    </a:lnTo>
                    <a:lnTo>
                      <a:pt x="424" y="646"/>
                    </a:lnTo>
                    <a:lnTo>
                      <a:pt x="452" y="709"/>
                    </a:lnTo>
                    <a:lnTo>
                      <a:pt x="477" y="776"/>
                    </a:lnTo>
                    <a:lnTo>
                      <a:pt x="500" y="829"/>
                    </a:lnTo>
                    <a:lnTo>
                      <a:pt x="524" y="885"/>
                    </a:lnTo>
                    <a:lnTo>
                      <a:pt x="548" y="941"/>
                    </a:lnTo>
                    <a:lnTo>
                      <a:pt x="572" y="997"/>
                    </a:lnTo>
                    <a:lnTo>
                      <a:pt x="594" y="1041"/>
                    </a:lnTo>
                    <a:lnTo>
                      <a:pt x="620" y="1101"/>
                    </a:lnTo>
                    <a:lnTo>
                      <a:pt x="642" y="1145"/>
                    </a:lnTo>
                    <a:lnTo>
                      <a:pt x="669" y="1186"/>
                    </a:lnTo>
                    <a:cubicBezTo>
                      <a:pt x="672" y="1189"/>
                      <a:pt x="674" y="1193"/>
                      <a:pt x="676" y="1197"/>
                    </a:cubicBezTo>
                    <a:lnTo>
                      <a:pt x="700" y="1253"/>
                    </a:lnTo>
                    <a:lnTo>
                      <a:pt x="722" y="1297"/>
                    </a:lnTo>
                    <a:lnTo>
                      <a:pt x="746" y="1345"/>
                    </a:lnTo>
                    <a:lnTo>
                      <a:pt x="739" y="1334"/>
                    </a:lnTo>
                    <a:lnTo>
                      <a:pt x="763" y="1366"/>
                    </a:lnTo>
                    <a:lnTo>
                      <a:pt x="791" y="1412"/>
                    </a:lnTo>
                    <a:lnTo>
                      <a:pt x="811" y="1438"/>
                    </a:lnTo>
                    <a:lnTo>
                      <a:pt x="839" y="1484"/>
                    </a:lnTo>
                    <a:lnTo>
                      <a:pt x="863" y="1524"/>
                    </a:lnTo>
                    <a:lnTo>
                      <a:pt x="887" y="1564"/>
                    </a:lnTo>
                    <a:lnTo>
                      <a:pt x="914" y="1596"/>
                    </a:lnTo>
                    <a:lnTo>
                      <a:pt x="939" y="1630"/>
                    </a:lnTo>
                    <a:lnTo>
                      <a:pt x="963" y="1662"/>
                    </a:lnTo>
                    <a:lnTo>
                      <a:pt x="987" y="1694"/>
                    </a:lnTo>
                    <a:lnTo>
                      <a:pt x="980" y="1687"/>
                    </a:lnTo>
                    <a:lnTo>
                      <a:pt x="1004" y="1711"/>
                    </a:lnTo>
                    <a:cubicBezTo>
                      <a:pt x="1007" y="1713"/>
                      <a:pt x="1009" y="1716"/>
                      <a:pt x="1011" y="1718"/>
                    </a:cubicBezTo>
                    <a:lnTo>
                      <a:pt x="1035" y="1750"/>
                    </a:lnTo>
                    <a:lnTo>
                      <a:pt x="1028" y="1743"/>
                    </a:lnTo>
                    <a:lnTo>
                      <a:pt x="1052" y="1767"/>
                    </a:lnTo>
                    <a:cubicBezTo>
                      <a:pt x="1055" y="1769"/>
                      <a:pt x="1057" y="1772"/>
                      <a:pt x="1059" y="1774"/>
                    </a:cubicBezTo>
                    <a:lnTo>
                      <a:pt x="1083" y="1806"/>
                    </a:lnTo>
                    <a:lnTo>
                      <a:pt x="1076" y="1799"/>
                    </a:lnTo>
                    <a:lnTo>
                      <a:pt x="1100" y="1823"/>
                    </a:lnTo>
                    <a:cubicBezTo>
                      <a:pt x="1103" y="1825"/>
                      <a:pt x="1105" y="1828"/>
                      <a:pt x="1107" y="1830"/>
                    </a:cubicBezTo>
                    <a:lnTo>
                      <a:pt x="1131" y="1862"/>
                    </a:lnTo>
                    <a:lnTo>
                      <a:pt x="1117" y="1848"/>
                    </a:lnTo>
                    <a:lnTo>
                      <a:pt x="1149" y="1872"/>
                    </a:lnTo>
                    <a:cubicBezTo>
                      <a:pt x="1151" y="1874"/>
                      <a:pt x="1154" y="1876"/>
                      <a:pt x="1156" y="1879"/>
                    </a:cubicBezTo>
                    <a:lnTo>
                      <a:pt x="1180" y="1903"/>
                    </a:lnTo>
                    <a:lnTo>
                      <a:pt x="1204" y="1927"/>
                    </a:lnTo>
                    <a:lnTo>
                      <a:pt x="1228" y="1951"/>
                    </a:lnTo>
                    <a:lnTo>
                      <a:pt x="1252" y="1975"/>
                    </a:lnTo>
                    <a:lnTo>
                      <a:pt x="1241" y="1966"/>
                    </a:lnTo>
                    <a:lnTo>
                      <a:pt x="1265" y="1982"/>
                    </a:lnTo>
                    <a:lnTo>
                      <a:pt x="1289" y="1998"/>
                    </a:lnTo>
                    <a:lnTo>
                      <a:pt x="1313" y="2014"/>
                    </a:lnTo>
                    <a:lnTo>
                      <a:pt x="1337" y="2030"/>
                    </a:lnTo>
                    <a:lnTo>
                      <a:pt x="1320" y="2021"/>
                    </a:lnTo>
                    <a:lnTo>
                      <a:pt x="1344" y="2029"/>
                    </a:lnTo>
                    <a:lnTo>
                      <a:pt x="1368" y="2037"/>
                    </a:lnTo>
                    <a:lnTo>
                      <a:pt x="1345" y="2033"/>
                    </a:lnTo>
                    <a:lnTo>
                      <a:pt x="1377" y="2033"/>
                    </a:lnTo>
                    <a:cubicBezTo>
                      <a:pt x="1385" y="2033"/>
                      <a:pt x="1393" y="2035"/>
                      <a:pt x="1400" y="2037"/>
                    </a:cubicBezTo>
                    <a:lnTo>
                      <a:pt x="1424" y="2045"/>
                    </a:lnTo>
                    <a:lnTo>
                      <a:pt x="1401" y="2041"/>
                    </a:lnTo>
                    <a:lnTo>
                      <a:pt x="1425" y="2041"/>
                    </a:lnTo>
                    <a:cubicBezTo>
                      <a:pt x="1433" y="2041"/>
                      <a:pt x="1441" y="2043"/>
                      <a:pt x="1448" y="2045"/>
                    </a:cubicBezTo>
                    <a:lnTo>
                      <a:pt x="1472" y="2053"/>
                    </a:lnTo>
                    <a:lnTo>
                      <a:pt x="1449" y="2049"/>
                    </a:lnTo>
                    <a:lnTo>
                      <a:pt x="1473" y="2049"/>
                    </a:lnTo>
                    <a:cubicBezTo>
                      <a:pt x="1481" y="2049"/>
                      <a:pt x="1489" y="2051"/>
                      <a:pt x="1496" y="2053"/>
                    </a:cubicBezTo>
                    <a:lnTo>
                      <a:pt x="1520" y="2061"/>
                    </a:lnTo>
                    <a:lnTo>
                      <a:pt x="1497" y="2057"/>
                    </a:lnTo>
                    <a:lnTo>
                      <a:pt x="1521" y="2057"/>
                    </a:lnTo>
                    <a:lnTo>
                      <a:pt x="1545" y="2057"/>
                    </a:lnTo>
                    <a:lnTo>
                      <a:pt x="1523" y="2061"/>
                    </a:lnTo>
                    <a:lnTo>
                      <a:pt x="1547" y="2053"/>
                    </a:lnTo>
                    <a:lnTo>
                      <a:pt x="1571" y="2045"/>
                    </a:lnTo>
                    <a:cubicBezTo>
                      <a:pt x="1578" y="2043"/>
                      <a:pt x="1586" y="2041"/>
                      <a:pt x="1593" y="2041"/>
                    </a:cubicBezTo>
                    <a:lnTo>
                      <a:pt x="1625" y="2041"/>
                    </a:lnTo>
                    <a:lnTo>
                      <a:pt x="1603" y="2045"/>
                    </a:lnTo>
                    <a:lnTo>
                      <a:pt x="1627" y="2037"/>
                    </a:lnTo>
                    <a:cubicBezTo>
                      <a:pt x="1634" y="2035"/>
                      <a:pt x="1642" y="2033"/>
                      <a:pt x="1649" y="2033"/>
                    </a:cubicBezTo>
                    <a:lnTo>
                      <a:pt x="1673" y="2033"/>
                    </a:lnTo>
                    <a:cubicBezTo>
                      <a:pt x="1681" y="2033"/>
                      <a:pt x="1689" y="2035"/>
                      <a:pt x="1696" y="2037"/>
                    </a:cubicBezTo>
                    <a:lnTo>
                      <a:pt x="1720" y="2045"/>
                    </a:lnTo>
                    <a:lnTo>
                      <a:pt x="1697" y="2041"/>
                    </a:lnTo>
                    <a:lnTo>
                      <a:pt x="1721" y="2041"/>
                    </a:lnTo>
                    <a:cubicBezTo>
                      <a:pt x="1729" y="2041"/>
                      <a:pt x="1737" y="2043"/>
                      <a:pt x="1744" y="2045"/>
                    </a:cubicBezTo>
                    <a:lnTo>
                      <a:pt x="1768" y="2053"/>
                    </a:lnTo>
                    <a:lnTo>
                      <a:pt x="1745" y="2049"/>
                    </a:lnTo>
                    <a:lnTo>
                      <a:pt x="1769" y="2049"/>
                    </a:lnTo>
                    <a:lnTo>
                      <a:pt x="1793" y="2049"/>
                    </a:lnTo>
                    <a:cubicBezTo>
                      <a:pt x="1801" y="2049"/>
                      <a:pt x="1809" y="2051"/>
                      <a:pt x="1816" y="2053"/>
                    </a:cubicBezTo>
                    <a:lnTo>
                      <a:pt x="1840" y="2061"/>
                    </a:lnTo>
                    <a:lnTo>
                      <a:pt x="1864" y="2069"/>
                    </a:lnTo>
                    <a:lnTo>
                      <a:pt x="1891" y="2076"/>
                    </a:lnTo>
                    <a:cubicBezTo>
                      <a:pt x="1899" y="2078"/>
                      <a:pt x="1907" y="2081"/>
                      <a:pt x="1913" y="2086"/>
                    </a:cubicBezTo>
                    <a:lnTo>
                      <a:pt x="1937" y="2102"/>
                    </a:lnTo>
                    <a:lnTo>
                      <a:pt x="1961" y="2118"/>
                    </a:lnTo>
                    <a:lnTo>
                      <a:pt x="1985" y="2134"/>
                    </a:lnTo>
                    <a:lnTo>
                      <a:pt x="1968" y="2125"/>
                    </a:lnTo>
                    <a:lnTo>
                      <a:pt x="1992" y="2133"/>
                    </a:lnTo>
                    <a:cubicBezTo>
                      <a:pt x="1998" y="2135"/>
                      <a:pt x="2004" y="2138"/>
                      <a:pt x="2009" y="2142"/>
                    </a:cubicBezTo>
                    <a:lnTo>
                      <a:pt x="2033" y="2158"/>
                    </a:lnTo>
                    <a:lnTo>
                      <a:pt x="2057" y="2174"/>
                    </a:lnTo>
                    <a:lnTo>
                      <a:pt x="2081" y="2190"/>
                    </a:lnTo>
                    <a:cubicBezTo>
                      <a:pt x="2085" y="2192"/>
                      <a:pt x="2089" y="2195"/>
                      <a:pt x="2092" y="2199"/>
                    </a:cubicBezTo>
                    <a:lnTo>
                      <a:pt x="2116" y="2223"/>
                    </a:lnTo>
                    <a:lnTo>
                      <a:pt x="2140" y="2247"/>
                    </a:lnTo>
                    <a:lnTo>
                      <a:pt x="2172" y="2279"/>
                    </a:lnTo>
                    <a:cubicBezTo>
                      <a:pt x="2175" y="2281"/>
                      <a:pt x="2177" y="2284"/>
                      <a:pt x="2179" y="2286"/>
                    </a:cubicBezTo>
                    <a:lnTo>
                      <a:pt x="2203" y="2318"/>
                    </a:lnTo>
                    <a:lnTo>
                      <a:pt x="2227" y="2350"/>
                    </a:lnTo>
                    <a:lnTo>
                      <a:pt x="2251" y="2382"/>
                    </a:lnTo>
                    <a:lnTo>
                      <a:pt x="2244" y="2375"/>
                    </a:lnTo>
                    <a:lnTo>
                      <a:pt x="2268" y="2399"/>
                    </a:lnTo>
                    <a:cubicBezTo>
                      <a:pt x="2271" y="2401"/>
                      <a:pt x="2273" y="2404"/>
                      <a:pt x="2275" y="2406"/>
                    </a:cubicBezTo>
                    <a:lnTo>
                      <a:pt x="2299" y="2438"/>
                    </a:lnTo>
                    <a:lnTo>
                      <a:pt x="2327" y="2484"/>
                    </a:lnTo>
                    <a:lnTo>
                      <a:pt x="2351" y="2524"/>
                    </a:lnTo>
                    <a:lnTo>
                      <a:pt x="2375" y="2564"/>
                    </a:lnTo>
                    <a:lnTo>
                      <a:pt x="2399" y="2604"/>
                    </a:lnTo>
                    <a:lnTo>
                      <a:pt x="2426" y="2636"/>
                    </a:lnTo>
                    <a:cubicBezTo>
                      <a:pt x="2429" y="2640"/>
                      <a:pt x="2432" y="2645"/>
                      <a:pt x="2434" y="2649"/>
                    </a:cubicBezTo>
                    <a:lnTo>
                      <a:pt x="2458" y="2697"/>
                    </a:lnTo>
                    <a:lnTo>
                      <a:pt x="2479" y="2732"/>
                    </a:lnTo>
                    <a:lnTo>
                      <a:pt x="2506" y="2785"/>
                    </a:lnTo>
                    <a:lnTo>
                      <a:pt x="2530" y="2833"/>
                    </a:lnTo>
                    <a:lnTo>
                      <a:pt x="2556" y="2893"/>
                    </a:lnTo>
                    <a:lnTo>
                      <a:pt x="2578" y="2937"/>
                    </a:lnTo>
                    <a:lnTo>
                      <a:pt x="2604" y="2997"/>
                    </a:lnTo>
                    <a:lnTo>
                      <a:pt x="2629" y="3064"/>
                    </a:lnTo>
                    <a:lnTo>
                      <a:pt x="2652" y="3117"/>
                    </a:lnTo>
                    <a:lnTo>
                      <a:pt x="2682" y="3177"/>
                    </a:lnTo>
                    <a:lnTo>
                      <a:pt x="2709" y="3248"/>
                    </a:lnTo>
                    <a:lnTo>
                      <a:pt x="2733" y="3312"/>
                    </a:lnTo>
                    <a:lnTo>
                      <a:pt x="2758" y="3387"/>
                    </a:lnTo>
                    <a:lnTo>
                      <a:pt x="2781" y="3448"/>
                    </a:lnTo>
                    <a:lnTo>
                      <a:pt x="2806" y="3523"/>
                    </a:lnTo>
                    <a:lnTo>
                      <a:pt x="2830" y="3595"/>
                    </a:lnTo>
                    <a:lnTo>
                      <a:pt x="2854" y="3667"/>
                    </a:lnTo>
                    <a:lnTo>
                      <a:pt x="2878" y="3739"/>
                    </a:lnTo>
                    <a:lnTo>
                      <a:pt x="2902" y="3811"/>
                    </a:lnTo>
                    <a:lnTo>
                      <a:pt x="2931" y="3876"/>
                    </a:lnTo>
                    <a:lnTo>
                      <a:pt x="2958" y="3955"/>
                    </a:lnTo>
                    <a:lnTo>
                      <a:pt x="2982" y="4027"/>
                    </a:lnTo>
                    <a:lnTo>
                      <a:pt x="3006" y="4109"/>
                    </a:lnTo>
                    <a:lnTo>
                      <a:pt x="3030" y="4189"/>
                    </a:lnTo>
                    <a:lnTo>
                      <a:pt x="3054" y="4269"/>
                    </a:lnTo>
                    <a:lnTo>
                      <a:pt x="3078" y="4349"/>
                    </a:lnTo>
                    <a:lnTo>
                      <a:pt x="3102" y="4429"/>
                    </a:lnTo>
                    <a:lnTo>
                      <a:pt x="3126" y="4509"/>
                    </a:lnTo>
                    <a:lnTo>
                      <a:pt x="3150" y="4589"/>
                    </a:lnTo>
                    <a:lnTo>
                      <a:pt x="3179" y="4652"/>
                    </a:lnTo>
                    <a:lnTo>
                      <a:pt x="3206" y="4741"/>
                    </a:lnTo>
                    <a:lnTo>
                      <a:pt x="3230" y="4811"/>
                    </a:lnTo>
                    <a:lnTo>
                      <a:pt x="3254" y="4883"/>
                    </a:lnTo>
                    <a:lnTo>
                      <a:pt x="3278" y="4955"/>
                    </a:lnTo>
                    <a:lnTo>
                      <a:pt x="3302" y="5027"/>
                    </a:lnTo>
                    <a:lnTo>
                      <a:pt x="3325" y="5088"/>
                    </a:lnTo>
                    <a:lnTo>
                      <a:pt x="3350" y="5163"/>
                    </a:lnTo>
                    <a:lnTo>
                      <a:pt x="3374" y="5235"/>
                    </a:lnTo>
                    <a:lnTo>
                      <a:pt x="3398" y="5307"/>
                    </a:lnTo>
                    <a:lnTo>
                      <a:pt x="3427" y="5372"/>
                    </a:lnTo>
                    <a:lnTo>
                      <a:pt x="3454" y="5451"/>
                    </a:lnTo>
                    <a:lnTo>
                      <a:pt x="3478" y="5523"/>
                    </a:lnTo>
                    <a:lnTo>
                      <a:pt x="3502" y="5595"/>
                    </a:lnTo>
                    <a:lnTo>
                      <a:pt x="3525" y="5656"/>
                    </a:lnTo>
                    <a:lnTo>
                      <a:pt x="3549" y="5720"/>
                    </a:lnTo>
                    <a:lnTo>
                      <a:pt x="3572" y="5773"/>
                    </a:lnTo>
                    <a:lnTo>
                      <a:pt x="3597" y="5840"/>
                    </a:lnTo>
                    <a:lnTo>
                      <a:pt x="3620" y="5893"/>
                    </a:lnTo>
                    <a:lnTo>
                      <a:pt x="3644" y="5949"/>
                    </a:lnTo>
                    <a:lnTo>
                      <a:pt x="3637" y="5938"/>
                    </a:lnTo>
                    <a:lnTo>
                      <a:pt x="3669" y="5986"/>
                    </a:lnTo>
                    <a:cubicBezTo>
                      <a:pt x="3672" y="5989"/>
                      <a:pt x="3674" y="5993"/>
                      <a:pt x="3676" y="5997"/>
                    </a:cubicBezTo>
                    <a:lnTo>
                      <a:pt x="3700" y="6053"/>
                    </a:lnTo>
                    <a:lnTo>
                      <a:pt x="3722" y="6097"/>
                    </a:lnTo>
                    <a:lnTo>
                      <a:pt x="3743" y="6132"/>
                    </a:lnTo>
                    <a:lnTo>
                      <a:pt x="3770" y="6185"/>
                    </a:lnTo>
                    <a:lnTo>
                      <a:pt x="3791" y="6220"/>
                    </a:lnTo>
                    <a:lnTo>
                      <a:pt x="3815" y="6260"/>
                    </a:lnTo>
                    <a:lnTo>
                      <a:pt x="3839" y="6300"/>
                    </a:lnTo>
                    <a:lnTo>
                      <a:pt x="3866" y="6353"/>
                    </a:lnTo>
                    <a:lnTo>
                      <a:pt x="3887" y="6388"/>
                    </a:lnTo>
                    <a:lnTo>
                      <a:pt x="3914" y="6420"/>
                    </a:lnTo>
                    <a:lnTo>
                      <a:pt x="3939" y="6454"/>
                    </a:lnTo>
                    <a:lnTo>
                      <a:pt x="3963" y="6486"/>
                    </a:lnTo>
                    <a:lnTo>
                      <a:pt x="3956" y="6479"/>
                    </a:lnTo>
                    <a:lnTo>
                      <a:pt x="3980" y="6503"/>
                    </a:lnTo>
                    <a:cubicBezTo>
                      <a:pt x="3983" y="6505"/>
                      <a:pt x="3985" y="6508"/>
                      <a:pt x="3987" y="6510"/>
                    </a:cubicBezTo>
                    <a:lnTo>
                      <a:pt x="4011" y="6542"/>
                    </a:lnTo>
                    <a:lnTo>
                      <a:pt x="4004" y="6535"/>
                    </a:lnTo>
                    <a:lnTo>
                      <a:pt x="4028" y="6559"/>
                    </a:lnTo>
                    <a:lnTo>
                      <a:pt x="4017" y="6550"/>
                    </a:lnTo>
                    <a:lnTo>
                      <a:pt x="4041" y="6566"/>
                    </a:lnTo>
                    <a:cubicBezTo>
                      <a:pt x="4045" y="6568"/>
                      <a:pt x="4049" y="6571"/>
                      <a:pt x="4052" y="6575"/>
                    </a:cubicBezTo>
                    <a:lnTo>
                      <a:pt x="4076" y="6599"/>
                    </a:lnTo>
                    <a:lnTo>
                      <a:pt x="4065" y="6590"/>
                    </a:lnTo>
                    <a:lnTo>
                      <a:pt x="4089" y="6606"/>
                    </a:lnTo>
                    <a:lnTo>
                      <a:pt x="4113" y="6622"/>
                    </a:lnTo>
                    <a:lnTo>
                      <a:pt x="4096" y="6613"/>
                    </a:lnTo>
                    <a:lnTo>
                      <a:pt x="4120" y="6621"/>
                    </a:lnTo>
                    <a:lnTo>
                      <a:pt x="4147" y="6628"/>
                    </a:lnTo>
                    <a:cubicBezTo>
                      <a:pt x="4155" y="6630"/>
                      <a:pt x="4163" y="6633"/>
                      <a:pt x="4169" y="6638"/>
                    </a:cubicBezTo>
                    <a:lnTo>
                      <a:pt x="4193" y="6654"/>
                    </a:lnTo>
                    <a:lnTo>
                      <a:pt x="4176" y="6645"/>
                    </a:lnTo>
                    <a:lnTo>
                      <a:pt x="4200" y="6653"/>
                    </a:lnTo>
                    <a:lnTo>
                      <a:pt x="4224" y="6661"/>
                    </a:lnTo>
                    <a:lnTo>
                      <a:pt x="4248" y="6669"/>
                    </a:lnTo>
                    <a:lnTo>
                      <a:pt x="4225" y="6665"/>
                    </a:lnTo>
                    <a:lnTo>
                      <a:pt x="4249" y="6665"/>
                    </a:lnTo>
                    <a:lnTo>
                      <a:pt x="4227" y="6669"/>
                    </a:lnTo>
                    <a:lnTo>
                      <a:pt x="4251" y="6661"/>
                    </a:lnTo>
                    <a:cubicBezTo>
                      <a:pt x="4258" y="6659"/>
                      <a:pt x="4266" y="6657"/>
                      <a:pt x="4273" y="6657"/>
                    </a:cubicBezTo>
                    <a:lnTo>
                      <a:pt x="4297" y="6657"/>
                    </a:lnTo>
                    <a:lnTo>
                      <a:pt x="4275" y="6661"/>
                    </a:lnTo>
                    <a:lnTo>
                      <a:pt x="4299" y="6653"/>
                    </a:lnTo>
                    <a:lnTo>
                      <a:pt x="4323" y="6645"/>
                    </a:lnTo>
                    <a:lnTo>
                      <a:pt x="4360" y="6636"/>
                    </a:lnTo>
                    <a:lnTo>
                      <a:pt x="4379" y="6629"/>
                    </a:lnTo>
                    <a:lnTo>
                      <a:pt x="4362" y="6638"/>
                    </a:lnTo>
                    <a:lnTo>
                      <a:pt x="4386" y="6622"/>
                    </a:lnTo>
                    <a:lnTo>
                      <a:pt x="4410" y="6606"/>
                    </a:lnTo>
                    <a:lnTo>
                      <a:pt x="4434" y="6590"/>
                    </a:lnTo>
                    <a:lnTo>
                      <a:pt x="4458" y="6574"/>
                    </a:lnTo>
                    <a:lnTo>
                      <a:pt x="4482" y="6558"/>
                    </a:lnTo>
                    <a:lnTo>
                      <a:pt x="4471" y="6567"/>
                    </a:lnTo>
                    <a:lnTo>
                      <a:pt x="4495" y="6543"/>
                    </a:lnTo>
                    <a:cubicBezTo>
                      <a:pt x="4498" y="6539"/>
                      <a:pt x="4502" y="6536"/>
                      <a:pt x="4506" y="6534"/>
                    </a:cubicBezTo>
                    <a:lnTo>
                      <a:pt x="4530" y="6518"/>
                    </a:lnTo>
                    <a:lnTo>
                      <a:pt x="4554" y="6502"/>
                    </a:lnTo>
                    <a:lnTo>
                      <a:pt x="4582" y="6480"/>
                    </a:lnTo>
                    <a:lnTo>
                      <a:pt x="4575" y="6487"/>
                    </a:lnTo>
                    <a:lnTo>
                      <a:pt x="4599" y="6463"/>
                    </a:lnTo>
                    <a:lnTo>
                      <a:pt x="4623" y="6439"/>
                    </a:lnTo>
                    <a:lnTo>
                      <a:pt x="4647" y="6415"/>
                    </a:lnTo>
                    <a:lnTo>
                      <a:pt x="4671" y="6391"/>
                    </a:lnTo>
                    <a:lnTo>
                      <a:pt x="4664" y="6398"/>
                    </a:lnTo>
                    <a:lnTo>
                      <a:pt x="4688" y="6366"/>
                    </a:lnTo>
                    <a:cubicBezTo>
                      <a:pt x="4690" y="6364"/>
                      <a:pt x="4692" y="6361"/>
                      <a:pt x="4695" y="6359"/>
                    </a:cubicBezTo>
                    <a:lnTo>
                      <a:pt x="4719" y="6335"/>
                    </a:lnTo>
                    <a:lnTo>
                      <a:pt x="4743" y="6311"/>
                    </a:lnTo>
                    <a:lnTo>
                      <a:pt x="4736" y="6318"/>
                    </a:lnTo>
                    <a:lnTo>
                      <a:pt x="4760" y="6286"/>
                    </a:lnTo>
                    <a:cubicBezTo>
                      <a:pt x="4762" y="6284"/>
                      <a:pt x="4764" y="6281"/>
                      <a:pt x="4767" y="6279"/>
                    </a:cubicBezTo>
                    <a:lnTo>
                      <a:pt x="4791" y="6255"/>
                    </a:lnTo>
                    <a:cubicBezTo>
                      <a:pt x="4793" y="6252"/>
                      <a:pt x="4796" y="6250"/>
                      <a:pt x="4798" y="6248"/>
                    </a:cubicBezTo>
                    <a:lnTo>
                      <a:pt x="4830" y="6224"/>
                    </a:lnTo>
                    <a:lnTo>
                      <a:pt x="4816" y="6238"/>
                    </a:lnTo>
                    <a:lnTo>
                      <a:pt x="4840" y="6206"/>
                    </a:lnTo>
                    <a:cubicBezTo>
                      <a:pt x="4842" y="6204"/>
                      <a:pt x="4844" y="6201"/>
                      <a:pt x="4847" y="6199"/>
                    </a:cubicBezTo>
                    <a:lnTo>
                      <a:pt x="4871" y="6175"/>
                    </a:lnTo>
                    <a:lnTo>
                      <a:pt x="4864" y="6182"/>
                    </a:lnTo>
                    <a:lnTo>
                      <a:pt x="4888" y="6150"/>
                    </a:lnTo>
                    <a:cubicBezTo>
                      <a:pt x="4890" y="6148"/>
                      <a:pt x="4892" y="6145"/>
                      <a:pt x="4895" y="6143"/>
                    </a:cubicBezTo>
                    <a:lnTo>
                      <a:pt x="4919" y="6119"/>
                    </a:lnTo>
                    <a:lnTo>
                      <a:pt x="4912" y="6126"/>
                    </a:lnTo>
                    <a:lnTo>
                      <a:pt x="4936" y="6094"/>
                    </a:lnTo>
                    <a:lnTo>
                      <a:pt x="4960" y="6062"/>
                    </a:lnTo>
                    <a:lnTo>
                      <a:pt x="4984" y="6030"/>
                    </a:lnTo>
                    <a:cubicBezTo>
                      <a:pt x="5008" y="5998"/>
                      <a:pt x="5053" y="5992"/>
                      <a:pt x="5085" y="6016"/>
                    </a:cubicBezTo>
                    <a:cubicBezTo>
                      <a:pt x="5116" y="6040"/>
                      <a:pt x="5123" y="6085"/>
                      <a:pt x="5099" y="6117"/>
                    </a:cubicBezTo>
                    <a:lnTo>
                      <a:pt x="5075" y="6149"/>
                    </a:lnTo>
                    <a:lnTo>
                      <a:pt x="5051" y="6181"/>
                    </a:lnTo>
                    <a:lnTo>
                      <a:pt x="5027" y="6213"/>
                    </a:lnTo>
                    <a:cubicBezTo>
                      <a:pt x="5025" y="6215"/>
                      <a:pt x="5023" y="6218"/>
                      <a:pt x="5020" y="6220"/>
                    </a:cubicBezTo>
                    <a:lnTo>
                      <a:pt x="4996" y="6244"/>
                    </a:lnTo>
                    <a:lnTo>
                      <a:pt x="5003" y="6237"/>
                    </a:lnTo>
                    <a:lnTo>
                      <a:pt x="4979" y="6269"/>
                    </a:lnTo>
                    <a:cubicBezTo>
                      <a:pt x="4977" y="6271"/>
                      <a:pt x="4975" y="6274"/>
                      <a:pt x="4972" y="6276"/>
                    </a:cubicBezTo>
                    <a:lnTo>
                      <a:pt x="4948" y="6300"/>
                    </a:lnTo>
                    <a:lnTo>
                      <a:pt x="4955" y="6293"/>
                    </a:lnTo>
                    <a:lnTo>
                      <a:pt x="4931" y="6325"/>
                    </a:lnTo>
                    <a:cubicBezTo>
                      <a:pt x="4927" y="6330"/>
                      <a:pt x="4922" y="6335"/>
                      <a:pt x="4917" y="6339"/>
                    </a:cubicBezTo>
                    <a:lnTo>
                      <a:pt x="4885" y="6363"/>
                    </a:lnTo>
                    <a:lnTo>
                      <a:pt x="4892" y="6356"/>
                    </a:lnTo>
                    <a:lnTo>
                      <a:pt x="4868" y="6380"/>
                    </a:lnTo>
                    <a:lnTo>
                      <a:pt x="4875" y="6373"/>
                    </a:lnTo>
                    <a:lnTo>
                      <a:pt x="4851" y="6405"/>
                    </a:lnTo>
                    <a:cubicBezTo>
                      <a:pt x="4849" y="6407"/>
                      <a:pt x="4847" y="6410"/>
                      <a:pt x="4844" y="6412"/>
                    </a:cubicBezTo>
                    <a:lnTo>
                      <a:pt x="4820" y="6436"/>
                    </a:lnTo>
                    <a:lnTo>
                      <a:pt x="4796" y="6460"/>
                    </a:lnTo>
                    <a:lnTo>
                      <a:pt x="4803" y="6453"/>
                    </a:lnTo>
                    <a:lnTo>
                      <a:pt x="4779" y="6485"/>
                    </a:lnTo>
                    <a:cubicBezTo>
                      <a:pt x="4777" y="6487"/>
                      <a:pt x="4775" y="6490"/>
                      <a:pt x="4772" y="6492"/>
                    </a:cubicBezTo>
                    <a:lnTo>
                      <a:pt x="4748" y="6516"/>
                    </a:lnTo>
                    <a:lnTo>
                      <a:pt x="4724" y="6540"/>
                    </a:lnTo>
                    <a:lnTo>
                      <a:pt x="4700" y="6564"/>
                    </a:lnTo>
                    <a:lnTo>
                      <a:pt x="4676" y="6588"/>
                    </a:lnTo>
                    <a:cubicBezTo>
                      <a:pt x="4674" y="6591"/>
                      <a:pt x="4671" y="6593"/>
                      <a:pt x="4669" y="6595"/>
                    </a:cubicBezTo>
                    <a:lnTo>
                      <a:pt x="4633" y="6621"/>
                    </a:lnTo>
                    <a:lnTo>
                      <a:pt x="4609" y="6637"/>
                    </a:lnTo>
                    <a:lnTo>
                      <a:pt x="4585" y="6653"/>
                    </a:lnTo>
                    <a:lnTo>
                      <a:pt x="4596" y="6644"/>
                    </a:lnTo>
                    <a:lnTo>
                      <a:pt x="4572" y="6668"/>
                    </a:lnTo>
                    <a:cubicBezTo>
                      <a:pt x="4569" y="6672"/>
                      <a:pt x="4565" y="6675"/>
                      <a:pt x="4561" y="6677"/>
                    </a:cubicBezTo>
                    <a:lnTo>
                      <a:pt x="4537" y="6693"/>
                    </a:lnTo>
                    <a:lnTo>
                      <a:pt x="4513" y="6709"/>
                    </a:lnTo>
                    <a:lnTo>
                      <a:pt x="4489" y="6725"/>
                    </a:lnTo>
                    <a:lnTo>
                      <a:pt x="4465" y="6741"/>
                    </a:lnTo>
                    <a:lnTo>
                      <a:pt x="4441" y="6757"/>
                    </a:lnTo>
                    <a:cubicBezTo>
                      <a:pt x="4436" y="6761"/>
                      <a:pt x="4430" y="6764"/>
                      <a:pt x="4424" y="6766"/>
                    </a:cubicBezTo>
                    <a:lnTo>
                      <a:pt x="4395" y="6775"/>
                    </a:lnTo>
                    <a:lnTo>
                      <a:pt x="4368" y="6782"/>
                    </a:lnTo>
                    <a:lnTo>
                      <a:pt x="4344" y="6790"/>
                    </a:lnTo>
                    <a:lnTo>
                      <a:pt x="4320" y="6798"/>
                    </a:lnTo>
                    <a:cubicBezTo>
                      <a:pt x="4313" y="6800"/>
                      <a:pt x="4305" y="6801"/>
                      <a:pt x="4297" y="6801"/>
                    </a:cubicBezTo>
                    <a:lnTo>
                      <a:pt x="4273" y="6801"/>
                    </a:lnTo>
                    <a:lnTo>
                      <a:pt x="4296" y="6798"/>
                    </a:lnTo>
                    <a:lnTo>
                      <a:pt x="4272" y="6806"/>
                    </a:lnTo>
                    <a:cubicBezTo>
                      <a:pt x="4265" y="6808"/>
                      <a:pt x="4257" y="6809"/>
                      <a:pt x="4249" y="6809"/>
                    </a:cubicBezTo>
                    <a:lnTo>
                      <a:pt x="4225" y="6809"/>
                    </a:lnTo>
                    <a:cubicBezTo>
                      <a:pt x="4218" y="6809"/>
                      <a:pt x="4210" y="6808"/>
                      <a:pt x="4203" y="6806"/>
                    </a:cubicBezTo>
                    <a:lnTo>
                      <a:pt x="4179" y="6798"/>
                    </a:lnTo>
                    <a:lnTo>
                      <a:pt x="4155" y="6790"/>
                    </a:lnTo>
                    <a:lnTo>
                      <a:pt x="4131" y="6782"/>
                    </a:lnTo>
                    <a:cubicBezTo>
                      <a:pt x="4125" y="6780"/>
                      <a:pt x="4119" y="6777"/>
                      <a:pt x="4114" y="6773"/>
                    </a:cubicBezTo>
                    <a:lnTo>
                      <a:pt x="4090" y="6757"/>
                    </a:lnTo>
                    <a:lnTo>
                      <a:pt x="4112" y="6767"/>
                    </a:lnTo>
                    <a:lnTo>
                      <a:pt x="4075" y="6758"/>
                    </a:lnTo>
                    <a:lnTo>
                      <a:pt x="4051" y="6750"/>
                    </a:lnTo>
                    <a:cubicBezTo>
                      <a:pt x="4045" y="6748"/>
                      <a:pt x="4039" y="6745"/>
                      <a:pt x="4034" y="6741"/>
                    </a:cubicBezTo>
                    <a:lnTo>
                      <a:pt x="4010" y="6725"/>
                    </a:lnTo>
                    <a:lnTo>
                      <a:pt x="3986" y="6709"/>
                    </a:lnTo>
                    <a:cubicBezTo>
                      <a:pt x="3982" y="6707"/>
                      <a:pt x="3978" y="6704"/>
                      <a:pt x="3975" y="6700"/>
                    </a:cubicBezTo>
                    <a:lnTo>
                      <a:pt x="3951" y="6676"/>
                    </a:lnTo>
                    <a:lnTo>
                      <a:pt x="3962" y="6685"/>
                    </a:lnTo>
                    <a:lnTo>
                      <a:pt x="3938" y="6669"/>
                    </a:lnTo>
                    <a:cubicBezTo>
                      <a:pt x="3934" y="6667"/>
                      <a:pt x="3930" y="6664"/>
                      <a:pt x="3927" y="6660"/>
                    </a:cubicBezTo>
                    <a:lnTo>
                      <a:pt x="3903" y="6636"/>
                    </a:lnTo>
                    <a:cubicBezTo>
                      <a:pt x="3900" y="6634"/>
                      <a:pt x="3898" y="6631"/>
                      <a:pt x="3896" y="6629"/>
                    </a:cubicBezTo>
                    <a:lnTo>
                      <a:pt x="3872" y="6597"/>
                    </a:lnTo>
                    <a:lnTo>
                      <a:pt x="3879" y="6604"/>
                    </a:lnTo>
                    <a:lnTo>
                      <a:pt x="3855" y="6580"/>
                    </a:lnTo>
                    <a:cubicBezTo>
                      <a:pt x="3852" y="6578"/>
                      <a:pt x="3850" y="6575"/>
                      <a:pt x="3848" y="6573"/>
                    </a:cubicBezTo>
                    <a:lnTo>
                      <a:pt x="3824" y="6541"/>
                    </a:lnTo>
                    <a:lnTo>
                      <a:pt x="3801" y="6510"/>
                    </a:lnTo>
                    <a:lnTo>
                      <a:pt x="3764" y="6463"/>
                    </a:lnTo>
                    <a:lnTo>
                      <a:pt x="3737" y="6418"/>
                    </a:lnTo>
                    <a:lnTo>
                      <a:pt x="3716" y="6375"/>
                    </a:lnTo>
                    <a:lnTo>
                      <a:pt x="3692" y="6335"/>
                    </a:lnTo>
                    <a:lnTo>
                      <a:pt x="3668" y="6295"/>
                    </a:lnTo>
                    <a:lnTo>
                      <a:pt x="3641" y="6250"/>
                    </a:lnTo>
                    <a:lnTo>
                      <a:pt x="3620" y="6207"/>
                    </a:lnTo>
                    <a:lnTo>
                      <a:pt x="3593" y="6162"/>
                    </a:lnTo>
                    <a:lnTo>
                      <a:pt x="3567" y="6110"/>
                    </a:lnTo>
                    <a:lnTo>
                      <a:pt x="3543" y="6054"/>
                    </a:lnTo>
                    <a:lnTo>
                      <a:pt x="3550" y="6065"/>
                    </a:lnTo>
                    <a:lnTo>
                      <a:pt x="3518" y="6017"/>
                    </a:lnTo>
                    <a:cubicBezTo>
                      <a:pt x="3515" y="6014"/>
                      <a:pt x="3513" y="6010"/>
                      <a:pt x="3511" y="6006"/>
                    </a:cubicBezTo>
                    <a:lnTo>
                      <a:pt x="3487" y="5950"/>
                    </a:lnTo>
                    <a:lnTo>
                      <a:pt x="3462" y="5891"/>
                    </a:lnTo>
                    <a:lnTo>
                      <a:pt x="3439" y="5830"/>
                    </a:lnTo>
                    <a:lnTo>
                      <a:pt x="3414" y="5771"/>
                    </a:lnTo>
                    <a:lnTo>
                      <a:pt x="3390" y="5707"/>
                    </a:lnTo>
                    <a:lnTo>
                      <a:pt x="3365" y="5640"/>
                    </a:lnTo>
                    <a:lnTo>
                      <a:pt x="3341" y="5568"/>
                    </a:lnTo>
                    <a:lnTo>
                      <a:pt x="3317" y="5496"/>
                    </a:lnTo>
                    <a:lnTo>
                      <a:pt x="3296" y="5431"/>
                    </a:lnTo>
                    <a:lnTo>
                      <a:pt x="3261" y="5352"/>
                    </a:lnTo>
                    <a:lnTo>
                      <a:pt x="3237" y="5280"/>
                    </a:lnTo>
                    <a:lnTo>
                      <a:pt x="3213" y="5208"/>
                    </a:lnTo>
                    <a:lnTo>
                      <a:pt x="3190" y="5139"/>
                    </a:lnTo>
                    <a:lnTo>
                      <a:pt x="3165" y="5072"/>
                    </a:lnTo>
                    <a:lnTo>
                      <a:pt x="3141" y="5000"/>
                    </a:lnTo>
                    <a:lnTo>
                      <a:pt x="3117" y="4928"/>
                    </a:lnTo>
                    <a:lnTo>
                      <a:pt x="3093" y="4856"/>
                    </a:lnTo>
                    <a:lnTo>
                      <a:pt x="3069" y="4782"/>
                    </a:lnTo>
                    <a:lnTo>
                      <a:pt x="3048" y="4711"/>
                    </a:lnTo>
                    <a:lnTo>
                      <a:pt x="3013" y="4630"/>
                    </a:lnTo>
                    <a:lnTo>
                      <a:pt x="2989" y="4550"/>
                    </a:lnTo>
                    <a:lnTo>
                      <a:pt x="2965" y="4470"/>
                    </a:lnTo>
                    <a:lnTo>
                      <a:pt x="2941" y="4390"/>
                    </a:lnTo>
                    <a:lnTo>
                      <a:pt x="2917" y="4310"/>
                    </a:lnTo>
                    <a:lnTo>
                      <a:pt x="2893" y="4230"/>
                    </a:lnTo>
                    <a:lnTo>
                      <a:pt x="2869" y="4150"/>
                    </a:lnTo>
                    <a:lnTo>
                      <a:pt x="2845" y="4072"/>
                    </a:lnTo>
                    <a:lnTo>
                      <a:pt x="2821" y="4000"/>
                    </a:lnTo>
                    <a:lnTo>
                      <a:pt x="2800" y="3935"/>
                    </a:lnTo>
                    <a:lnTo>
                      <a:pt x="2765" y="3856"/>
                    </a:lnTo>
                    <a:lnTo>
                      <a:pt x="2741" y="3784"/>
                    </a:lnTo>
                    <a:lnTo>
                      <a:pt x="2717" y="3712"/>
                    </a:lnTo>
                    <a:lnTo>
                      <a:pt x="2693" y="3640"/>
                    </a:lnTo>
                    <a:lnTo>
                      <a:pt x="2669" y="3568"/>
                    </a:lnTo>
                    <a:lnTo>
                      <a:pt x="2646" y="3499"/>
                    </a:lnTo>
                    <a:lnTo>
                      <a:pt x="2621" y="3432"/>
                    </a:lnTo>
                    <a:lnTo>
                      <a:pt x="2598" y="3363"/>
                    </a:lnTo>
                    <a:lnTo>
                      <a:pt x="2574" y="3299"/>
                    </a:lnTo>
                    <a:lnTo>
                      <a:pt x="2553" y="3242"/>
                    </a:lnTo>
                    <a:lnTo>
                      <a:pt x="2519" y="3174"/>
                    </a:lnTo>
                    <a:lnTo>
                      <a:pt x="2494" y="3115"/>
                    </a:lnTo>
                    <a:lnTo>
                      <a:pt x="2471" y="3054"/>
                    </a:lnTo>
                    <a:lnTo>
                      <a:pt x="2449" y="3002"/>
                    </a:lnTo>
                    <a:lnTo>
                      <a:pt x="2423" y="2950"/>
                    </a:lnTo>
                    <a:lnTo>
                      <a:pt x="2401" y="2898"/>
                    </a:lnTo>
                    <a:lnTo>
                      <a:pt x="2377" y="2850"/>
                    </a:lnTo>
                    <a:lnTo>
                      <a:pt x="2356" y="2807"/>
                    </a:lnTo>
                    <a:lnTo>
                      <a:pt x="2329" y="2762"/>
                    </a:lnTo>
                    <a:lnTo>
                      <a:pt x="2305" y="2714"/>
                    </a:lnTo>
                    <a:lnTo>
                      <a:pt x="2313" y="2726"/>
                    </a:lnTo>
                    <a:lnTo>
                      <a:pt x="2276" y="2679"/>
                    </a:lnTo>
                    <a:lnTo>
                      <a:pt x="2252" y="2639"/>
                    </a:lnTo>
                    <a:lnTo>
                      <a:pt x="2228" y="2599"/>
                    </a:lnTo>
                    <a:lnTo>
                      <a:pt x="2204" y="2559"/>
                    </a:lnTo>
                    <a:lnTo>
                      <a:pt x="2184" y="2525"/>
                    </a:lnTo>
                    <a:lnTo>
                      <a:pt x="2160" y="2493"/>
                    </a:lnTo>
                    <a:lnTo>
                      <a:pt x="2167" y="2500"/>
                    </a:lnTo>
                    <a:lnTo>
                      <a:pt x="2143" y="2476"/>
                    </a:lnTo>
                    <a:cubicBezTo>
                      <a:pt x="2140" y="2474"/>
                      <a:pt x="2138" y="2471"/>
                      <a:pt x="2136" y="2469"/>
                    </a:cubicBezTo>
                    <a:lnTo>
                      <a:pt x="2112" y="2437"/>
                    </a:lnTo>
                    <a:lnTo>
                      <a:pt x="2088" y="2405"/>
                    </a:lnTo>
                    <a:lnTo>
                      <a:pt x="2064" y="2373"/>
                    </a:lnTo>
                    <a:lnTo>
                      <a:pt x="2071" y="2380"/>
                    </a:lnTo>
                    <a:lnTo>
                      <a:pt x="2039" y="2348"/>
                    </a:lnTo>
                    <a:lnTo>
                      <a:pt x="2015" y="2324"/>
                    </a:lnTo>
                    <a:lnTo>
                      <a:pt x="1991" y="2300"/>
                    </a:lnTo>
                    <a:lnTo>
                      <a:pt x="2002" y="2309"/>
                    </a:lnTo>
                    <a:lnTo>
                      <a:pt x="1978" y="2293"/>
                    </a:lnTo>
                    <a:lnTo>
                      <a:pt x="1954" y="2277"/>
                    </a:lnTo>
                    <a:lnTo>
                      <a:pt x="1930" y="2261"/>
                    </a:lnTo>
                    <a:lnTo>
                      <a:pt x="1947" y="2270"/>
                    </a:lnTo>
                    <a:lnTo>
                      <a:pt x="1923" y="2262"/>
                    </a:lnTo>
                    <a:cubicBezTo>
                      <a:pt x="1917" y="2260"/>
                      <a:pt x="1911" y="2257"/>
                      <a:pt x="1906" y="2253"/>
                    </a:cubicBezTo>
                    <a:lnTo>
                      <a:pt x="1882" y="2237"/>
                    </a:lnTo>
                    <a:lnTo>
                      <a:pt x="1858" y="2221"/>
                    </a:lnTo>
                    <a:lnTo>
                      <a:pt x="1834" y="2205"/>
                    </a:lnTo>
                    <a:lnTo>
                      <a:pt x="1856" y="2215"/>
                    </a:lnTo>
                    <a:lnTo>
                      <a:pt x="1819" y="2206"/>
                    </a:lnTo>
                    <a:lnTo>
                      <a:pt x="1795" y="2198"/>
                    </a:lnTo>
                    <a:lnTo>
                      <a:pt x="1771" y="2190"/>
                    </a:lnTo>
                    <a:lnTo>
                      <a:pt x="1793" y="2193"/>
                    </a:lnTo>
                    <a:lnTo>
                      <a:pt x="1769" y="2193"/>
                    </a:lnTo>
                    <a:lnTo>
                      <a:pt x="1745" y="2193"/>
                    </a:lnTo>
                    <a:cubicBezTo>
                      <a:pt x="1738" y="2193"/>
                      <a:pt x="1730" y="2192"/>
                      <a:pt x="1723" y="2190"/>
                    </a:cubicBezTo>
                    <a:lnTo>
                      <a:pt x="1699" y="2182"/>
                    </a:lnTo>
                    <a:lnTo>
                      <a:pt x="1721" y="2185"/>
                    </a:lnTo>
                    <a:lnTo>
                      <a:pt x="1697" y="2185"/>
                    </a:lnTo>
                    <a:cubicBezTo>
                      <a:pt x="1690" y="2185"/>
                      <a:pt x="1682" y="2184"/>
                      <a:pt x="1675" y="2182"/>
                    </a:cubicBezTo>
                    <a:lnTo>
                      <a:pt x="1651" y="2174"/>
                    </a:lnTo>
                    <a:lnTo>
                      <a:pt x="1673" y="2177"/>
                    </a:lnTo>
                    <a:lnTo>
                      <a:pt x="1649" y="2177"/>
                    </a:lnTo>
                    <a:lnTo>
                      <a:pt x="1672" y="2174"/>
                    </a:lnTo>
                    <a:lnTo>
                      <a:pt x="1648" y="2182"/>
                    </a:lnTo>
                    <a:cubicBezTo>
                      <a:pt x="1641" y="2184"/>
                      <a:pt x="1633" y="2185"/>
                      <a:pt x="1625" y="2185"/>
                    </a:cubicBezTo>
                    <a:lnTo>
                      <a:pt x="1593" y="2185"/>
                    </a:lnTo>
                    <a:lnTo>
                      <a:pt x="1616" y="2182"/>
                    </a:lnTo>
                    <a:lnTo>
                      <a:pt x="1592" y="2190"/>
                    </a:lnTo>
                    <a:lnTo>
                      <a:pt x="1568" y="2198"/>
                    </a:lnTo>
                    <a:cubicBezTo>
                      <a:pt x="1561" y="2200"/>
                      <a:pt x="1553" y="2201"/>
                      <a:pt x="1545" y="2201"/>
                    </a:cubicBezTo>
                    <a:lnTo>
                      <a:pt x="1521" y="2201"/>
                    </a:lnTo>
                    <a:lnTo>
                      <a:pt x="1497" y="2201"/>
                    </a:lnTo>
                    <a:cubicBezTo>
                      <a:pt x="1490" y="2201"/>
                      <a:pt x="1482" y="2200"/>
                      <a:pt x="1475" y="2198"/>
                    </a:cubicBezTo>
                    <a:lnTo>
                      <a:pt x="1451" y="2190"/>
                    </a:lnTo>
                    <a:lnTo>
                      <a:pt x="1473" y="2193"/>
                    </a:lnTo>
                    <a:lnTo>
                      <a:pt x="1449" y="2193"/>
                    </a:lnTo>
                    <a:cubicBezTo>
                      <a:pt x="1442" y="2193"/>
                      <a:pt x="1434" y="2192"/>
                      <a:pt x="1427" y="2190"/>
                    </a:cubicBezTo>
                    <a:lnTo>
                      <a:pt x="1403" y="2182"/>
                    </a:lnTo>
                    <a:lnTo>
                      <a:pt x="1425" y="2185"/>
                    </a:lnTo>
                    <a:lnTo>
                      <a:pt x="1401" y="2185"/>
                    </a:lnTo>
                    <a:cubicBezTo>
                      <a:pt x="1394" y="2185"/>
                      <a:pt x="1386" y="2184"/>
                      <a:pt x="1379" y="2182"/>
                    </a:cubicBezTo>
                    <a:lnTo>
                      <a:pt x="1355" y="2174"/>
                    </a:lnTo>
                    <a:lnTo>
                      <a:pt x="1377" y="2177"/>
                    </a:lnTo>
                    <a:lnTo>
                      <a:pt x="1345" y="2177"/>
                    </a:lnTo>
                    <a:cubicBezTo>
                      <a:pt x="1338" y="2177"/>
                      <a:pt x="1330" y="2176"/>
                      <a:pt x="1323" y="2174"/>
                    </a:cubicBezTo>
                    <a:lnTo>
                      <a:pt x="1299" y="2166"/>
                    </a:lnTo>
                    <a:lnTo>
                      <a:pt x="1275" y="2158"/>
                    </a:lnTo>
                    <a:cubicBezTo>
                      <a:pt x="1269" y="2156"/>
                      <a:pt x="1263" y="2153"/>
                      <a:pt x="1258" y="2149"/>
                    </a:cubicBezTo>
                    <a:lnTo>
                      <a:pt x="1234" y="2133"/>
                    </a:lnTo>
                    <a:lnTo>
                      <a:pt x="1210" y="2117"/>
                    </a:lnTo>
                    <a:lnTo>
                      <a:pt x="1186" y="2101"/>
                    </a:lnTo>
                    <a:lnTo>
                      <a:pt x="1162" y="2085"/>
                    </a:lnTo>
                    <a:cubicBezTo>
                      <a:pt x="1158" y="2083"/>
                      <a:pt x="1154" y="2080"/>
                      <a:pt x="1151" y="2076"/>
                    </a:cubicBezTo>
                    <a:lnTo>
                      <a:pt x="1127" y="2052"/>
                    </a:lnTo>
                    <a:lnTo>
                      <a:pt x="1103" y="2028"/>
                    </a:lnTo>
                    <a:lnTo>
                      <a:pt x="1079" y="2004"/>
                    </a:lnTo>
                    <a:lnTo>
                      <a:pt x="1055" y="1980"/>
                    </a:lnTo>
                    <a:lnTo>
                      <a:pt x="1062" y="1987"/>
                    </a:lnTo>
                    <a:lnTo>
                      <a:pt x="1030" y="1963"/>
                    </a:lnTo>
                    <a:cubicBezTo>
                      <a:pt x="1025" y="1959"/>
                      <a:pt x="1020" y="1954"/>
                      <a:pt x="1016" y="1949"/>
                    </a:cubicBezTo>
                    <a:lnTo>
                      <a:pt x="992" y="1917"/>
                    </a:lnTo>
                    <a:lnTo>
                      <a:pt x="999" y="1924"/>
                    </a:lnTo>
                    <a:lnTo>
                      <a:pt x="975" y="1900"/>
                    </a:lnTo>
                    <a:cubicBezTo>
                      <a:pt x="972" y="1898"/>
                      <a:pt x="970" y="1895"/>
                      <a:pt x="968" y="1893"/>
                    </a:cubicBezTo>
                    <a:lnTo>
                      <a:pt x="944" y="1861"/>
                    </a:lnTo>
                    <a:lnTo>
                      <a:pt x="951" y="1868"/>
                    </a:lnTo>
                    <a:lnTo>
                      <a:pt x="927" y="1844"/>
                    </a:lnTo>
                    <a:cubicBezTo>
                      <a:pt x="924" y="1842"/>
                      <a:pt x="922" y="1839"/>
                      <a:pt x="920" y="1837"/>
                    </a:cubicBezTo>
                    <a:lnTo>
                      <a:pt x="896" y="1805"/>
                    </a:lnTo>
                    <a:lnTo>
                      <a:pt x="903" y="1812"/>
                    </a:lnTo>
                    <a:lnTo>
                      <a:pt x="879" y="1788"/>
                    </a:lnTo>
                    <a:cubicBezTo>
                      <a:pt x="876" y="1786"/>
                      <a:pt x="874" y="1783"/>
                      <a:pt x="872" y="1781"/>
                    </a:cubicBezTo>
                    <a:lnTo>
                      <a:pt x="848" y="1749"/>
                    </a:lnTo>
                    <a:lnTo>
                      <a:pt x="824" y="1717"/>
                    </a:lnTo>
                    <a:lnTo>
                      <a:pt x="801" y="1686"/>
                    </a:lnTo>
                    <a:lnTo>
                      <a:pt x="764" y="1639"/>
                    </a:lnTo>
                    <a:lnTo>
                      <a:pt x="740" y="1599"/>
                    </a:lnTo>
                    <a:lnTo>
                      <a:pt x="716" y="1559"/>
                    </a:lnTo>
                    <a:lnTo>
                      <a:pt x="696" y="1525"/>
                    </a:lnTo>
                    <a:lnTo>
                      <a:pt x="668" y="1487"/>
                    </a:lnTo>
                    <a:lnTo>
                      <a:pt x="648" y="1453"/>
                    </a:lnTo>
                    <a:lnTo>
                      <a:pt x="624" y="1421"/>
                    </a:lnTo>
                    <a:cubicBezTo>
                      <a:pt x="621" y="1417"/>
                      <a:pt x="619" y="1414"/>
                      <a:pt x="617" y="1410"/>
                    </a:cubicBezTo>
                    <a:lnTo>
                      <a:pt x="593" y="1362"/>
                    </a:lnTo>
                    <a:lnTo>
                      <a:pt x="567" y="1310"/>
                    </a:lnTo>
                    <a:lnTo>
                      <a:pt x="543" y="1254"/>
                    </a:lnTo>
                    <a:lnTo>
                      <a:pt x="550" y="1265"/>
                    </a:lnTo>
                    <a:lnTo>
                      <a:pt x="513" y="1210"/>
                    </a:lnTo>
                    <a:lnTo>
                      <a:pt x="487" y="1158"/>
                    </a:lnTo>
                    <a:lnTo>
                      <a:pt x="465" y="1106"/>
                    </a:lnTo>
                    <a:lnTo>
                      <a:pt x="439" y="1054"/>
                    </a:lnTo>
                    <a:lnTo>
                      <a:pt x="415" y="998"/>
                    </a:lnTo>
                    <a:lnTo>
                      <a:pt x="391" y="942"/>
                    </a:lnTo>
                    <a:lnTo>
                      <a:pt x="367" y="886"/>
                    </a:lnTo>
                    <a:lnTo>
                      <a:pt x="342" y="827"/>
                    </a:lnTo>
                    <a:lnTo>
                      <a:pt x="319" y="766"/>
                    </a:lnTo>
                    <a:lnTo>
                      <a:pt x="299" y="717"/>
                    </a:lnTo>
                    <a:lnTo>
                      <a:pt x="267" y="661"/>
                    </a:lnTo>
                    <a:cubicBezTo>
                      <a:pt x="265" y="658"/>
                      <a:pt x="263" y="654"/>
                      <a:pt x="262" y="651"/>
                    </a:cubicBezTo>
                    <a:lnTo>
                      <a:pt x="239" y="590"/>
                    </a:lnTo>
                    <a:lnTo>
                      <a:pt x="215" y="534"/>
                    </a:lnTo>
                    <a:lnTo>
                      <a:pt x="191" y="478"/>
                    </a:lnTo>
                    <a:lnTo>
                      <a:pt x="169" y="426"/>
                    </a:lnTo>
                    <a:lnTo>
                      <a:pt x="143" y="374"/>
                    </a:lnTo>
                    <a:lnTo>
                      <a:pt x="119" y="318"/>
                    </a:lnTo>
                    <a:lnTo>
                      <a:pt x="97" y="266"/>
                    </a:lnTo>
                    <a:lnTo>
                      <a:pt x="71" y="214"/>
                    </a:lnTo>
                    <a:lnTo>
                      <a:pt x="47" y="158"/>
                    </a:lnTo>
                    <a:lnTo>
                      <a:pt x="54" y="169"/>
                    </a:lnTo>
                    <a:lnTo>
                      <a:pt x="22" y="121"/>
                    </a:lnTo>
                    <a:cubicBezTo>
                      <a:pt x="0" y="88"/>
                      <a:pt x="8" y="44"/>
                      <a:pt x="42" y="22"/>
                    </a:cubicBezTo>
                    <a:cubicBezTo>
                      <a:pt x="75" y="0"/>
                      <a:pt x="119" y="8"/>
                      <a:pt x="141" y="42"/>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5" name="Freeform 66"/>
              <p:cNvSpPr>
                <a:spLocks/>
              </p:cNvSpPr>
              <p:nvPr/>
            </p:nvSpPr>
            <p:spPr bwMode="auto">
              <a:xfrm>
                <a:off x="3419475" y="4679950"/>
                <a:ext cx="976312" cy="1125537"/>
              </a:xfrm>
              <a:custGeom>
                <a:avLst/>
                <a:gdLst>
                  <a:gd name="T0" fmla="*/ 176 w 5123"/>
                  <a:gd name="T1" fmla="*/ 5590 h 5907"/>
                  <a:gd name="T2" fmla="*/ 352 w 5123"/>
                  <a:gd name="T3" fmla="*/ 5350 h 5907"/>
                  <a:gd name="T4" fmla="*/ 564 w 5123"/>
                  <a:gd name="T5" fmla="*/ 5012 h 5907"/>
                  <a:gd name="T6" fmla="*/ 785 w 5123"/>
                  <a:gd name="T7" fmla="*/ 4625 h 5907"/>
                  <a:gd name="T8" fmla="*/ 985 w 5123"/>
                  <a:gd name="T9" fmla="*/ 4273 h 5907"/>
                  <a:gd name="T10" fmla="*/ 1207 w 5123"/>
                  <a:gd name="T11" fmla="*/ 3829 h 5907"/>
                  <a:gd name="T12" fmla="*/ 1431 w 5123"/>
                  <a:gd name="T13" fmla="*/ 3333 h 5907"/>
                  <a:gd name="T14" fmla="*/ 1655 w 5123"/>
                  <a:gd name="T15" fmla="*/ 2837 h 5907"/>
                  <a:gd name="T16" fmla="*/ 1862 w 5123"/>
                  <a:gd name="T17" fmla="*/ 2402 h 5907"/>
                  <a:gd name="T18" fmla="*/ 2073 w 5123"/>
                  <a:gd name="T19" fmla="*/ 1977 h 5907"/>
                  <a:gd name="T20" fmla="*/ 2300 w 5123"/>
                  <a:gd name="T21" fmla="*/ 1596 h 5907"/>
                  <a:gd name="T22" fmla="*/ 2511 w 5123"/>
                  <a:gd name="T23" fmla="*/ 1319 h 5907"/>
                  <a:gd name="T24" fmla="*/ 2615 w 5123"/>
                  <a:gd name="T25" fmla="*/ 1207 h 5907"/>
                  <a:gd name="T26" fmla="*/ 2770 w 5123"/>
                  <a:gd name="T27" fmla="*/ 1054 h 5907"/>
                  <a:gd name="T28" fmla="*/ 2946 w 5123"/>
                  <a:gd name="T29" fmla="*/ 934 h 5907"/>
                  <a:gd name="T30" fmla="*/ 3107 w 5123"/>
                  <a:gd name="T31" fmla="*/ 853 h 5907"/>
                  <a:gd name="T32" fmla="*/ 3235 w 5123"/>
                  <a:gd name="T33" fmla="*/ 813 h 5907"/>
                  <a:gd name="T34" fmla="*/ 3355 w 5123"/>
                  <a:gd name="T35" fmla="*/ 789 h 5907"/>
                  <a:gd name="T36" fmla="*/ 3483 w 5123"/>
                  <a:gd name="T37" fmla="*/ 773 h 5907"/>
                  <a:gd name="T38" fmla="*/ 3681 w 5123"/>
                  <a:gd name="T39" fmla="*/ 753 h 5907"/>
                  <a:gd name="T40" fmla="*/ 3849 w 5123"/>
                  <a:gd name="T41" fmla="*/ 745 h 5907"/>
                  <a:gd name="T42" fmla="*/ 3977 w 5123"/>
                  <a:gd name="T43" fmla="*/ 729 h 5907"/>
                  <a:gd name="T44" fmla="*/ 4097 w 5123"/>
                  <a:gd name="T45" fmla="*/ 705 h 5907"/>
                  <a:gd name="T46" fmla="*/ 4227 w 5123"/>
                  <a:gd name="T47" fmla="*/ 669 h 5907"/>
                  <a:gd name="T48" fmla="*/ 4352 w 5123"/>
                  <a:gd name="T49" fmla="*/ 612 h 5907"/>
                  <a:gd name="T50" fmla="*/ 4482 w 5123"/>
                  <a:gd name="T51" fmla="*/ 542 h 5907"/>
                  <a:gd name="T52" fmla="*/ 4609 w 5123"/>
                  <a:gd name="T53" fmla="*/ 441 h 5907"/>
                  <a:gd name="T54" fmla="*/ 4760 w 5123"/>
                  <a:gd name="T55" fmla="*/ 302 h 5907"/>
                  <a:gd name="T56" fmla="*/ 4888 w 5123"/>
                  <a:gd name="T57" fmla="*/ 158 h 5907"/>
                  <a:gd name="T58" fmla="*/ 5075 w 5123"/>
                  <a:gd name="T59" fmla="*/ 157 h 5907"/>
                  <a:gd name="T60" fmla="*/ 4947 w 5123"/>
                  <a:gd name="T61" fmla="*/ 301 h 5907"/>
                  <a:gd name="T62" fmla="*/ 4796 w 5123"/>
                  <a:gd name="T63" fmla="*/ 468 h 5907"/>
                  <a:gd name="T64" fmla="*/ 4633 w 5123"/>
                  <a:gd name="T65" fmla="*/ 605 h 5907"/>
                  <a:gd name="T66" fmla="*/ 4472 w 5123"/>
                  <a:gd name="T67" fmla="*/ 718 h 5907"/>
                  <a:gd name="T68" fmla="*/ 4344 w 5123"/>
                  <a:gd name="T69" fmla="*/ 774 h 5907"/>
                  <a:gd name="T70" fmla="*/ 4177 w 5123"/>
                  <a:gd name="T71" fmla="*/ 833 h 5907"/>
                  <a:gd name="T72" fmla="*/ 4049 w 5123"/>
                  <a:gd name="T73" fmla="*/ 857 h 5907"/>
                  <a:gd name="T74" fmla="*/ 3929 w 5123"/>
                  <a:gd name="T75" fmla="*/ 881 h 5907"/>
                  <a:gd name="T76" fmla="*/ 3800 w 5123"/>
                  <a:gd name="T77" fmla="*/ 894 h 5907"/>
                  <a:gd name="T78" fmla="*/ 3579 w 5123"/>
                  <a:gd name="T79" fmla="*/ 878 h 5907"/>
                  <a:gd name="T80" fmla="*/ 3480 w 5123"/>
                  <a:gd name="T81" fmla="*/ 918 h 5907"/>
                  <a:gd name="T82" fmla="*/ 3352 w 5123"/>
                  <a:gd name="T83" fmla="*/ 934 h 5907"/>
                  <a:gd name="T84" fmla="*/ 3232 w 5123"/>
                  <a:gd name="T85" fmla="*/ 958 h 5907"/>
                  <a:gd name="T86" fmla="*/ 3097 w 5123"/>
                  <a:gd name="T87" fmla="*/ 1013 h 5907"/>
                  <a:gd name="T88" fmla="*/ 2921 w 5123"/>
                  <a:gd name="T89" fmla="*/ 1117 h 5907"/>
                  <a:gd name="T90" fmla="*/ 2788 w 5123"/>
                  <a:gd name="T91" fmla="*/ 1228 h 5907"/>
                  <a:gd name="T92" fmla="*/ 2667 w 5123"/>
                  <a:gd name="T93" fmla="*/ 1357 h 5907"/>
                  <a:gd name="T94" fmla="*/ 2547 w 5123"/>
                  <a:gd name="T95" fmla="*/ 1501 h 5907"/>
                  <a:gd name="T96" fmla="*/ 2327 w 5123"/>
                  <a:gd name="T97" fmla="*/ 1831 h 5907"/>
                  <a:gd name="T98" fmla="*/ 2108 w 5123"/>
                  <a:gd name="T99" fmla="*/ 2222 h 5907"/>
                  <a:gd name="T100" fmla="*/ 1908 w 5123"/>
                  <a:gd name="T101" fmla="*/ 2622 h 5907"/>
                  <a:gd name="T102" fmla="*/ 1684 w 5123"/>
                  <a:gd name="T103" fmla="*/ 3110 h 5907"/>
                  <a:gd name="T104" fmla="*/ 1464 w 5123"/>
                  <a:gd name="T105" fmla="*/ 3621 h 5907"/>
                  <a:gd name="T106" fmla="*/ 1242 w 5123"/>
                  <a:gd name="T107" fmla="*/ 4098 h 5907"/>
                  <a:gd name="T108" fmla="*/ 1015 w 5123"/>
                  <a:gd name="T109" fmla="*/ 4527 h 5907"/>
                  <a:gd name="T110" fmla="*/ 815 w 5123"/>
                  <a:gd name="T111" fmla="*/ 4871 h 5907"/>
                  <a:gd name="T112" fmla="*/ 591 w 5123"/>
                  <a:gd name="T113" fmla="*/ 5247 h 5907"/>
                  <a:gd name="T114" fmla="*/ 411 w 5123"/>
                  <a:gd name="T115" fmla="*/ 5509 h 5907"/>
                  <a:gd name="T116" fmla="*/ 205 w 5123"/>
                  <a:gd name="T117" fmla="*/ 5795 h 5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3" h="5907">
                    <a:moveTo>
                      <a:pt x="24" y="5782"/>
                    </a:moveTo>
                    <a:lnTo>
                      <a:pt x="48" y="5750"/>
                    </a:lnTo>
                    <a:lnTo>
                      <a:pt x="72" y="5718"/>
                    </a:lnTo>
                    <a:cubicBezTo>
                      <a:pt x="76" y="5713"/>
                      <a:pt x="81" y="5708"/>
                      <a:pt x="86" y="5704"/>
                    </a:cubicBezTo>
                    <a:lnTo>
                      <a:pt x="118" y="5680"/>
                    </a:lnTo>
                    <a:lnTo>
                      <a:pt x="100" y="5700"/>
                    </a:lnTo>
                    <a:lnTo>
                      <a:pt x="124" y="5660"/>
                    </a:lnTo>
                    <a:lnTo>
                      <a:pt x="152" y="5622"/>
                    </a:lnTo>
                    <a:lnTo>
                      <a:pt x="176" y="5590"/>
                    </a:lnTo>
                    <a:lnTo>
                      <a:pt x="200" y="5558"/>
                    </a:lnTo>
                    <a:lnTo>
                      <a:pt x="224" y="5526"/>
                    </a:lnTo>
                    <a:lnTo>
                      <a:pt x="244" y="5492"/>
                    </a:lnTo>
                    <a:lnTo>
                      <a:pt x="272" y="5454"/>
                    </a:lnTo>
                    <a:lnTo>
                      <a:pt x="296" y="5422"/>
                    </a:lnTo>
                    <a:lnTo>
                      <a:pt x="316" y="5388"/>
                    </a:lnTo>
                    <a:cubicBezTo>
                      <a:pt x="319" y="5383"/>
                      <a:pt x="322" y="5379"/>
                      <a:pt x="327" y="5375"/>
                    </a:cubicBezTo>
                    <a:lnTo>
                      <a:pt x="359" y="5343"/>
                    </a:lnTo>
                    <a:lnTo>
                      <a:pt x="352" y="5350"/>
                    </a:lnTo>
                    <a:lnTo>
                      <a:pt x="376" y="5318"/>
                    </a:lnTo>
                    <a:lnTo>
                      <a:pt x="396" y="5284"/>
                    </a:lnTo>
                    <a:lnTo>
                      <a:pt x="424" y="5246"/>
                    </a:lnTo>
                    <a:lnTo>
                      <a:pt x="444" y="5212"/>
                    </a:lnTo>
                    <a:lnTo>
                      <a:pt x="468" y="5172"/>
                    </a:lnTo>
                    <a:lnTo>
                      <a:pt x="492" y="5132"/>
                    </a:lnTo>
                    <a:lnTo>
                      <a:pt x="516" y="5092"/>
                    </a:lnTo>
                    <a:lnTo>
                      <a:pt x="540" y="5052"/>
                    </a:lnTo>
                    <a:lnTo>
                      <a:pt x="564" y="5012"/>
                    </a:lnTo>
                    <a:lnTo>
                      <a:pt x="598" y="4962"/>
                    </a:lnTo>
                    <a:lnTo>
                      <a:pt x="620" y="4924"/>
                    </a:lnTo>
                    <a:lnTo>
                      <a:pt x="644" y="4884"/>
                    </a:lnTo>
                    <a:lnTo>
                      <a:pt x="665" y="4841"/>
                    </a:lnTo>
                    <a:lnTo>
                      <a:pt x="692" y="4796"/>
                    </a:lnTo>
                    <a:lnTo>
                      <a:pt x="713" y="4753"/>
                    </a:lnTo>
                    <a:lnTo>
                      <a:pt x="740" y="4708"/>
                    </a:lnTo>
                    <a:lnTo>
                      <a:pt x="764" y="4668"/>
                    </a:lnTo>
                    <a:lnTo>
                      <a:pt x="785" y="4625"/>
                    </a:lnTo>
                    <a:lnTo>
                      <a:pt x="812" y="4580"/>
                    </a:lnTo>
                    <a:lnTo>
                      <a:pt x="849" y="4532"/>
                    </a:lnTo>
                    <a:lnTo>
                      <a:pt x="841" y="4545"/>
                    </a:lnTo>
                    <a:lnTo>
                      <a:pt x="865" y="4497"/>
                    </a:lnTo>
                    <a:lnTo>
                      <a:pt x="892" y="4452"/>
                    </a:lnTo>
                    <a:lnTo>
                      <a:pt x="913" y="4409"/>
                    </a:lnTo>
                    <a:lnTo>
                      <a:pt x="937" y="4361"/>
                    </a:lnTo>
                    <a:lnTo>
                      <a:pt x="964" y="4316"/>
                    </a:lnTo>
                    <a:lnTo>
                      <a:pt x="985" y="4273"/>
                    </a:lnTo>
                    <a:lnTo>
                      <a:pt x="1009" y="4225"/>
                    </a:lnTo>
                    <a:lnTo>
                      <a:pt x="1036" y="4180"/>
                    </a:lnTo>
                    <a:lnTo>
                      <a:pt x="1057" y="4137"/>
                    </a:lnTo>
                    <a:lnTo>
                      <a:pt x="1091" y="4078"/>
                    </a:lnTo>
                    <a:lnTo>
                      <a:pt x="1113" y="4033"/>
                    </a:lnTo>
                    <a:lnTo>
                      <a:pt x="1137" y="3985"/>
                    </a:lnTo>
                    <a:lnTo>
                      <a:pt x="1159" y="3933"/>
                    </a:lnTo>
                    <a:lnTo>
                      <a:pt x="1185" y="3881"/>
                    </a:lnTo>
                    <a:lnTo>
                      <a:pt x="1207" y="3829"/>
                    </a:lnTo>
                    <a:lnTo>
                      <a:pt x="1231" y="3773"/>
                    </a:lnTo>
                    <a:lnTo>
                      <a:pt x="1257" y="3721"/>
                    </a:lnTo>
                    <a:lnTo>
                      <a:pt x="1279" y="3669"/>
                    </a:lnTo>
                    <a:lnTo>
                      <a:pt x="1303" y="3613"/>
                    </a:lnTo>
                    <a:lnTo>
                      <a:pt x="1339" y="3550"/>
                    </a:lnTo>
                    <a:lnTo>
                      <a:pt x="1359" y="3501"/>
                    </a:lnTo>
                    <a:lnTo>
                      <a:pt x="1383" y="3445"/>
                    </a:lnTo>
                    <a:lnTo>
                      <a:pt x="1407" y="3389"/>
                    </a:lnTo>
                    <a:lnTo>
                      <a:pt x="1431" y="3333"/>
                    </a:lnTo>
                    <a:lnTo>
                      <a:pt x="1455" y="3277"/>
                    </a:lnTo>
                    <a:lnTo>
                      <a:pt x="1479" y="3221"/>
                    </a:lnTo>
                    <a:lnTo>
                      <a:pt x="1503" y="3165"/>
                    </a:lnTo>
                    <a:lnTo>
                      <a:pt x="1527" y="3109"/>
                    </a:lnTo>
                    <a:lnTo>
                      <a:pt x="1551" y="3053"/>
                    </a:lnTo>
                    <a:lnTo>
                      <a:pt x="1587" y="2990"/>
                    </a:lnTo>
                    <a:lnTo>
                      <a:pt x="1609" y="2945"/>
                    </a:lnTo>
                    <a:lnTo>
                      <a:pt x="1631" y="2893"/>
                    </a:lnTo>
                    <a:lnTo>
                      <a:pt x="1655" y="2837"/>
                    </a:lnTo>
                    <a:lnTo>
                      <a:pt x="1679" y="2781"/>
                    </a:lnTo>
                    <a:lnTo>
                      <a:pt x="1703" y="2725"/>
                    </a:lnTo>
                    <a:lnTo>
                      <a:pt x="1727" y="2669"/>
                    </a:lnTo>
                    <a:lnTo>
                      <a:pt x="1753" y="2617"/>
                    </a:lnTo>
                    <a:lnTo>
                      <a:pt x="1775" y="2565"/>
                    </a:lnTo>
                    <a:lnTo>
                      <a:pt x="1801" y="2513"/>
                    </a:lnTo>
                    <a:lnTo>
                      <a:pt x="1823" y="2461"/>
                    </a:lnTo>
                    <a:cubicBezTo>
                      <a:pt x="1825" y="2457"/>
                      <a:pt x="1827" y="2453"/>
                      <a:pt x="1830" y="2450"/>
                    </a:cubicBezTo>
                    <a:lnTo>
                      <a:pt x="1862" y="2402"/>
                    </a:lnTo>
                    <a:lnTo>
                      <a:pt x="1881" y="2361"/>
                    </a:lnTo>
                    <a:lnTo>
                      <a:pt x="1905" y="2313"/>
                    </a:lnTo>
                    <a:lnTo>
                      <a:pt x="1929" y="2265"/>
                    </a:lnTo>
                    <a:lnTo>
                      <a:pt x="1953" y="2217"/>
                    </a:lnTo>
                    <a:lnTo>
                      <a:pt x="1975" y="2165"/>
                    </a:lnTo>
                    <a:lnTo>
                      <a:pt x="2001" y="2113"/>
                    </a:lnTo>
                    <a:lnTo>
                      <a:pt x="2025" y="2065"/>
                    </a:lnTo>
                    <a:lnTo>
                      <a:pt x="2052" y="2020"/>
                    </a:lnTo>
                    <a:lnTo>
                      <a:pt x="2073" y="1977"/>
                    </a:lnTo>
                    <a:lnTo>
                      <a:pt x="2110" y="1922"/>
                    </a:lnTo>
                    <a:lnTo>
                      <a:pt x="2132" y="1884"/>
                    </a:lnTo>
                    <a:lnTo>
                      <a:pt x="2153" y="1841"/>
                    </a:lnTo>
                    <a:lnTo>
                      <a:pt x="2180" y="1796"/>
                    </a:lnTo>
                    <a:lnTo>
                      <a:pt x="2204" y="1756"/>
                    </a:lnTo>
                    <a:lnTo>
                      <a:pt x="2228" y="1716"/>
                    </a:lnTo>
                    <a:lnTo>
                      <a:pt x="2252" y="1676"/>
                    </a:lnTo>
                    <a:lnTo>
                      <a:pt x="2276" y="1636"/>
                    </a:lnTo>
                    <a:lnTo>
                      <a:pt x="2300" y="1596"/>
                    </a:lnTo>
                    <a:lnTo>
                      <a:pt x="2328" y="1558"/>
                    </a:lnTo>
                    <a:lnTo>
                      <a:pt x="2361" y="1516"/>
                    </a:lnTo>
                    <a:lnTo>
                      <a:pt x="2384" y="1486"/>
                    </a:lnTo>
                    <a:lnTo>
                      <a:pt x="2404" y="1452"/>
                    </a:lnTo>
                    <a:lnTo>
                      <a:pt x="2432" y="1414"/>
                    </a:lnTo>
                    <a:lnTo>
                      <a:pt x="2456" y="1382"/>
                    </a:lnTo>
                    <a:lnTo>
                      <a:pt x="2480" y="1350"/>
                    </a:lnTo>
                    <a:cubicBezTo>
                      <a:pt x="2482" y="1348"/>
                      <a:pt x="2484" y="1345"/>
                      <a:pt x="2487" y="1343"/>
                    </a:cubicBezTo>
                    <a:lnTo>
                      <a:pt x="2511" y="1319"/>
                    </a:lnTo>
                    <a:lnTo>
                      <a:pt x="2504" y="1326"/>
                    </a:lnTo>
                    <a:lnTo>
                      <a:pt x="2528" y="1294"/>
                    </a:lnTo>
                    <a:cubicBezTo>
                      <a:pt x="2530" y="1292"/>
                      <a:pt x="2532" y="1289"/>
                      <a:pt x="2535" y="1287"/>
                    </a:cubicBezTo>
                    <a:lnTo>
                      <a:pt x="2559" y="1263"/>
                    </a:lnTo>
                    <a:lnTo>
                      <a:pt x="2552" y="1270"/>
                    </a:lnTo>
                    <a:lnTo>
                      <a:pt x="2576" y="1238"/>
                    </a:lnTo>
                    <a:cubicBezTo>
                      <a:pt x="2580" y="1233"/>
                      <a:pt x="2585" y="1228"/>
                      <a:pt x="2590" y="1224"/>
                    </a:cubicBezTo>
                    <a:lnTo>
                      <a:pt x="2622" y="1200"/>
                    </a:lnTo>
                    <a:lnTo>
                      <a:pt x="2615" y="1207"/>
                    </a:lnTo>
                    <a:lnTo>
                      <a:pt x="2639" y="1183"/>
                    </a:lnTo>
                    <a:lnTo>
                      <a:pt x="2632" y="1190"/>
                    </a:lnTo>
                    <a:lnTo>
                      <a:pt x="2656" y="1158"/>
                    </a:lnTo>
                    <a:cubicBezTo>
                      <a:pt x="2658" y="1156"/>
                      <a:pt x="2660" y="1153"/>
                      <a:pt x="2663" y="1151"/>
                    </a:cubicBezTo>
                    <a:lnTo>
                      <a:pt x="2687" y="1127"/>
                    </a:lnTo>
                    <a:lnTo>
                      <a:pt x="2711" y="1103"/>
                    </a:lnTo>
                    <a:lnTo>
                      <a:pt x="2735" y="1079"/>
                    </a:lnTo>
                    <a:cubicBezTo>
                      <a:pt x="2738" y="1075"/>
                      <a:pt x="2742" y="1072"/>
                      <a:pt x="2746" y="1070"/>
                    </a:cubicBezTo>
                    <a:lnTo>
                      <a:pt x="2770" y="1054"/>
                    </a:lnTo>
                    <a:lnTo>
                      <a:pt x="2759" y="1063"/>
                    </a:lnTo>
                    <a:lnTo>
                      <a:pt x="2783" y="1039"/>
                    </a:lnTo>
                    <a:cubicBezTo>
                      <a:pt x="2786" y="1035"/>
                      <a:pt x="2790" y="1032"/>
                      <a:pt x="2794" y="1030"/>
                    </a:cubicBezTo>
                    <a:lnTo>
                      <a:pt x="2818" y="1014"/>
                    </a:lnTo>
                    <a:lnTo>
                      <a:pt x="2842" y="998"/>
                    </a:lnTo>
                    <a:lnTo>
                      <a:pt x="2881" y="977"/>
                    </a:lnTo>
                    <a:lnTo>
                      <a:pt x="2898" y="966"/>
                    </a:lnTo>
                    <a:lnTo>
                      <a:pt x="2922" y="950"/>
                    </a:lnTo>
                    <a:lnTo>
                      <a:pt x="2946" y="934"/>
                    </a:lnTo>
                    <a:lnTo>
                      <a:pt x="2970" y="918"/>
                    </a:lnTo>
                    <a:lnTo>
                      <a:pt x="2994" y="902"/>
                    </a:lnTo>
                    <a:cubicBezTo>
                      <a:pt x="2999" y="898"/>
                      <a:pt x="3005" y="895"/>
                      <a:pt x="3011" y="893"/>
                    </a:cubicBezTo>
                    <a:lnTo>
                      <a:pt x="3035" y="885"/>
                    </a:lnTo>
                    <a:lnTo>
                      <a:pt x="3018" y="894"/>
                    </a:lnTo>
                    <a:lnTo>
                      <a:pt x="3042" y="878"/>
                    </a:lnTo>
                    <a:cubicBezTo>
                      <a:pt x="3047" y="874"/>
                      <a:pt x="3053" y="871"/>
                      <a:pt x="3059" y="869"/>
                    </a:cubicBezTo>
                    <a:lnTo>
                      <a:pt x="3083" y="861"/>
                    </a:lnTo>
                    <a:lnTo>
                      <a:pt x="3107" y="853"/>
                    </a:lnTo>
                    <a:lnTo>
                      <a:pt x="3144" y="844"/>
                    </a:lnTo>
                    <a:lnTo>
                      <a:pt x="3122" y="854"/>
                    </a:lnTo>
                    <a:lnTo>
                      <a:pt x="3146" y="838"/>
                    </a:lnTo>
                    <a:cubicBezTo>
                      <a:pt x="3151" y="834"/>
                      <a:pt x="3157" y="831"/>
                      <a:pt x="3163" y="829"/>
                    </a:cubicBezTo>
                    <a:lnTo>
                      <a:pt x="3187" y="821"/>
                    </a:lnTo>
                    <a:cubicBezTo>
                      <a:pt x="3194" y="819"/>
                      <a:pt x="3202" y="817"/>
                      <a:pt x="3209" y="817"/>
                    </a:cubicBezTo>
                    <a:lnTo>
                      <a:pt x="3233" y="817"/>
                    </a:lnTo>
                    <a:lnTo>
                      <a:pt x="3211" y="821"/>
                    </a:lnTo>
                    <a:lnTo>
                      <a:pt x="3235" y="813"/>
                    </a:lnTo>
                    <a:lnTo>
                      <a:pt x="3259" y="805"/>
                    </a:lnTo>
                    <a:cubicBezTo>
                      <a:pt x="3266" y="803"/>
                      <a:pt x="3274" y="801"/>
                      <a:pt x="3281" y="801"/>
                    </a:cubicBezTo>
                    <a:lnTo>
                      <a:pt x="3305" y="801"/>
                    </a:lnTo>
                    <a:lnTo>
                      <a:pt x="3283" y="805"/>
                    </a:lnTo>
                    <a:lnTo>
                      <a:pt x="3307" y="797"/>
                    </a:lnTo>
                    <a:cubicBezTo>
                      <a:pt x="3314" y="795"/>
                      <a:pt x="3322" y="793"/>
                      <a:pt x="3329" y="793"/>
                    </a:cubicBezTo>
                    <a:lnTo>
                      <a:pt x="3353" y="793"/>
                    </a:lnTo>
                    <a:lnTo>
                      <a:pt x="3331" y="797"/>
                    </a:lnTo>
                    <a:lnTo>
                      <a:pt x="3355" y="789"/>
                    </a:lnTo>
                    <a:cubicBezTo>
                      <a:pt x="3362" y="787"/>
                      <a:pt x="3370" y="785"/>
                      <a:pt x="3377" y="785"/>
                    </a:cubicBezTo>
                    <a:lnTo>
                      <a:pt x="3409" y="785"/>
                    </a:lnTo>
                    <a:lnTo>
                      <a:pt x="3433" y="785"/>
                    </a:lnTo>
                    <a:lnTo>
                      <a:pt x="3411" y="789"/>
                    </a:lnTo>
                    <a:lnTo>
                      <a:pt x="3435" y="781"/>
                    </a:lnTo>
                    <a:cubicBezTo>
                      <a:pt x="3442" y="779"/>
                      <a:pt x="3450" y="777"/>
                      <a:pt x="3457" y="777"/>
                    </a:cubicBezTo>
                    <a:lnTo>
                      <a:pt x="3481" y="777"/>
                    </a:lnTo>
                    <a:lnTo>
                      <a:pt x="3459" y="781"/>
                    </a:lnTo>
                    <a:lnTo>
                      <a:pt x="3483" y="773"/>
                    </a:lnTo>
                    <a:lnTo>
                      <a:pt x="3507" y="765"/>
                    </a:lnTo>
                    <a:lnTo>
                      <a:pt x="3531" y="757"/>
                    </a:lnTo>
                    <a:lnTo>
                      <a:pt x="3555" y="749"/>
                    </a:lnTo>
                    <a:lnTo>
                      <a:pt x="3579" y="741"/>
                    </a:lnTo>
                    <a:cubicBezTo>
                      <a:pt x="3593" y="736"/>
                      <a:pt x="3609" y="736"/>
                      <a:pt x="3624" y="741"/>
                    </a:cubicBezTo>
                    <a:lnTo>
                      <a:pt x="3648" y="749"/>
                    </a:lnTo>
                    <a:lnTo>
                      <a:pt x="3675" y="756"/>
                    </a:lnTo>
                    <a:lnTo>
                      <a:pt x="3657" y="753"/>
                    </a:lnTo>
                    <a:lnTo>
                      <a:pt x="3681" y="753"/>
                    </a:lnTo>
                    <a:lnTo>
                      <a:pt x="3705" y="753"/>
                    </a:lnTo>
                    <a:lnTo>
                      <a:pt x="3729" y="753"/>
                    </a:lnTo>
                    <a:lnTo>
                      <a:pt x="3753" y="753"/>
                    </a:lnTo>
                    <a:lnTo>
                      <a:pt x="3777" y="753"/>
                    </a:lnTo>
                    <a:lnTo>
                      <a:pt x="3755" y="757"/>
                    </a:lnTo>
                    <a:lnTo>
                      <a:pt x="3779" y="749"/>
                    </a:lnTo>
                    <a:cubicBezTo>
                      <a:pt x="3786" y="747"/>
                      <a:pt x="3794" y="745"/>
                      <a:pt x="3801" y="745"/>
                    </a:cubicBezTo>
                    <a:lnTo>
                      <a:pt x="3825" y="745"/>
                    </a:lnTo>
                    <a:lnTo>
                      <a:pt x="3849" y="745"/>
                    </a:lnTo>
                    <a:lnTo>
                      <a:pt x="3827" y="749"/>
                    </a:lnTo>
                    <a:lnTo>
                      <a:pt x="3851" y="741"/>
                    </a:lnTo>
                    <a:cubicBezTo>
                      <a:pt x="3858" y="739"/>
                      <a:pt x="3866" y="737"/>
                      <a:pt x="3873" y="737"/>
                    </a:cubicBezTo>
                    <a:lnTo>
                      <a:pt x="3905" y="737"/>
                    </a:lnTo>
                    <a:lnTo>
                      <a:pt x="3929" y="737"/>
                    </a:lnTo>
                    <a:lnTo>
                      <a:pt x="3907" y="741"/>
                    </a:lnTo>
                    <a:lnTo>
                      <a:pt x="3931" y="733"/>
                    </a:lnTo>
                    <a:cubicBezTo>
                      <a:pt x="3938" y="731"/>
                      <a:pt x="3946" y="729"/>
                      <a:pt x="3953" y="729"/>
                    </a:cubicBezTo>
                    <a:lnTo>
                      <a:pt x="3977" y="729"/>
                    </a:lnTo>
                    <a:lnTo>
                      <a:pt x="3955" y="733"/>
                    </a:lnTo>
                    <a:lnTo>
                      <a:pt x="3979" y="725"/>
                    </a:lnTo>
                    <a:lnTo>
                      <a:pt x="4003" y="717"/>
                    </a:lnTo>
                    <a:cubicBezTo>
                      <a:pt x="4010" y="715"/>
                      <a:pt x="4018" y="713"/>
                      <a:pt x="4025" y="713"/>
                    </a:cubicBezTo>
                    <a:lnTo>
                      <a:pt x="4049" y="713"/>
                    </a:lnTo>
                    <a:lnTo>
                      <a:pt x="4027" y="717"/>
                    </a:lnTo>
                    <a:lnTo>
                      <a:pt x="4051" y="709"/>
                    </a:lnTo>
                    <a:cubicBezTo>
                      <a:pt x="4058" y="707"/>
                      <a:pt x="4066" y="705"/>
                      <a:pt x="4073" y="705"/>
                    </a:cubicBezTo>
                    <a:lnTo>
                      <a:pt x="4097" y="705"/>
                    </a:lnTo>
                    <a:lnTo>
                      <a:pt x="4075" y="709"/>
                    </a:lnTo>
                    <a:lnTo>
                      <a:pt x="4099" y="701"/>
                    </a:lnTo>
                    <a:lnTo>
                      <a:pt x="4136" y="692"/>
                    </a:lnTo>
                    <a:cubicBezTo>
                      <a:pt x="4142" y="690"/>
                      <a:pt x="4148" y="689"/>
                      <a:pt x="4153" y="689"/>
                    </a:cubicBezTo>
                    <a:lnTo>
                      <a:pt x="4177" y="689"/>
                    </a:lnTo>
                    <a:lnTo>
                      <a:pt x="4155" y="693"/>
                    </a:lnTo>
                    <a:lnTo>
                      <a:pt x="4179" y="685"/>
                    </a:lnTo>
                    <a:lnTo>
                      <a:pt x="4203" y="677"/>
                    </a:lnTo>
                    <a:lnTo>
                      <a:pt x="4227" y="669"/>
                    </a:lnTo>
                    <a:lnTo>
                      <a:pt x="4210" y="678"/>
                    </a:lnTo>
                    <a:lnTo>
                      <a:pt x="4234" y="662"/>
                    </a:lnTo>
                    <a:cubicBezTo>
                      <a:pt x="4239" y="658"/>
                      <a:pt x="4245" y="655"/>
                      <a:pt x="4251" y="653"/>
                    </a:cubicBezTo>
                    <a:lnTo>
                      <a:pt x="4275" y="645"/>
                    </a:lnTo>
                    <a:lnTo>
                      <a:pt x="4299" y="637"/>
                    </a:lnTo>
                    <a:lnTo>
                      <a:pt x="4323" y="629"/>
                    </a:lnTo>
                    <a:lnTo>
                      <a:pt x="4306" y="638"/>
                    </a:lnTo>
                    <a:lnTo>
                      <a:pt x="4330" y="622"/>
                    </a:lnTo>
                    <a:cubicBezTo>
                      <a:pt x="4336" y="617"/>
                      <a:pt x="4344" y="614"/>
                      <a:pt x="4352" y="612"/>
                    </a:cubicBezTo>
                    <a:lnTo>
                      <a:pt x="4384" y="604"/>
                    </a:lnTo>
                    <a:lnTo>
                      <a:pt x="4362" y="614"/>
                    </a:lnTo>
                    <a:lnTo>
                      <a:pt x="4386" y="598"/>
                    </a:lnTo>
                    <a:cubicBezTo>
                      <a:pt x="4391" y="594"/>
                      <a:pt x="4397" y="591"/>
                      <a:pt x="4403" y="589"/>
                    </a:cubicBezTo>
                    <a:lnTo>
                      <a:pt x="4427" y="581"/>
                    </a:lnTo>
                    <a:lnTo>
                      <a:pt x="4410" y="590"/>
                    </a:lnTo>
                    <a:lnTo>
                      <a:pt x="4434" y="574"/>
                    </a:lnTo>
                    <a:lnTo>
                      <a:pt x="4458" y="558"/>
                    </a:lnTo>
                    <a:lnTo>
                      <a:pt x="4482" y="542"/>
                    </a:lnTo>
                    <a:lnTo>
                      <a:pt x="4506" y="526"/>
                    </a:lnTo>
                    <a:lnTo>
                      <a:pt x="4530" y="510"/>
                    </a:lnTo>
                    <a:lnTo>
                      <a:pt x="4519" y="519"/>
                    </a:lnTo>
                    <a:lnTo>
                      <a:pt x="4543" y="495"/>
                    </a:lnTo>
                    <a:cubicBezTo>
                      <a:pt x="4546" y="491"/>
                      <a:pt x="4550" y="488"/>
                      <a:pt x="4554" y="486"/>
                    </a:cubicBezTo>
                    <a:lnTo>
                      <a:pt x="4578" y="470"/>
                    </a:lnTo>
                    <a:lnTo>
                      <a:pt x="4567" y="479"/>
                    </a:lnTo>
                    <a:lnTo>
                      <a:pt x="4591" y="455"/>
                    </a:lnTo>
                    <a:cubicBezTo>
                      <a:pt x="4596" y="449"/>
                      <a:pt x="4602" y="445"/>
                      <a:pt x="4609" y="441"/>
                    </a:cubicBezTo>
                    <a:lnTo>
                      <a:pt x="4641" y="425"/>
                    </a:lnTo>
                    <a:lnTo>
                      <a:pt x="4623" y="439"/>
                    </a:lnTo>
                    <a:lnTo>
                      <a:pt x="4647" y="415"/>
                    </a:lnTo>
                    <a:lnTo>
                      <a:pt x="4671" y="391"/>
                    </a:lnTo>
                    <a:lnTo>
                      <a:pt x="4695" y="367"/>
                    </a:lnTo>
                    <a:lnTo>
                      <a:pt x="4719" y="343"/>
                    </a:lnTo>
                    <a:lnTo>
                      <a:pt x="4743" y="319"/>
                    </a:lnTo>
                    <a:lnTo>
                      <a:pt x="4767" y="295"/>
                    </a:lnTo>
                    <a:lnTo>
                      <a:pt x="4760" y="302"/>
                    </a:lnTo>
                    <a:lnTo>
                      <a:pt x="4784" y="270"/>
                    </a:lnTo>
                    <a:cubicBezTo>
                      <a:pt x="4786" y="268"/>
                      <a:pt x="4788" y="265"/>
                      <a:pt x="4791" y="263"/>
                    </a:cubicBezTo>
                    <a:lnTo>
                      <a:pt x="4815" y="239"/>
                    </a:lnTo>
                    <a:lnTo>
                      <a:pt x="4808" y="246"/>
                    </a:lnTo>
                    <a:lnTo>
                      <a:pt x="4832" y="214"/>
                    </a:lnTo>
                    <a:cubicBezTo>
                      <a:pt x="4836" y="209"/>
                      <a:pt x="4841" y="204"/>
                      <a:pt x="4846" y="200"/>
                    </a:cubicBezTo>
                    <a:lnTo>
                      <a:pt x="4878" y="176"/>
                    </a:lnTo>
                    <a:lnTo>
                      <a:pt x="4864" y="190"/>
                    </a:lnTo>
                    <a:lnTo>
                      <a:pt x="4888" y="158"/>
                    </a:lnTo>
                    <a:lnTo>
                      <a:pt x="4912" y="126"/>
                    </a:lnTo>
                    <a:cubicBezTo>
                      <a:pt x="4914" y="124"/>
                      <a:pt x="4916" y="121"/>
                      <a:pt x="4919" y="119"/>
                    </a:cubicBezTo>
                    <a:lnTo>
                      <a:pt x="4943" y="95"/>
                    </a:lnTo>
                    <a:lnTo>
                      <a:pt x="4936" y="102"/>
                    </a:lnTo>
                    <a:lnTo>
                      <a:pt x="4960" y="70"/>
                    </a:lnTo>
                    <a:lnTo>
                      <a:pt x="4984" y="38"/>
                    </a:lnTo>
                    <a:cubicBezTo>
                      <a:pt x="5008" y="6"/>
                      <a:pt x="5053" y="0"/>
                      <a:pt x="5085" y="24"/>
                    </a:cubicBezTo>
                    <a:cubicBezTo>
                      <a:pt x="5116" y="48"/>
                      <a:pt x="5123" y="93"/>
                      <a:pt x="5099" y="125"/>
                    </a:cubicBezTo>
                    <a:lnTo>
                      <a:pt x="5075" y="157"/>
                    </a:lnTo>
                    <a:lnTo>
                      <a:pt x="5051" y="189"/>
                    </a:lnTo>
                    <a:cubicBezTo>
                      <a:pt x="5049" y="191"/>
                      <a:pt x="5047" y="194"/>
                      <a:pt x="5044" y="196"/>
                    </a:cubicBezTo>
                    <a:lnTo>
                      <a:pt x="5020" y="220"/>
                    </a:lnTo>
                    <a:lnTo>
                      <a:pt x="5027" y="213"/>
                    </a:lnTo>
                    <a:lnTo>
                      <a:pt x="5003" y="245"/>
                    </a:lnTo>
                    <a:lnTo>
                      <a:pt x="4979" y="277"/>
                    </a:lnTo>
                    <a:cubicBezTo>
                      <a:pt x="4975" y="282"/>
                      <a:pt x="4970" y="287"/>
                      <a:pt x="4965" y="291"/>
                    </a:cubicBezTo>
                    <a:lnTo>
                      <a:pt x="4933" y="315"/>
                    </a:lnTo>
                    <a:lnTo>
                      <a:pt x="4947" y="301"/>
                    </a:lnTo>
                    <a:lnTo>
                      <a:pt x="4923" y="333"/>
                    </a:lnTo>
                    <a:cubicBezTo>
                      <a:pt x="4921" y="335"/>
                      <a:pt x="4919" y="338"/>
                      <a:pt x="4916" y="340"/>
                    </a:cubicBezTo>
                    <a:lnTo>
                      <a:pt x="4892" y="364"/>
                    </a:lnTo>
                    <a:lnTo>
                      <a:pt x="4899" y="357"/>
                    </a:lnTo>
                    <a:lnTo>
                      <a:pt x="4875" y="389"/>
                    </a:lnTo>
                    <a:cubicBezTo>
                      <a:pt x="4873" y="391"/>
                      <a:pt x="4871" y="394"/>
                      <a:pt x="4868" y="396"/>
                    </a:cubicBezTo>
                    <a:lnTo>
                      <a:pt x="4844" y="420"/>
                    </a:lnTo>
                    <a:lnTo>
                      <a:pt x="4820" y="444"/>
                    </a:lnTo>
                    <a:lnTo>
                      <a:pt x="4796" y="468"/>
                    </a:lnTo>
                    <a:lnTo>
                      <a:pt x="4772" y="492"/>
                    </a:lnTo>
                    <a:lnTo>
                      <a:pt x="4748" y="516"/>
                    </a:lnTo>
                    <a:lnTo>
                      <a:pt x="4724" y="540"/>
                    </a:lnTo>
                    <a:cubicBezTo>
                      <a:pt x="4719" y="546"/>
                      <a:pt x="4713" y="550"/>
                      <a:pt x="4706" y="554"/>
                    </a:cubicBezTo>
                    <a:lnTo>
                      <a:pt x="4674" y="570"/>
                    </a:lnTo>
                    <a:lnTo>
                      <a:pt x="4692" y="556"/>
                    </a:lnTo>
                    <a:lnTo>
                      <a:pt x="4668" y="580"/>
                    </a:lnTo>
                    <a:cubicBezTo>
                      <a:pt x="4665" y="584"/>
                      <a:pt x="4661" y="587"/>
                      <a:pt x="4657" y="589"/>
                    </a:cubicBezTo>
                    <a:lnTo>
                      <a:pt x="4633" y="605"/>
                    </a:lnTo>
                    <a:lnTo>
                      <a:pt x="4644" y="596"/>
                    </a:lnTo>
                    <a:lnTo>
                      <a:pt x="4620" y="620"/>
                    </a:lnTo>
                    <a:cubicBezTo>
                      <a:pt x="4617" y="624"/>
                      <a:pt x="4613" y="627"/>
                      <a:pt x="4609" y="629"/>
                    </a:cubicBezTo>
                    <a:lnTo>
                      <a:pt x="4585" y="645"/>
                    </a:lnTo>
                    <a:lnTo>
                      <a:pt x="4561" y="661"/>
                    </a:lnTo>
                    <a:lnTo>
                      <a:pt x="4537" y="677"/>
                    </a:lnTo>
                    <a:lnTo>
                      <a:pt x="4513" y="693"/>
                    </a:lnTo>
                    <a:lnTo>
                      <a:pt x="4489" y="709"/>
                    </a:lnTo>
                    <a:cubicBezTo>
                      <a:pt x="4484" y="713"/>
                      <a:pt x="4478" y="716"/>
                      <a:pt x="4472" y="718"/>
                    </a:cubicBezTo>
                    <a:lnTo>
                      <a:pt x="4448" y="726"/>
                    </a:lnTo>
                    <a:lnTo>
                      <a:pt x="4465" y="717"/>
                    </a:lnTo>
                    <a:lnTo>
                      <a:pt x="4441" y="733"/>
                    </a:lnTo>
                    <a:cubicBezTo>
                      <a:pt x="4435" y="738"/>
                      <a:pt x="4427" y="741"/>
                      <a:pt x="4419" y="743"/>
                    </a:cubicBezTo>
                    <a:lnTo>
                      <a:pt x="4387" y="751"/>
                    </a:lnTo>
                    <a:lnTo>
                      <a:pt x="4409" y="741"/>
                    </a:lnTo>
                    <a:lnTo>
                      <a:pt x="4385" y="757"/>
                    </a:lnTo>
                    <a:cubicBezTo>
                      <a:pt x="4380" y="761"/>
                      <a:pt x="4374" y="764"/>
                      <a:pt x="4368" y="766"/>
                    </a:cubicBezTo>
                    <a:lnTo>
                      <a:pt x="4344" y="774"/>
                    </a:lnTo>
                    <a:lnTo>
                      <a:pt x="4320" y="782"/>
                    </a:lnTo>
                    <a:lnTo>
                      <a:pt x="4296" y="790"/>
                    </a:lnTo>
                    <a:lnTo>
                      <a:pt x="4313" y="781"/>
                    </a:lnTo>
                    <a:lnTo>
                      <a:pt x="4289" y="797"/>
                    </a:lnTo>
                    <a:cubicBezTo>
                      <a:pt x="4284" y="801"/>
                      <a:pt x="4278" y="804"/>
                      <a:pt x="4272" y="806"/>
                    </a:cubicBezTo>
                    <a:lnTo>
                      <a:pt x="4248" y="814"/>
                    </a:lnTo>
                    <a:lnTo>
                      <a:pt x="4224" y="822"/>
                    </a:lnTo>
                    <a:lnTo>
                      <a:pt x="4200" y="830"/>
                    </a:lnTo>
                    <a:cubicBezTo>
                      <a:pt x="4193" y="832"/>
                      <a:pt x="4185" y="833"/>
                      <a:pt x="4177" y="833"/>
                    </a:cubicBezTo>
                    <a:lnTo>
                      <a:pt x="4153" y="833"/>
                    </a:lnTo>
                    <a:lnTo>
                      <a:pt x="4171" y="831"/>
                    </a:lnTo>
                    <a:lnTo>
                      <a:pt x="4144" y="838"/>
                    </a:lnTo>
                    <a:lnTo>
                      <a:pt x="4120" y="846"/>
                    </a:lnTo>
                    <a:cubicBezTo>
                      <a:pt x="4113" y="848"/>
                      <a:pt x="4105" y="849"/>
                      <a:pt x="4097" y="849"/>
                    </a:cubicBezTo>
                    <a:lnTo>
                      <a:pt x="4073" y="849"/>
                    </a:lnTo>
                    <a:lnTo>
                      <a:pt x="4096" y="846"/>
                    </a:lnTo>
                    <a:lnTo>
                      <a:pt x="4072" y="854"/>
                    </a:lnTo>
                    <a:cubicBezTo>
                      <a:pt x="4065" y="856"/>
                      <a:pt x="4057" y="857"/>
                      <a:pt x="4049" y="857"/>
                    </a:cubicBezTo>
                    <a:lnTo>
                      <a:pt x="4025" y="857"/>
                    </a:lnTo>
                    <a:lnTo>
                      <a:pt x="4048" y="854"/>
                    </a:lnTo>
                    <a:lnTo>
                      <a:pt x="4024" y="862"/>
                    </a:lnTo>
                    <a:lnTo>
                      <a:pt x="4000" y="870"/>
                    </a:lnTo>
                    <a:cubicBezTo>
                      <a:pt x="3993" y="872"/>
                      <a:pt x="3985" y="873"/>
                      <a:pt x="3977" y="873"/>
                    </a:cubicBezTo>
                    <a:lnTo>
                      <a:pt x="3953" y="873"/>
                    </a:lnTo>
                    <a:lnTo>
                      <a:pt x="3976" y="870"/>
                    </a:lnTo>
                    <a:lnTo>
                      <a:pt x="3952" y="878"/>
                    </a:lnTo>
                    <a:cubicBezTo>
                      <a:pt x="3945" y="880"/>
                      <a:pt x="3937" y="881"/>
                      <a:pt x="3929" y="881"/>
                    </a:cubicBezTo>
                    <a:lnTo>
                      <a:pt x="3905" y="881"/>
                    </a:lnTo>
                    <a:lnTo>
                      <a:pt x="3873" y="881"/>
                    </a:lnTo>
                    <a:lnTo>
                      <a:pt x="3896" y="878"/>
                    </a:lnTo>
                    <a:lnTo>
                      <a:pt x="3872" y="886"/>
                    </a:lnTo>
                    <a:cubicBezTo>
                      <a:pt x="3865" y="888"/>
                      <a:pt x="3857" y="889"/>
                      <a:pt x="3849" y="889"/>
                    </a:cubicBezTo>
                    <a:lnTo>
                      <a:pt x="3825" y="889"/>
                    </a:lnTo>
                    <a:lnTo>
                      <a:pt x="3801" y="889"/>
                    </a:lnTo>
                    <a:lnTo>
                      <a:pt x="3824" y="886"/>
                    </a:lnTo>
                    <a:lnTo>
                      <a:pt x="3800" y="894"/>
                    </a:lnTo>
                    <a:cubicBezTo>
                      <a:pt x="3793" y="896"/>
                      <a:pt x="3785" y="897"/>
                      <a:pt x="3777" y="897"/>
                    </a:cubicBezTo>
                    <a:lnTo>
                      <a:pt x="3753" y="897"/>
                    </a:lnTo>
                    <a:lnTo>
                      <a:pt x="3729" y="897"/>
                    </a:lnTo>
                    <a:lnTo>
                      <a:pt x="3705" y="897"/>
                    </a:lnTo>
                    <a:lnTo>
                      <a:pt x="3681" y="897"/>
                    </a:lnTo>
                    <a:lnTo>
                      <a:pt x="3657" y="897"/>
                    </a:lnTo>
                    <a:cubicBezTo>
                      <a:pt x="3652" y="897"/>
                      <a:pt x="3646" y="897"/>
                      <a:pt x="3640" y="895"/>
                    </a:cubicBezTo>
                    <a:lnTo>
                      <a:pt x="3603" y="886"/>
                    </a:lnTo>
                    <a:lnTo>
                      <a:pt x="3579" y="878"/>
                    </a:lnTo>
                    <a:lnTo>
                      <a:pt x="3624" y="878"/>
                    </a:lnTo>
                    <a:lnTo>
                      <a:pt x="3600" y="886"/>
                    </a:lnTo>
                    <a:lnTo>
                      <a:pt x="3576" y="894"/>
                    </a:lnTo>
                    <a:lnTo>
                      <a:pt x="3552" y="902"/>
                    </a:lnTo>
                    <a:lnTo>
                      <a:pt x="3528" y="910"/>
                    </a:lnTo>
                    <a:lnTo>
                      <a:pt x="3504" y="918"/>
                    </a:lnTo>
                    <a:cubicBezTo>
                      <a:pt x="3497" y="920"/>
                      <a:pt x="3489" y="921"/>
                      <a:pt x="3481" y="921"/>
                    </a:cubicBezTo>
                    <a:lnTo>
                      <a:pt x="3457" y="921"/>
                    </a:lnTo>
                    <a:lnTo>
                      <a:pt x="3480" y="918"/>
                    </a:lnTo>
                    <a:lnTo>
                      <a:pt x="3456" y="926"/>
                    </a:lnTo>
                    <a:cubicBezTo>
                      <a:pt x="3449" y="928"/>
                      <a:pt x="3441" y="929"/>
                      <a:pt x="3433" y="929"/>
                    </a:cubicBezTo>
                    <a:lnTo>
                      <a:pt x="3409" y="929"/>
                    </a:lnTo>
                    <a:lnTo>
                      <a:pt x="3377" y="929"/>
                    </a:lnTo>
                    <a:lnTo>
                      <a:pt x="3400" y="926"/>
                    </a:lnTo>
                    <a:lnTo>
                      <a:pt x="3376" y="934"/>
                    </a:lnTo>
                    <a:cubicBezTo>
                      <a:pt x="3369" y="936"/>
                      <a:pt x="3361" y="937"/>
                      <a:pt x="3353" y="937"/>
                    </a:cubicBezTo>
                    <a:lnTo>
                      <a:pt x="3329" y="937"/>
                    </a:lnTo>
                    <a:lnTo>
                      <a:pt x="3352" y="934"/>
                    </a:lnTo>
                    <a:lnTo>
                      <a:pt x="3328" y="942"/>
                    </a:lnTo>
                    <a:cubicBezTo>
                      <a:pt x="3321" y="944"/>
                      <a:pt x="3313" y="945"/>
                      <a:pt x="3305" y="945"/>
                    </a:cubicBezTo>
                    <a:lnTo>
                      <a:pt x="3281" y="945"/>
                    </a:lnTo>
                    <a:lnTo>
                      <a:pt x="3304" y="942"/>
                    </a:lnTo>
                    <a:lnTo>
                      <a:pt x="3280" y="950"/>
                    </a:lnTo>
                    <a:lnTo>
                      <a:pt x="3256" y="958"/>
                    </a:lnTo>
                    <a:cubicBezTo>
                      <a:pt x="3249" y="960"/>
                      <a:pt x="3241" y="961"/>
                      <a:pt x="3233" y="961"/>
                    </a:cubicBezTo>
                    <a:lnTo>
                      <a:pt x="3209" y="961"/>
                    </a:lnTo>
                    <a:lnTo>
                      <a:pt x="3232" y="958"/>
                    </a:lnTo>
                    <a:lnTo>
                      <a:pt x="3208" y="966"/>
                    </a:lnTo>
                    <a:lnTo>
                      <a:pt x="3225" y="957"/>
                    </a:lnTo>
                    <a:lnTo>
                      <a:pt x="3201" y="973"/>
                    </a:lnTo>
                    <a:cubicBezTo>
                      <a:pt x="3195" y="978"/>
                      <a:pt x="3187" y="981"/>
                      <a:pt x="3179" y="983"/>
                    </a:cubicBezTo>
                    <a:lnTo>
                      <a:pt x="3152" y="990"/>
                    </a:lnTo>
                    <a:lnTo>
                      <a:pt x="3128" y="998"/>
                    </a:lnTo>
                    <a:lnTo>
                      <a:pt x="3104" y="1006"/>
                    </a:lnTo>
                    <a:lnTo>
                      <a:pt x="3121" y="997"/>
                    </a:lnTo>
                    <a:lnTo>
                      <a:pt x="3097" y="1013"/>
                    </a:lnTo>
                    <a:cubicBezTo>
                      <a:pt x="3092" y="1017"/>
                      <a:pt x="3086" y="1020"/>
                      <a:pt x="3080" y="1022"/>
                    </a:cubicBezTo>
                    <a:lnTo>
                      <a:pt x="3056" y="1030"/>
                    </a:lnTo>
                    <a:lnTo>
                      <a:pt x="3073" y="1021"/>
                    </a:lnTo>
                    <a:lnTo>
                      <a:pt x="3049" y="1037"/>
                    </a:lnTo>
                    <a:lnTo>
                      <a:pt x="3025" y="1053"/>
                    </a:lnTo>
                    <a:lnTo>
                      <a:pt x="3001" y="1069"/>
                    </a:lnTo>
                    <a:lnTo>
                      <a:pt x="2977" y="1085"/>
                    </a:lnTo>
                    <a:lnTo>
                      <a:pt x="2946" y="1106"/>
                    </a:lnTo>
                    <a:lnTo>
                      <a:pt x="2921" y="1117"/>
                    </a:lnTo>
                    <a:lnTo>
                      <a:pt x="2897" y="1133"/>
                    </a:lnTo>
                    <a:lnTo>
                      <a:pt x="2873" y="1149"/>
                    </a:lnTo>
                    <a:lnTo>
                      <a:pt x="2884" y="1140"/>
                    </a:lnTo>
                    <a:lnTo>
                      <a:pt x="2860" y="1164"/>
                    </a:lnTo>
                    <a:cubicBezTo>
                      <a:pt x="2857" y="1168"/>
                      <a:pt x="2853" y="1171"/>
                      <a:pt x="2849" y="1173"/>
                    </a:cubicBezTo>
                    <a:lnTo>
                      <a:pt x="2825" y="1189"/>
                    </a:lnTo>
                    <a:lnTo>
                      <a:pt x="2836" y="1180"/>
                    </a:lnTo>
                    <a:lnTo>
                      <a:pt x="2812" y="1204"/>
                    </a:lnTo>
                    <a:lnTo>
                      <a:pt x="2788" y="1228"/>
                    </a:lnTo>
                    <a:lnTo>
                      <a:pt x="2764" y="1252"/>
                    </a:lnTo>
                    <a:lnTo>
                      <a:pt x="2771" y="1245"/>
                    </a:lnTo>
                    <a:lnTo>
                      <a:pt x="2747" y="1277"/>
                    </a:lnTo>
                    <a:cubicBezTo>
                      <a:pt x="2745" y="1279"/>
                      <a:pt x="2743" y="1282"/>
                      <a:pt x="2740" y="1284"/>
                    </a:cubicBezTo>
                    <a:lnTo>
                      <a:pt x="2716" y="1308"/>
                    </a:lnTo>
                    <a:cubicBezTo>
                      <a:pt x="2714" y="1311"/>
                      <a:pt x="2711" y="1313"/>
                      <a:pt x="2709" y="1315"/>
                    </a:cubicBezTo>
                    <a:lnTo>
                      <a:pt x="2677" y="1339"/>
                    </a:lnTo>
                    <a:lnTo>
                      <a:pt x="2691" y="1325"/>
                    </a:lnTo>
                    <a:lnTo>
                      <a:pt x="2667" y="1357"/>
                    </a:lnTo>
                    <a:cubicBezTo>
                      <a:pt x="2665" y="1359"/>
                      <a:pt x="2663" y="1362"/>
                      <a:pt x="2660" y="1364"/>
                    </a:cubicBezTo>
                    <a:lnTo>
                      <a:pt x="2636" y="1388"/>
                    </a:lnTo>
                    <a:lnTo>
                      <a:pt x="2643" y="1381"/>
                    </a:lnTo>
                    <a:lnTo>
                      <a:pt x="2619" y="1413"/>
                    </a:lnTo>
                    <a:cubicBezTo>
                      <a:pt x="2617" y="1415"/>
                      <a:pt x="2615" y="1418"/>
                      <a:pt x="2612" y="1420"/>
                    </a:cubicBezTo>
                    <a:lnTo>
                      <a:pt x="2588" y="1444"/>
                    </a:lnTo>
                    <a:lnTo>
                      <a:pt x="2595" y="1437"/>
                    </a:lnTo>
                    <a:lnTo>
                      <a:pt x="2571" y="1469"/>
                    </a:lnTo>
                    <a:lnTo>
                      <a:pt x="2547" y="1501"/>
                    </a:lnTo>
                    <a:lnTo>
                      <a:pt x="2527" y="1527"/>
                    </a:lnTo>
                    <a:lnTo>
                      <a:pt x="2499" y="1573"/>
                    </a:lnTo>
                    <a:lnTo>
                      <a:pt x="2474" y="1606"/>
                    </a:lnTo>
                    <a:lnTo>
                      <a:pt x="2443" y="1645"/>
                    </a:lnTo>
                    <a:lnTo>
                      <a:pt x="2423" y="1671"/>
                    </a:lnTo>
                    <a:lnTo>
                      <a:pt x="2399" y="1711"/>
                    </a:lnTo>
                    <a:lnTo>
                      <a:pt x="2375" y="1751"/>
                    </a:lnTo>
                    <a:lnTo>
                      <a:pt x="2351" y="1791"/>
                    </a:lnTo>
                    <a:lnTo>
                      <a:pt x="2327" y="1831"/>
                    </a:lnTo>
                    <a:lnTo>
                      <a:pt x="2303" y="1871"/>
                    </a:lnTo>
                    <a:lnTo>
                      <a:pt x="2282" y="1906"/>
                    </a:lnTo>
                    <a:lnTo>
                      <a:pt x="2255" y="1959"/>
                    </a:lnTo>
                    <a:lnTo>
                      <a:pt x="2229" y="2001"/>
                    </a:lnTo>
                    <a:lnTo>
                      <a:pt x="2202" y="2042"/>
                    </a:lnTo>
                    <a:lnTo>
                      <a:pt x="2175" y="2095"/>
                    </a:lnTo>
                    <a:lnTo>
                      <a:pt x="2154" y="2130"/>
                    </a:lnTo>
                    <a:lnTo>
                      <a:pt x="2130" y="2178"/>
                    </a:lnTo>
                    <a:lnTo>
                      <a:pt x="2108" y="2222"/>
                    </a:lnTo>
                    <a:lnTo>
                      <a:pt x="2082" y="2282"/>
                    </a:lnTo>
                    <a:lnTo>
                      <a:pt x="2058" y="2330"/>
                    </a:lnTo>
                    <a:lnTo>
                      <a:pt x="2034" y="2378"/>
                    </a:lnTo>
                    <a:lnTo>
                      <a:pt x="2010" y="2426"/>
                    </a:lnTo>
                    <a:lnTo>
                      <a:pt x="1981" y="2481"/>
                    </a:lnTo>
                    <a:lnTo>
                      <a:pt x="1949" y="2529"/>
                    </a:lnTo>
                    <a:lnTo>
                      <a:pt x="1956" y="2518"/>
                    </a:lnTo>
                    <a:lnTo>
                      <a:pt x="1930" y="2578"/>
                    </a:lnTo>
                    <a:lnTo>
                      <a:pt x="1908" y="2622"/>
                    </a:lnTo>
                    <a:lnTo>
                      <a:pt x="1882" y="2682"/>
                    </a:lnTo>
                    <a:lnTo>
                      <a:pt x="1860" y="2726"/>
                    </a:lnTo>
                    <a:lnTo>
                      <a:pt x="1836" y="2782"/>
                    </a:lnTo>
                    <a:lnTo>
                      <a:pt x="1812" y="2838"/>
                    </a:lnTo>
                    <a:lnTo>
                      <a:pt x="1788" y="2894"/>
                    </a:lnTo>
                    <a:lnTo>
                      <a:pt x="1764" y="2950"/>
                    </a:lnTo>
                    <a:lnTo>
                      <a:pt x="1738" y="3010"/>
                    </a:lnTo>
                    <a:lnTo>
                      <a:pt x="1712" y="3061"/>
                    </a:lnTo>
                    <a:lnTo>
                      <a:pt x="1684" y="3110"/>
                    </a:lnTo>
                    <a:lnTo>
                      <a:pt x="1660" y="3166"/>
                    </a:lnTo>
                    <a:lnTo>
                      <a:pt x="1636" y="3222"/>
                    </a:lnTo>
                    <a:lnTo>
                      <a:pt x="1612" y="3278"/>
                    </a:lnTo>
                    <a:lnTo>
                      <a:pt x="1588" y="3334"/>
                    </a:lnTo>
                    <a:lnTo>
                      <a:pt x="1564" y="3390"/>
                    </a:lnTo>
                    <a:lnTo>
                      <a:pt x="1540" y="3446"/>
                    </a:lnTo>
                    <a:lnTo>
                      <a:pt x="1516" y="3502"/>
                    </a:lnTo>
                    <a:lnTo>
                      <a:pt x="1492" y="3558"/>
                    </a:lnTo>
                    <a:lnTo>
                      <a:pt x="1464" y="3621"/>
                    </a:lnTo>
                    <a:lnTo>
                      <a:pt x="1436" y="3670"/>
                    </a:lnTo>
                    <a:lnTo>
                      <a:pt x="1412" y="3726"/>
                    </a:lnTo>
                    <a:lnTo>
                      <a:pt x="1386" y="3786"/>
                    </a:lnTo>
                    <a:lnTo>
                      <a:pt x="1364" y="3830"/>
                    </a:lnTo>
                    <a:lnTo>
                      <a:pt x="1340" y="3886"/>
                    </a:lnTo>
                    <a:lnTo>
                      <a:pt x="1314" y="3946"/>
                    </a:lnTo>
                    <a:lnTo>
                      <a:pt x="1292" y="3990"/>
                    </a:lnTo>
                    <a:lnTo>
                      <a:pt x="1266" y="4050"/>
                    </a:lnTo>
                    <a:lnTo>
                      <a:pt x="1242" y="4098"/>
                    </a:lnTo>
                    <a:lnTo>
                      <a:pt x="1216" y="4149"/>
                    </a:lnTo>
                    <a:lnTo>
                      <a:pt x="1186" y="4202"/>
                    </a:lnTo>
                    <a:lnTo>
                      <a:pt x="1159" y="4255"/>
                    </a:lnTo>
                    <a:lnTo>
                      <a:pt x="1138" y="4290"/>
                    </a:lnTo>
                    <a:lnTo>
                      <a:pt x="1114" y="4338"/>
                    </a:lnTo>
                    <a:lnTo>
                      <a:pt x="1087" y="4391"/>
                    </a:lnTo>
                    <a:lnTo>
                      <a:pt x="1066" y="4426"/>
                    </a:lnTo>
                    <a:lnTo>
                      <a:pt x="1042" y="4474"/>
                    </a:lnTo>
                    <a:lnTo>
                      <a:pt x="1015" y="4527"/>
                    </a:lnTo>
                    <a:lnTo>
                      <a:pt x="994" y="4562"/>
                    </a:lnTo>
                    <a:lnTo>
                      <a:pt x="970" y="4610"/>
                    </a:lnTo>
                    <a:cubicBezTo>
                      <a:pt x="968" y="4614"/>
                      <a:pt x="965" y="4618"/>
                      <a:pt x="962" y="4622"/>
                    </a:cubicBezTo>
                    <a:lnTo>
                      <a:pt x="935" y="4655"/>
                    </a:lnTo>
                    <a:lnTo>
                      <a:pt x="914" y="4690"/>
                    </a:lnTo>
                    <a:lnTo>
                      <a:pt x="887" y="4743"/>
                    </a:lnTo>
                    <a:lnTo>
                      <a:pt x="863" y="4783"/>
                    </a:lnTo>
                    <a:lnTo>
                      <a:pt x="842" y="4818"/>
                    </a:lnTo>
                    <a:lnTo>
                      <a:pt x="815" y="4871"/>
                    </a:lnTo>
                    <a:lnTo>
                      <a:pt x="794" y="4906"/>
                    </a:lnTo>
                    <a:lnTo>
                      <a:pt x="767" y="4959"/>
                    </a:lnTo>
                    <a:lnTo>
                      <a:pt x="743" y="4999"/>
                    </a:lnTo>
                    <a:lnTo>
                      <a:pt x="717" y="5041"/>
                    </a:lnTo>
                    <a:lnTo>
                      <a:pt x="687" y="5087"/>
                    </a:lnTo>
                    <a:lnTo>
                      <a:pt x="663" y="5127"/>
                    </a:lnTo>
                    <a:lnTo>
                      <a:pt x="639" y="5167"/>
                    </a:lnTo>
                    <a:lnTo>
                      <a:pt x="615" y="5207"/>
                    </a:lnTo>
                    <a:lnTo>
                      <a:pt x="591" y="5247"/>
                    </a:lnTo>
                    <a:lnTo>
                      <a:pt x="567" y="5287"/>
                    </a:lnTo>
                    <a:lnTo>
                      <a:pt x="539" y="5333"/>
                    </a:lnTo>
                    <a:lnTo>
                      <a:pt x="519" y="5359"/>
                    </a:lnTo>
                    <a:lnTo>
                      <a:pt x="491" y="5405"/>
                    </a:lnTo>
                    <a:lnTo>
                      <a:pt x="467" y="5437"/>
                    </a:lnTo>
                    <a:cubicBezTo>
                      <a:pt x="465" y="5439"/>
                      <a:pt x="463" y="5442"/>
                      <a:pt x="460" y="5444"/>
                    </a:cubicBezTo>
                    <a:lnTo>
                      <a:pt x="428" y="5476"/>
                    </a:lnTo>
                    <a:lnTo>
                      <a:pt x="439" y="5463"/>
                    </a:lnTo>
                    <a:lnTo>
                      <a:pt x="411" y="5509"/>
                    </a:lnTo>
                    <a:lnTo>
                      <a:pt x="387" y="5541"/>
                    </a:lnTo>
                    <a:lnTo>
                      <a:pt x="367" y="5567"/>
                    </a:lnTo>
                    <a:lnTo>
                      <a:pt x="339" y="5613"/>
                    </a:lnTo>
                    <a:lnTo>
                      <a:pt x="315" y="5645"/>
                    </a:lnTo>
                    <a:lnTo>
                      <a:pt x="291" y="5677"/>
                    </a:lnTo>
                    <a:lnTo>
                      <a:pt x="267" y="5709"/>
                    </a:lnTo>
                    <a:lnTo>
                      <a:pt x="247" y="5735"/>
                    </a:lnTo>
                    <a:lnTo>
                      <a:pt x="223" y="5775"/>
                    </a:lnTo>
                    <a:cubicBezTo>
                      <a:pt x="218" y="5782"/>
                      <a:pt x="212" y="5789"/>
                      <a:pt x="205" y="5795"/>
                    </a:cubicBezTo>
                    <a:lnTo>
                      <a:pt x="173" y="5819"/>
                    </a:lnTo>
                    <a:lnTo>
                      <a:pt x="187" y="5805"/>
                    </a:lnTo>
                    <a:lnTo>
                      <a:pt x="163" y="5837"/>
                    </a:lnTo>
                    <a:lnTo>
                      <a:pt x="139" y="5869"/>
                    </a:lnTo>
                    <a:cubicBezTo>
                      <a:pt x="115" y="5900"/>
                      <a:pt x="70" y="5907"/>
                      <a:pt x="38" y="5883"/>
                    </a:cubicBezTo>
                    <a:cubicBezTo>
                      <a:pt x="6" y="5859"/>
                      <a:pt x="0" y="5814"/>
                      <a:pt x="24" y="5782"/>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6" name="Freeform 67"/>
              <p:cNvSpPr>
                <a:spLocks/>
              </p:cNvSpPr>
              <p:nvPr/>
            </p:nvSpPr>
            <p:spPr bwMode="auto">
              <a:xfrm>
                <a:off x="587375" y="5534025"/>
                <a:ext cx="500062" cy="33337"/>
              </a:xfrm>
              <a:custGeom>
                <a:avLst/>
                <a:gdLst>
                  <a:gd name="T0" fmla="*/ 336 w 5248"/>
                  <a:gd name="T1" fmla="*/ 69 h 363"/>
                  <a:gd name="T2" fmla="*/ 620 w 5248"/>
                  <a:gd name="T3" fmla="*/ 179 h 363"/>
                  <a:gd name="T4" fmla="*/ 748 w 5248"/>
                  <a:gd name="T5" fmla="*/ 179 h 363"/>
                  <a:gd name="T6" fmla="*/ 656 w 5248"/>
                  <a:gd name="T7" fmla="*/ 149 h 363"/>
                  <a:gd name="T8" fmla="*/ 880 w 5248"/>
                  <a:gd name="T9" fmla="*/ 5 h 363"/>
                  <a:gd name="T10" fmla="*/ 1056 w 5248"/>
                  <a:gd name="T11" fmla="*/ 69 h 363"/>
                  <a:gd name="T12" fmla="*/ 1024 w 5248"/>
                  <a:gd name="T13" fmla="*/ 149 h 363"/>
                  <a:gd name="T14" fmla="*/ 1312 w 5248"/>
                  <a:gd name="T15" fmla="*/ 69 h 363"/>
                  <a:gd name="T16" fmla="*/ 1472 w 5248"/>
                  <a:gd name="T17" fmla="*/ 5 h 363"/>
                  <a:gd name="T18" fmla="*/ 1648 w 5248"/>
                  <a:gd name="T19" fmla="*/ 69 h 363"/>
                  <a:gd name="T20" fmla="*/ 1872 w 5248"/>
                  <a:gd name="T21" fmla="*/ 69 h 363"/>
                  <a:gd name="T22" fmla="*/ 2000 w 5248"/>
                  <a:gd name="T23" fmla="*/ 69 h 363"/>
                  <a:gd name="T24" fmla="*/ 2176 w 5248"/>
                  <a:gd name="T25" fmla="*/ 5 h 363"/>
                  <a:gd name="T26" fmla="*/ 2181 w 5248"/>
                  <a:gd name="T27" fmla="*/ 115 h 363"/>
                  <a:gd name="T28" fmla="*/ 2448 w 5248"/>
                  <a:gd name="T29" fmla="*/ 5 h 363"/>
                  <a:gd name="T30" fmla="*/ 2592 w 5248"/>
                  <a:gd name="T31" fmla="*/ 5 h 363"/>
                  <a:gd name="T32" fmla="*/ 2613 w 5248"/>
                  <a:gd name="T33" fmla="*/ 179 h 363"/>
                  <a:gd name="T34" fmla="*/ 2944 w 5248"/>
                  <a:gd name="T35" fmla="*/ 5 h 363"/>
                  <a:gd name="T36" fmla="*/ 2960 w 5248"/>
                  <a:gd name="T37" fmla="*/ 149 h 363"/>
                  <a:gd name="T38" fmla="*/ 3296 w 5248"/>
                  <a:gd name="T39" fmla="*/ 5 h 363"/>
                  <a:gd name="T40" fmla="*/ 3520 w 5248"/>
                  <a:gd name="T41" fmla="*/ 5 h 363"/>
                  <a:gd name="T42" fmla="*/ 3728 w 5248"/>
                  <a:gd name="T43" fmla="*/ 5 h 363"/>
                  <a:gd name="T44" fmla="*/ 3952 w 5248"/>
                  <a:gd name="T45" fmla="*/ 5 h 363"/>
                  <a:gd name="T46" fmla="*/ 4176 w 5248"/>
                  <a:gd name="T47" fmla="*/ 5 h 363"/>
                  <a:gd name="T48" fmla="*/ 4400 w 5248"/>
                  <a:gd name="T49" fmla="*/ 5 h 363"/>
                  <a:gd name="T50" fmla="*/ 4624 w 5248"/>
                  <a:gd name="T51" fmla="*/ 5 h 363"/>
                  <a:gd name="T52" fmla="*/ 4752 w 5248"/>
                  <a:gd name="T53" fmla="*/ 5 h 363"/>
                  <a:gd name="T54" fmla="*/ 4800 w 5248"/>
                  <a:gd name="T55" fmla="*/ 85 h 363"/>
                  <a:gd name="T56" fmla="*/ 4917 w 5248"/>
                  <a:gd name="T57" fmla="*/ 179 h 363"/>
                  <a:gd name="T58" fmla="*/ 5056 w 5248"/>
                  <a:gd name="T59" fmla="*/ 357 h 363"/>
                  <a:gd name="T60" fmla="*/ 5025 w 5248"/>
                  <a:gd name="T61" fmla="*/ 278 h 363"/>
                  <a:gd name="T62" fmla="*/ 4752 w 5248"/>
                  <a:gd name="T63" fmla="*/ 293 h 363"/>
                  <a:gd name="T64" fmla="*/ 4624 w 5248"/>
                  <a:gd name="T65" fmla="*/ 293 h 363"/>
                  <a:gd name="T66" fmla="*/ 4400 w 5248"/>
                  <a:gd name="T67" fmla="*/ 293 h 363"/>
                  <a:gd name="T68" fmla="*/ 4176 w 5248"/>
                  <a:gd name="T69" fmla="*/ 293 h 363"/>
                  <a:gd name="T70" fmla="*/ 3952 w 5248"/>
                  <a:gd name="T71" fmla="*/ 293 h 363"/>
                  <a:gd name="T72" fmla="*/ 3728 w 5248"/>
                  <a:gd name="T73" fmla="*/ 293 h 363"/>
                  <a:gd name="T74" fmla="*/ 3520 w 5248"/>
                  <a:gd name="T75" fmla="*/ 293 h 363"/>
                  <a:gd name="T76" fmla="*/ 3296 w 5248"/>
                  <a:gd name="T77" fmla="*/ 293 h 363"/>
                  <a:gd name="T78" fmla="*/ 3217 w 5248"/>
                  <a:gd name="T79" fmla="*/ 278 h 363"/>
                  <a:gd name="T80" fmla="*/ 2944 w 5248"/>
                  <a:gd name="T81" fmla="*/ 293 h 363"/>
                  <a:gd name="T82" fmla="*/ 2892 w 5248"/>
                  <a:gd name="T83" fmla="*/ 248 h 363"/>
                  <a:gd name="T84" fmla="*/ 2592 w 5248"/>
                  <a:gd name="T85" fmla="*/ 293 h 363"/>
                  <a:gd name="T86" fmla="*/ 2464 w 5248"/>
                  <a:gd name="T87" fmla="*/ 293 h 363"/>
                  <a:gd name="T88" fmla="*/ 2352 w 5248"/>
                  <a:gd name="T89" fmla="*/ 293 h 363"/>
                  <a:gd name="T90" fmla="*/ 2224 w 5248"/>
                  <a:gd name="T91" fmla="*/ 293 h 363"/>
                  <a:gd name="T92" fmla="*/ 2048 w 5248"/>
                  <a:gd name="T93" fmla="*/ 357 h 363"/>
                  <a:gd name="T94" fmla="*/ 2044 w 5248"/>
                  <a:gd name="T95" fmla="*/ 248 h 363"/>
                  <a:gd name="T96" fmla="*/ 1696 w 5248"/>
                  <a:gd name="T97" fmla="*/ 357 h 363"/>
                  <a:gd name="T98" fmla="*/ 1536 w 5248"/>
                  <a:gd name="T99" fmla="*/ 293 h 363"/>
                  <a:gd name="T100" fmla="*/ 1360 w 5248"/>
                  <a:gd name="T101" fmla="*/ 357 h 363"/>
                  <a:gd name="T102" fmla="*/ 1184 w 5248"/>
                  <a:gd name="T103" fmla="*/ 293 h 363"/>
                  <a:gd name="T104" fmla="*/ 1217 w 5248"/>
                  <a:gd name="T105" fmla="*/ 214 h 363"/>
                  <a:gd name="T106" fmla="*/ 928 w 5248"/>
                  <a:gd name="T107" fmla="*/ 293 h 363"/>
                  <a:gd name="T108" fmla="*/ 945 w 5248"/>
                  <a:gd name="T109" fmla="*/ 214 h 363"/>
                  <a:gd name="T110" fmla="*/ 608 w 5248"/>
                  <a:gd name="T111" fmla="*/ 357 h 363"/>
                  <a:gd name="T112" fmla="*/ 480 w 5248"/>
                  <a:gd name="T113" fmla="*/ 357 h 363"/>
                  <a:gd name="T114" fmla="*/ 368 w 5248"/>
                  <a:gd name="T115" fmla="*/ 357 h 363"/>
                  <a:gd name="T116" fmla="*/ 144 w 5248"/>
                  <a:gd name="T117" fmla="*/ 357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48" h="363">
                    <a:moveTo>
                      <a:pt x="144" y="69"/>
                    </a:moveTo>
                    <a:lnTo>
                      <a:pt x="160" y="69"/>
                    </a:lnTo>
                    <a:lnTo>
                      <a:pt x="192" y="69"/>
                    </a:lnTo>
                    <a:lnTo>
                      <a:pt x="208" y="69"/>
                    </a:lnTo>
                    <a:lnTo>
                      <a:pt x="240" y="69"/>
                    </a:lnTo>
                    <a:lnTo>
                      <a:pt x="272" y="69"/>
                    </a:lnTo>
                    <a:lnTo>
                      <a:pt x="288" y="69"/>
                    </a:lnTo>
                    <a:lnTo>
                      <a:pt x="320" y="69"/>
                    </a:lnTo>
                    <a:lnTo>
                      <a:pt x="336" y="69"/>
                    </a:lnTo>
                    <a:lnTo>
                      <a:pt x="368" y="69"/>
                    </a:lnTo>
                    <a:lnTo>
                      <a:pt x="229" y="179"/>
                    </a:lnTo>
                    <a:lnTo>
                      <a:pt x="245" y="115"/>
                    </a:lnTo>
                    <a:cubicBezTo>
                      <a:pt x="261" y="50"/>
                      <a:pt x="318" y="5"/>
                      <a:pt x="384" y="5"/>
                    </a:cubicBezTo>
                    <a:lnTo>
                      <a:pt x="416" y="5"/>
                    </a:lnTo>
                    <a:lnTo>
                      <a:pt x="432" y="5"/>
                    </a:lnTo>
                    <a:lnTo>
                      <a:pt x="464" y="5"/>
                    </a:lnTo>
                    <a:cubicBezTo>
                      <a:pt x="531" y="5"/>
                      <a:pt x="588" y="50"/>
                      <a:pt x="604" y="115"/>
                    </a:cubicBezTo>
                    <a:lnTo>
                      <a:pt x="620" y="179"/>
                    </a:lnTo>
                    <a:lnTo>
                      <a:pt x="480" y="69"/>
                    </a:lnTo>
                    <a:lnTo>
                      <a:pt x="512" y="69"/>
                    </a:lnTo>
                    <a:lnTo>
                      <a:pt x="384" y="149"/>
                    </a:lnTo>
                    <a:lnTo>
                      <a:pt x="416" y="85"/>
                    </a:lnTo>
                    <a:cubicBezTo>
                      <a:pt x="440" y="36"/>
                      <a:pt x="490" y="5"/>
                      <a:pt x="544" y="5"/>
                    </a:cubicBezTo>
                    <a:lnTo>
                      <a:pt x="560" y="5"/>
                    </a:lnTo>
                    <a:lnTo>
                      <a:pt x="592" y="5"/>
                    </a:lnTo>
                    <a:cubicBezTo>
                      <a:pt x="659" y="5"/>
                      <a:pt x="716" y="50"/>
                      <a:pt x="732" y="115"/>
                    </a:cubicBezTo>
                    <a:lnTo>
                      <a:pt x="748" y="179"/>
                    </a:lnTo>
                    <a:lnTo>
                      <a:pt x="608" y="69"/>
                    </a:lnTo>
                    <a:lnTo>
                      <a:pt x="640" y="69"/>
                    </a:lnTo>
                    <a:lnTo>
                      <a:pt x="656" y="69"/>
                    </a:lnTo>
                    <a:lnTo>
                      <a:pt x="688" y="69"/>
                    </a:lnTo>
                    <a:lnTo>
                      <a:pt x="704" y="69"/>
                    </a:lnTo>
                    <a:lnTo>
                      <a:pt x="736" y="69"/>
                    </a:lnTo>
                    <a:lnTo>
                      <a:pt x="768" y="69"/>
                    </a:lnTo>
                    <a:lnTo>
                      <a:pt x="784" y="69"/>
                    </a:lnTo>
                    <a:lnTo>
                      <a:pt x="656" y="149"/>
                    </a:lnTo>
                    <a:lnTo>
                      <a:pt x="688" y="85"/>
                    </a:lnTo>
                    <a:cubicBezTo>
                      <a:pt x="715" y="31"/>
                      <a:pt x="772" y="0"/>
                      <a:pt x="832" y="6"/>
                    </a:cubicBezTo>
                    <a:cubicBezTo>
                      <a:pt x="892" y="13"/>
                      <a:pt x="942" y="56"/>
                      <a:pt x="956" y="115"/>
                    </a:cubicBezTo>
                    <a:lnTo>
                      <a:pt x="972" y="179"/>
                    </a:lnTo>
                    <a:lnTo>
                      <a:pt x="832" y="69"/>
                    </a:lnTo>
                    <a:lnTo>
                      <a:pt x="864" y="69"/>
                    </a:lnTo>
                    <a:lnTo>
                      <a:pt x="725" y="179"/>
                    </a:lnTo>
                    <a:lnTo>
                      <a:pt x="741" y="115"/>
                    </a:lnTo>
                    <a:cubicBezTo>
                      <a:pt x="757" y="50"/>
                      <a:pt x="814" y="5"/>
                      <a:pt x="880" y="5"/>
                    </a:cubicBezTo>
                    <a:lnTo>
                      <a:pt x="912" y="5"/>
                    </a:lnTo>
                    <a:lnTo>
                      <a:pt x="928" y="5"/>
                    </a:lnTo>
                    <a:lnTo>
                      <a:pt x="960" y="5"/>
                    </a:lnTo>
                    <a:cubicBezTo>
                      <a:pt x="1027" y="5"/>
                      <a:pt x="1084" y="50"/>
                      <a:pt x="1100" y="115"/>
                    </a:cubicBezTo>
                    <a:lnTo>
                      <a:pt x="1116" y="179"/>
                    </a:lnTo>
                    <a:lnTo>
                      <a:pt x="976" y="69"/>
                    </a:lnTo>
                    <a:lnTo>
                      <a:pt x="1008" y="69"/>
                    </a:lnTo>
                    <a:lnTo>
                      <a:pt x="1040" y="69"/>
                    </a:lnTo>
                    <a:lnTo>
                      <a:pt x="1056" y="69"/>
                    </a:lnTo>
                    <a:lnTo>
                      <a:pt x="928" y="149"/>
                    </a:lnTo>
                    <a:lnTo>
                      <a:pt x="960" y="85"/>
                    </a:lnTo>
                    <a:cubicBezTo>
                      <a:pt x="984" y="36"/>
                      <a:pt x="1034" y="5"/>
                      <a:pt x="1088" y="5"/>
                    </a:cubicBezTo>
                    <a:lnTo>
                      <a:pt x="1104" y="5"/>
                    </a:lnTo>
                    <a:cubicBezTo>
                      <a:pt x="1159" y="5"/>
                      <a:pt x="1209" y="36"/>
                      <a:pt x="1233" y="85"/>
                    </a:cubicBezTo>
                    <a:lnTo>
                      <a:pt x="1265" y="149"/>
                    </a:lnTo>
                    <a:lnTo>
                      <a:pt x="1136" y="69"/>
                    </a:lnTo>
                    <a:lnTo>
                      <a:pt x="1152" y="69"/>
                    </a:lnTo>
                    <a:lnTo>
                      <a:pt x="1024" y="149"/>
                    </a:lnTo>
                    <a:lnTo>
                      <a:pt x="1056" y="85"/>
                    </a:lnTo>
                    <a:cubicBezTo>
                      <a:pt x="1080" y="36"/>
                      <a:pt x="1130" y="5"/>
                      <a:pt x="1184" y="5"/>
                    </a:cubicBezTo>
                    <a:lnTo>
                      <a:pt x="1200" y="5"/>
                    </a:lnTo>
                    <a:cubicBezTo>
                      <a:pt x="1255" y="5"/>
                      <a:pt x="1305" y="36"/>
                      <a:pt x="1329" y="85"/>
                    </a:cubicBezTo>
                    <a:lnTo>
                      <a:pt x="1361" y="149"/>
                    </a:lnTo>
                    <a:lnTo>
                      <a:pt x="1232" y="69"/>
                    </a:lnTo>
                    <a:lnTo>
                      <a:pt x="1264" y="69"/>
                    </a:lnTo>
                    <a:lnTo>
                      <a:pt x="1280" y="69"/>
                    </a:lnTo>
                    <a:lnTo>
                      <a:pt x="1312" y="69"/>
                    </a:lnTo>
                    <a:lnTo>
                      <a:pt x="1328" y="69"/>
                    </a:lnTo>
                    <a:lnTo>
                      <a:pt x="1360" y="69"/>
                    </a:lnTo>
                    <a:lnTo>
                      <a:pt x="1376" y="69"/>
                    </a:lnTo>
                    <a:lnTo>
                      <a:pt x="1408" y="69"/>
                    </a:lnTo>
                    <a:lnTo>
                      <a:pt x="1424" y="69"/>
                    </a:lnTo>
                    <a:lnTo>
                      <a:pt x="1456" y="69"/>
                    </a:lnTo>
                    <a:lnTo>
                      <a:pt x="1317" y="179"/>
                    </a:lnTo>
                    <a:lnTo>
                      <a:pt x="1333" y="115"/>
                    </a:lnTo>
                    <a:cubicBezTo>
                      <a:pt x="1349" y="50"/>
                      <a:pt x="1406" y="5"/>
                      <a:pt x="1472" y="5"/>
                    </a:cubicBezTo>
                    <a:lnTo>
                      <a:pt x="1504" y="5"/>
                    </a:lnTo>
                    <a:lnTo>
                      <a:pt x="1536" y="5"/>
                    </a:lnTo>
                    <a:lnTo>
                      <a:pt x="1552" y="5"/>
                    </a:lnTo>
                    <a:cubicBezTo>
                      <a:pt x="1607" y="5"/>
                      <a:pt x="1657" y="36"/>
                      <a:pt x="1681" y="85"/>
                    </a:cubicBezTo>
                    <a:lnTo>
                      <a:pt x="1713" y="149"/>
                    </a:lnTo>
                    <a:lnTo>
                      <a:pt x="1584" y="69"/>
                    </a:lnTo>
                    <a:lnTo>
                      <a:pt x="1600" y="69"/>
                    </a:lnTo>
                    <a:lnTo>
                      <a:pt x="1632" y="69"/>
                    </a:lnTo>
                    <a:lnTo>
                      <a:pt x="1648" y="69"/>
                    </a:lnTo>
                    <a:lnTo>
                      <a:pt x="1680" y="69"/>
                    </a:lnTo>
                    <a:lnTo>
                      <a:pt x="1696" y="69"/>
                    </a:lnTo>
                    <a:lnTo>
                      <a:pt x="1728" y="69"/>
                    </a:lnTo>
                    <a:lnTo>
                      <a:pt x="1760" y="69"/>
                    </a:lnTo>
                    <a:lnTo>
                      <a:pt x="1776" y="69"/>
                    </a:lnTo>
                    <a:lnTo>
                      <a:pt x="1808" y="69"/>
                    </a:lnTo>
                    <a:lnTo>
                      <a:pt x="1824" y="69"/>
                    </a:lnTo>
                    <a:lnTo>
                      <a:pt x="1856" y="69"/>
                    </a:lnTo>
                    <a:lnTo>
                      <a:pt x="1872" y="69"/>
                    </a:lnTo>
                    <a:lnTo>
                      <a:pt x="1904" y="69"/>
                    </a:lnTo>
                    <a:lnTo>
                      <a:pt x="1765" y="179"/>
                    </a:lnTo>
                    <a:lnTo>
                      <a:pt x="1781" y="115"/>
                    </a:lnTo>
                    <a:cubicBezTo>
                      <a:pt x="1797" y="50"/>
                      <a:pt x="1854" y="5"/>
                      <a:pt x="1920" y="5"/>
                    </a:cubicBezTo>
                    <a:lnTo>
                      <a:pt x="1952" y="5"/>
                    </a:lnTo>
                    <a:cubicBezTo>
                      <a:pt x="2019" y="5"/>
                      <a:pt x="2076" y="50"/>
                      <a:pt x="2092" y="115"/>
                    </a:cubicBezTo>
                    <a:lnTo>
                      <a:pt x="2108" y="179"/>
                    </a:lnTo>
                    <a:lnTo>
                      <a:pt x="1968" y="69"/>
                    </a:lnTo>
                    <a:lnTo>
                      <a:pt x="2000" y="69"/>
                    </a:lnTo>
                    <a:lnTo>
                      <a:pt x="2032" y="69"/>
                    </a:lnTo>
                    <a:lnTo>
                      <a:pt x="2048" y="69"/>
                    </a:lnTo>
                    <a:lnTo>
                      <a:pt x="2080" y="69"/>
                    </a:lnTo>
                    <a:lnTo>
                      <a:pt x="1941" y="179"/>
                    </a:lnTo>
                    <a:lnTo>
                      <a:pt x="1957" y="115"/>
                    </a:lnTo>
                    <a:cubicBezTo>
                      <a:pt x="1973" y="50"/>
                      <a:pt x="2030" y="5"/>
                      <a:pt x="2096" y="5"/>
                    </a:cubicBezTo>
                    <a:lnTo>
                      <a:pt x="2128" y="5"/>
                    </a:lnTo>
                    <a:lnTo>
                      <a:pt x="2144" y="5"/>
                    </a:lnTo>
                    <a:lnTo>
                      <a:pt x="2176" y="5"/>
                    </a:lnTo>
                    <a:lnTo>
                      <a:pt x="2192" y="5"/>
                    </a:lnTo>
                    <a:lnTo>
                      <a:pt x="2224" y="5"/>
                    </a:lnTo>
                    <a:cubicBezTo>
                      <a:pt x="2279" y="5"/>
                      <a:pt x="2329" y="36"/>
                      <a:pt x="2353" y="85"/>
                    </a:cubicBezTo>
                    <a:lnTo>
                      <a:pt x="2385" y="149"/>
                    </a:lnTo>
                    <a:lnTo>
                      <a:pt x="2256" y="69"/>
                    </a:lnTo>
                    <a:lnTo>
                      <a:pt x="2272" y="69"/>
                    </a:lnTo>
                    <a:lnTo>
                      <a:pt x="2304" y="69"/>
                    </a:lnTo>
                    <a:lnTo>
                      <a:pt x="2165" y="179"/>
                    </a:lnTo>
                    <a:lnTo>
                      <a:pt x="2181" y="115"/>
                    </a:lnTo>
                    <a:cubicBezTo>
                      <a:pt x="2197" y="50"/>
                      <a:pt x="2254" y="5"/>
                      <a:pt x="2320" y="5"/>
                    </a:cubicBezTo>
                    <a:lnTo>
                      <a:pt x="2352" y="5"/>
                    </a:lnTo>
                    <a:lnTo>
                      <a:pt x="2368" y="5"/>
                    </a:lnTo>
                    <a:cubicBezTo>
                      <a:pt x="2423" y="5"/>
                      <a:pt x="2473" y="36"/>
                      <a:pt x="2497" y="85"/>
                    </a:cubicBezTo>
                    <a:lnTo>
                      <a:pt x="2529" y="149"/>
                    </a:lnTo>
                    <a:lnTo>
                      <a:pt x="2261" y="179"/>
                    </a:lnTo>
                    <a:lnTo>
                      <a:pt x="2277" y="115"/>
                    </a:lnTo>
                    <a:cubicBezTo>
                      <a:pt x="2293" y="50"/>
                      <a:pt x="2350" y="5"/>
                      <a:pt x="2416" y="5"/>
                    </a:cubicBezTo>
                    <a:lnTo>
                      <a:pt x="2448" y="5"/>
                    </a:lnTo>
                    <a:lnTo>
                      <a:pt x="2464" y="5"/>
                    </a:lnTo>
                    <a:lnTo>
                      <a:pt x="2496" y="5"/>
                    </a:lnTo>
                    <a:lnTo>
                      <a:pt x="2528" y="5"/>
                    </a:lnTo>
                    <a:cubicBezTo>
                      <a:pt x="2595" y="5"/>
                      <a:pt x="2652" y="50"/>
                      <a:pt x="2668" y="115"/>
                    </a:cubicBezTo>
                    <a:lnTo>
                      <a:pt x="2684" y="179"/>
                    </a:lnTo>
                    <a:lnTo>
                      <a:pt x="2416" y="149"/>
                    </a:lnTo>
                    <a:lnTo>
                      <a:pt x="2448" y="85"/>
                    </a:lnTo>
                    <a:cubicBezTo>
                      <a:pt x="2472" y="36"/>
                      <a:pt x="2522" y="5"/>
                      <a:pt x="2576" y="5"/>
                    </a:cubicBezTo>
                    <a:lnTo>
                      <a:pt x="2592" y="5"/>
                    </a:lnTo>
                    <a:lnTo>
                      <a:pt x="2624" y="5"/>
                    </a:lnTo>
                    <a:lnTo>
                      <a:pt x="2640" y="5"/>
                    </a:lnTo>
                    <a:cubicBezTo>
                      <a:pt x="2695" y="5"/>
                      <a:pt x="2745" y="36"/>
                      <a:pt x="2769" y="85"/>
                    </a:cubicBezTo>
                    <a:lnTo>
                      <a:pt x="2801" y="149"/>
                    </a:lnTo>
                    <a:lnTo>
                      <a:pt x="2672" y="69"/>
                    </a:lnTo>
                    <a:lnTo>
                      <a:pt x="2688" y="69"/>
                    </a:lnTo>
                    <a:lnTo>
                      <a:pt x="2720" y="69"/>
                    </a:lnTo>
                    <a:lnTo>
                      <a:pt x="2752" y="69"/>
                    </a:lnTo>
                    <a:lnTo>
                      <a:pt x="2613" y="179"/>
                    </a:lnTo>
                    <a:lnTo>
                      <a:pt x="2629" y="115"/>
                    </a:lnTo>
                    <a:cubicBezTo>
                      <a:pt x="2645" y="50"/>
                      <a:pt x="2702" y="5"/>
                      <a:pt x="2768" y="5"/>
                    </a:cubicBezTo>
                    <a:lnTo>
                      <a:pt x="2800" y="5"/>
                    </a:lnTo>
                    <a:lnTo>
                      <a:pt x="2816" y="5"/>
                    </a:lnTo>
                    <a:lnTo>
                      <a:pt x="2848" y="5"/>
                    </a:lnTo>
                    <a:lnTo>
                      <a:pt x="2864" y="5"/>
                    </a:lnTo>
                    <a:lnTo>
                      <a:pt x="2896" y="5"/>
                    </a:lnTo>
                    <a:lnTo>
                      <a:pt x="2912" y="5"/>
                    </a:lnTo>
                    <a:lnTo>
                      <a:pt x="2944" y="5"/>
                    </a:lnTo>
                    <a:lnTo>
                      <a:pt x="2960" y="5"/>
                    </a:lnTo>
                    <a:lnTo>
                      <a:pt x="2992" y="5"/>
                    </a:lnTo>
                    <a:lnTo>
                      <a:pt x="3024" y="5"/>
                    </a:lnTo>
                    <a:lnTo>
                      <a:pt x="3040" y="5"/>
                    </a:lnTo>
                    <a:cubicBezTo>
                      <a:pt x="3095" y="5"/>
                      <a:pt x="3145" y="36"/>
                      <a:pt x="3169" y="85"/>
                    </a:cubicBezTo>
                    <a:lnTo>
                      <a:pt x="3201" y="149"/>
                    </a:lnTo>
                    <a:lnTo>
                      <a:pt x="3072" y="69"/>
                    </a:lnTo>
                    <a:lnTo>
                      <a:pt x="3088" y="69"/>
                    </a:lnTo>
                    <a:lnTo>
                      <a:pt x="2960" y="149"/>
                    </a:lnTo>
                    <a:lnTo>
                      <a:pt x="2992" y="85"/>
                    </a:lnTo>
                    <a:cubicBezTo>
                      <a:pt x="3016" y="36"/>
                      <a:pt x="3066" y="5"/>
                      <a:pt x="3120" y="5"/>
                    </a:cubicBezTo>
                    <a:lnTo>
                      <a:pt x="3136" y="5"/>
                    </a:lnTo>
                    <a:lnTo>
                      <a:pt x="3168" y="5"/>
                    </a:lnTo>
                    <a:lnTo>
                      <a:pt x="3184" y="5"/>
                    </a:lnTo>
                    <a:lnTo>
                      <a:pt x="3216" y="5"/>
                    </a:lnTo>
                    <a:lnTo>
                      <a:pt x="3232" y="5"/>
                    </a:lnTo>
                    <a:lnTo>
                      <a:pt x="3264" y="5"/>
                    </a:lnTo>
                    <a:lnTo>
                      <a:pt x="3296" y="5"/>
                    </a:lnTo>
                    <a:lnTo>
                      <a:pt x="3312" y="5"/>
                    </a:lnTo>
                    <a:lnTo>
                      <a:pt x="3344" y="5"/>
                    </a:lnTo>
                    <a:lnTo>
                      <a:pt x="3360" y="5"/>
                    </a:lnTo>
                    <a:lnTo>
                      <a:pt x="3392" y="5"/>
                    </a:lnTo>
                    <a:lnTo>
                      <a:pt x="3408" y="5"/>
                    </a:lnTo>
                    <a:lnTo>
                      <a:pt x="3440" y="5"/>
                    </a:lnTo>
                    <a:lnTo>
                      <a:pt x="3456" y="5"/>
                    </a:lnTo>
                    <a:lnTo>
                      <a:pt x="3488" y="5"/>
                    </a:lnTo>
                    <a:lnTo>
                      <a:pt x="3520" y="5"/>
                    </a:lnTo>
                    <a:lnTo>
                      <a:pt x="3536" y="5"/>
                    </a:lnTo>
                    <a:lnTo>
                      <a:pt x="3568" y="5"/>
                    </a:lnTo>
                    <a:lnTo>
                      <a:pt x="3584" y="5"/>
                    </a:lnTo>
                    <a:lnTo>
                      <a:pt x="3616" y="5"/>
                    </a:lnTo>
                    <a:lnTo>
                      <a:pt x="3632" y="5"/>
                    </a:lnTo>
                    <a:lnTo>
                      <a:pt x="3664" y="5"/>
                    </a:lnTo>
                    <a:lnTo>
                      <a:pt x="3680" y="5"/>
                    </a:lnTo>
                    <a:lnTo>
                      <a:pt x="3712" y="5"/>
                    </a:lnTo>
                    <a:lnTo>
                      <a:pt x="3728" y="5"/>
                    </a:lnTo>
                    <a:lnTo>
                      <a:pt x="3760" y="5"/>
                    </a:lnTo>
                    <a:lnTo>
                      <a:pt x="3792" y="5"/>
                    </a:lnTo>
                    <a:lnTo>
                      <a:pt x="3808" y="5"/>
                    </a:lnTo>
                    <a:lnTo>
                      <a:pt x="3840" y="5"/>
                    </a:lnTo>
                    <a:lnTo>
                      <a:pt x="3856" y="5"/>
                    </a:lnTo>
                    <a:lnTo>
                      <a:pt x="3888" y="5"/>
                    </a:lnTo>
                    <a:lnTo>
                      <a:pt x="3904" y="5"/>
                    </a:lnTo>
                    <a:lnTo>
                      <a:pt x="3936" y="5"/>
                    </a:lnTo>
                    <a:lnTo>
                      <a:pt x="3952" y="5"/>
                    </a:lnTo>
                    <a:lnTo>
                      <a:pt x="3984" y="5"/>
                    </a:lnTo>
                    <a:lnTo>
                      <a:pt x="4016" y="5"/>
                    </a:lnTo>
                    <a:lnTo>
                      <a:pt x="4032" y="5"/>
                    </a:lnTo>
                    <a:lnTo>
                      <a:pt x="4064" y="5"/>
                    </a:lnTo>
                    <a:lnTo>
                      <a:pt x="4080" y="5"/>
                    </a:lnTo>
                    <a:lnTo>
                      <a:pt x="4112" y="5"/>
                    </a:lnTo>
                    <a:lnTo>
                      <a:pt x="4128" y="5"/>
                    </a:lnTo>
                    <a:lnTo>
                      <a:pt x="4160" y="5"/>
                    </a:lnTo>
                    <a:lnTo>
                      <a:pt x="4176" y="5"/>
                    </a:lnTo>
                    <a:lnTo>
                      <a:pt x="4208" y="5"/>
                    </a:lnTo>
                    <a:lnTo>
                      <a:pt x="4224" y="5"/>
                    </a:lnTo>
                    <a:lnTo>
                      <a:pt x="4256" y="5"/>
                    </a:lnTo>
                    <a:lnTo>
                      <a:pt x="4288" y="5"/>
                    </a:lnTo>
                    <a:lnTo>
                      <a:pt x="4304" y="5"/>
                    </a:lnTo>
                    <a:lnTo>
                      <a:pt x="4336" y="5"/>
                    </a:lnTo>
                    <a:lnTo>
                      <a:pt x="4352" y="5"/>
                    </a:lnTo>
                    <a:lnTo>
                      <a:pt x="4384" y="5"/>
                    </a:lnTo>
                    <a:lnTo>
                      <a:pt x="4400" y="5"/>
                    </a:lnTo>
                    <a:lnTo>
                      <a:pt x="4432" y="5"/>
                    </a:lnTo>
                    <a:lnTo>
                      <a:pt x="4448" y="5"/>
                    </a:lnTo>
                    <a:lnTo>
                      <a:pt x="4480" y="5"/>
                    </a:lnTo>
                    <a:lnTo>
                      <a:pt x="4512" y="5"/>
                    </a:lnTo>
                    <a:lnTo>
                      <a:pt x="4528" y="5"/>
                    </a:lnTo>
                    <a:lnTo>
                      <a:pt x="4560" y="5"/>
                    </a:lnTo>
                    <a:lnTo>
                      <a:pt x="4576" y="5"/>
                    </a:lnTo>
                    <a:lnTo>
                      <a:pt x="4608" y="5"/>
                    </a:lnTo>
                    <a:lnTo>
                      <a:pt x="4624" y="5"/>
                    </a:lnTo>
                    <a:lnTo>
                      <a:pt x="4656" y="5"/>
                    </a:lnTo>
                    <a:lnTo>
                      <a:pt x="4672" y="5"/>
                    </a:lnTo>
                    <a:cubicBezTo>
                      <a:pt x="4727" y="5"/>
                      <a:pt x="4777" y="36"/>
                      <a:pt x="4801" y="85"/>
                    </a:cubicBezTo>
                    <a:lnTo>
                      <a:pt x="4833" y="149"/>
                    </a:lnTo>
                    <a:lnTo>
                      <a:pt x="4704" y="69"/>
                    </a:lnTo>
                    <a:lnTo>
                      <a:pt x="4720" y="69"/>
                    </a:lnTo>
                    <a:lnTo>
                      <a:pt x="4592" y="149"/>
                    </a:lnTo>
                    <a:lnTo>
                      <a:pt x="4624" y="85"/>
                    </a:lnTo>
                    <a:cubicBezTo>
                      <a:pt x="4648" y="36"/>
                      <a:pt x="4698" y="5"/>
                      <a:pt x="4752" y="5"/>
                    </a:cubicBezTo>
                    <a:lnTo>
                      <a:pt x="4784" y="5"/>
                    </a:lnTo>
                    <a:lnTo>
                      <a:pt x="4800" y="5"/>
                    </a:lnTo>
                    <a:lnTo>
                      <a:pt x="4832" y="5"/>
                    </a:lnTo>
                    <a:lnTo>
                      <a:pt x="4848" y="5"/>
                    </a:lnTo>
                    <a:lnTo>
                      <a:pt x="4880" y="5"/>
                    </a:lnTo>
                    <a:cubicBezTo>
                      <a:pt x="4947" y="5"/>
                      <a:pt x="5004" y="50"/>
                      <a:pt x="5020" y="115"/>
                    </a:cubicBezTo>
                    <a:lnTo>
                      <a:pt x="5036" y="179"/>
                    </a:lnTo>
                    <a:lnTo>
                      <a:pt x="4768" y="149"/>
                    </a:lnTo>
                    <a:lnTo>
                      <a:pt x="4800" y="85"/>
                    </a:lnTo>
                    <a:cubicBezTo>
                      <a:pt x="4824" y="36"/>
                      <a:pt x="4874" y="5"/>
                      <a:pt x="4928" y="5"/>
                    </a:cubicBezTo>
                    <a:lnTo>
                      <a:pt x="4944" y="5"/>
                    </a:lnTo>
                    <a:lnTo>
                      <a:pt x="4976" y="5"/>
                    </a:lnTo>
                    <a:lnTo>
                      <a:pt x="5008" y="5"/>
                    </a:lnTo>
                    <a:cubicBezTo>
                      <a:pt x="5075" y="5"/>
                      <a:pt x="5132" y="50"/>
                      <a:pt x="5148" y="115"/>
                    </a:cubicBezTo>
                    <a:lnTo>
                      <a:pt x="5164" y="179"/>
                    </a:lnTo>
                    <a:lnTo>
                      <a:pt x="5024" y="69"/>
                    </a:lnTo>
                    <a:lnTo>
                      <a:pt x="5056" y="69"/>
                    </a:lnTo>
                    <a:lnTo>
                      <a:pt x="4917" y="179"/>
                    </a:lnTo>
                    <a:lnTo>
                      <a:pt x="4933" y="115"/>
                    </a:lnTo>
                    <a:cubicBezTo>
                      <a:pt x="4949" y="50"/>
                      <a:pt x="5006" y="5"/>
                      <a:pt x="5072" y="5"/>
                    </a:cubicBezTo>
                    <a:lnTo>
                      <a:pt x="5104" y="5"/>
                    </a:lnTo>
                    <a:cubicBezTo>
                      <a:pt x="5184" y="5"/>
                      <a:pt x="5248" y="70"/>
                      <a:pt x="5248" y="149"/>
                    </a:cubicBezTo>
                    <a:cubicBezTo>
                      <a:pt x="5248" y="229"/>
                      <a:pt x="5184" y="293"/>
                      <a:pt x="5104" y="293"/>
                    </a:cubicBezTo>
                    <a:lnTo>
                      <a:pt x="5072" y="293"/>
                    </a:lnTo>
                    <a:lnTo>
                      <a:pt x="5212" y="184"/>
                    </a:lnTo>
                    <a:lnTo>
                      <a:pt x="5196" y="248"/>
                    </a:lnTo>
                    <a:cubicBezTo>
                      <a:pt x="5180" y="312"/>
                      <a:pt x="5123" y="357"/>
                      <a:pt x="5056" y="357"/>
                    </a:cubicBezTo>
                    <a:lnTo>
                      <a:pt x="5024" y="357"/>
                    </a:lnTo>
                    <a:cubicBezTo>
                      <a:pt x="4958" y="357"/>
                      <a:pt x="4901" y="312"/>
                      <a:pt x="4885" y="248"/>
                    </a:cubicBezTo>
                    <a:lnTo>
                      <a:pt x="4869" y="184"/>
                    </a:lnTo>
                    <a:lnTo>
                      <a:pt x="5008" y="293"/>
                    </a:lnTo>
                    <a:lnTo>
                      <a:pt x="4976" y="293"/>
                    </a:lnTo>
                    <a:lnTo>
                      <a:pt x="4944" y="293"/>
                    </a:lnTo>
                    <a:lnTo>
                      <a:pt x="4928" y="293"/>
                    </a:lnTo>
                    <a:lnTo>
                      <a:pt x="5057" y="214"/>
                    </a:lnTo>
                    <a:lnTo>
                      <a:pt x="5025" y="278"/>
                    </a:lnTo>
                    <a:cubicBezTo>
                      <a:pt x="4998" y="332"/>
                      <a:pt x="4941" y="363"/>
                      <a:pt x="4881" y="357"/>
                    </a:cubicBezTo>
                    <a:cubicBezTo>
                      <a:pt x="4821" y="350"/>
                      <a:pt x="4771" y="307"/>
                      <a:pt x="4757" y="248"/>
                    </a:cubicBezTo>
                    <a:lnTo>
                      <a:pt x="4741" y="184"/>
                    </a:lnTo>
                    <a:lnTo>
                      <a:pt x="4880" y="293"/>
                    </a:lnTo>
                    <a:lnTo>
                      <a:pt x="4848" y="293"/>
                    </a:lnTo>
                    <a:lnTo>
                      <a:pt x="4832" y="293"/>
                    </a:lnTo>
                    <a:lnTo>
                      <a:pt x="4800" y="293"/>
                    </a:lnTo>
                    <a:lnTo>
                      <a:pt x="4784" y="293"/>
                    </a:lnTo>
                    <a:lnTo>
                      <a:pt x="4752" y="293"/>
                    </a:lnTo>
                    <a:lnTo>
                      <a:pt x="4881" y="214"/>
                    </a:lnTo>
                    <a:lnTo>
                      <a:pt x="4849" y="278"/>
                    </a:lnTo>
                    <a:cubicBezTo>
                      <a:pt x="4825" y="327"/>
                      <a:pt x="4775" y="357"/>
                      <a:pt x="4720" y="357"/>
                    </a:cubicBezTo>
                    <a:lnTo>
                      <a:pt x="4704" y="357"/>
                    </a:lnTo>
                    <a:cubicBezTo>
                      <a:pt x="4650" y="357"/>
                      <a:pt x="4600" y="327"/>
                      <a:pt x="4576" y="278"/>
                    </a:cubicBezTo>
                    <a:lnTo>
                      <a:pt x="4544" y="214"/>
                    </a:lnTo>
                    <a:lnTo>
                      <a:pt x="4672" y="293"/>
                    </a:lnTo>
                    <a:lnTo>
                      <a:pt x="4656" y="293"/>
                    </a:lnTo>
                    <a:lnTo>
                      <a:pt x="4624" y="293"/>
                    </a:lnTo>
                    <a:lnTo>
                      <a:pt x="4608" y="293"/>
                    </a:lnTo>
                    <a:lnTo>
                      <a:pt x="4576" y="293"/>
                    </a:lnTo>
                    <a:lnTo>
                      <a:pt x="4560" y="293"/>
                    </a:lnTo>
                    <a:lnTo>
                      <a:pt x="4528" y="293"/>
                    </a:lnTo>
                    <a:lnTo>
                      <a:pt x="4512" y="293"/>
                    </a:lnTo>
                    <a:lnTo>
                      <a:pt x="4480" y="293"/>
                    </a:lnTo>
                    <a:lnTo>
                      <a:pt x="4448" y="293"/>
                    </a:lnTo>
                    <a:lnTo>
                      <a:pt x="4432" y="293"/>
                    </a:lnTo>
                    <a:lnTo>
                      <a:pt x="4400" y="293"/>
                    </a:lnTo>
                    <a:lnTo>
                      <a:pt x="4384" y="293"/>
                    </a:lnTo>
                    <a:lnTo>
                      <a:pt x="4352" y="293"/>
                    </a:lnTo>
                    <a:lnTo>
                      <a:pt x="4336" y="293"/>
                    </a:lnTo>
                    <a:lnTo>
                      <a:pt x="4304" y="293"/>
                    </a:lnTo>
                    <a:lnTo>
                      <a:pt x="4288" y="293"/>
                    </a:lnTo>
                    <a:lnTo>
                      <a:pt x="4256" y="293"/>
                    </a:lnTo>
                    <a:lnTo>
                      <a:pt x="4224" y="293"/>
                    </a:lnTo>
                    <a:lnTo>
                      <a:pt x="4208" y="293"/>
                    </a:lnTo>
                    <a:lnTo>
                      <a:pt x="4176" y="293"/>
                    </a:lnTo>
                    <a:lnTo>
                      <a:pt x="4160" y="293"/>
                    </a:lnTo>
                    <a:lnTo>
                      <a:pt x="4128" y="293"/>
                    </a:lnTo>
                    <a:lnTo>
                      <a:pt x="4112" y="293"/>
                    </a:lnTo>
                    <a:lnTo>
                      <a:pt x="4080" y="293"/>
                    </a:lnTo>
                    <a:lnTo>
                      <a:pt x="4064" y="293"/>
                    </a:lnTo>
                    <a:lnTo>
                      <a:pt x="4032" y="293"/>
                    </a:lnTo>
                    <a:lnTo>
                      <a:pt x="4016" y="293"/>
                    </a:lnTo>
                    <a:lnTo>
                      <a:pt x="3984" y="293"/>
                    </a:lnTo>
                    <a:lnTo>
                      <a:pt x="3952" y="293"/>
                    </a:lnTo>
                    <a:lnTo>
                      <a:pt x="3936" y="293"/>
                    </a:lnTo>
                    <a:lnTo>
                      <a:pt x="3904" y="293"/>
                    </a:lnTo>
                    <a:lnTo>
                      <a:pt x="3888" y="293"/>
                    </a:lnTo>
                    <a:lnTo>
                      <a:pt x="3856" y="293"/>
                    </a:lnTo>
                    <a:lnTo>
                      <a:pt x="3840" y="293"/>
                    </a:lnTo>
                    <a:lnTo>
                      <a:pt x="3808" y="293"/>
                    </a:lnTo>
                    <a:lnTo>
                      <a:pt x="3792" y="293"/>
                    </a:lnTo>
                    <a:lnTo>
                      <a:pt x="3760" y="293"/>
                    </a:lnTo>
                    <a:lnTo>
                      <a:pt x="3728" y="293"/>
                    </a:lnTo>
                    <a:lnTo>
                      <a:pt x="3712" y="293"/>
                    </a:lnTo>
                    <a:lnTo>
                      <a:pt x="3680" y="293"/>
                    </a:lnTo>
                    <a:lnTo>
                      <a:pt x="3664" y="293"/>
                    </a:lnTo>
                    <a:lnTo>
                      <a:pt x="3632" y="293"/>
                    </a:lnTo>
                    <a:lnTo>
                      <a:pt x="3616" y="293"/>
                    </a:lnTo>
                    <a:lnTo>
                      <a:pt x="3584" y="293"/>
                    </a:lnTo>
                    <a:lnTo>
                      <a:pt x="3568" y="293"/>
                    </a:lnTo>
                    <a:lnTo>
                      <a:pt x="3536" y="293"/>
                    </a:lnTo>
                    <a:lnTo>
                      <a:pt x="3520" y="293"/>
                    </a:lnTo>
                    <a:lnTo>
                      <a:pt x="3488" y="293"/>
                    </a:lnTo>
                    <a:lnTo>
                      <a:pt x="3456" y="293"/>
                    </a:lnTo>
                    <a:lnTo>
                      <a:pt x="3440" y="293"/>
                    </a:lnTo>
                    <a:lnTo>
                      <a:pt x="3408" y="293"/>
                    </a:lnTo>
                    <a:lnTo>
                      <a:pt x="3392" y="293"/>
                    </a:lnTo>
                    <a:lnTo>
                      <a:pt x="3360" y="293"/>
                    </a:lnTo>
                    <a:lnTo>
                      <a:pt x="3344" y="293"/>
                    </a:lnTo>
                    <a:lnTo>
                      <a:pt x="3312" y="293"/>
                    </a:lnTo>
                    <a:lnTo>
                      <a:pt x="3296" y="293"/>
                    </a:lnTo>
                    <a:lnTo>
                      <a:pt x="3264" y="293"/>
                    </a:lnTo>
                    <a:lnTo>
                      <a:pt x="3232" y="293"/>
                    </a:lnTo>
                    <a:lnTo>
                      <a:pt x="3216" y="293"/>
                    </a:lnTo>
                    <a:lnTo>
                      <a:pt x="3184" y="293"/>
                    </a:lnTo>
                    <a:lnTo>
                      <a:pt x="3168" y="293"/>
                    </a:lnTo>
                    <a:lnTo>
                      <a:pt x="3136" y="293"/>
                    </a:lnTo>
                    <a:lnTo>
                      <a:pt x="3120" y="293"/>
                    </a:lnTo>
                    <a:lnTo>
                      <a:pt x="3249" y="214"/>
                    </a:lnTo>
                    <a:lnTo>
                      <a:pt x="3217" y="278"/>
                    </a:lnTo>
                    <a:cubicBezTo>
                      <a:pt x="3193" y="327"/>
                      <a:pt x="3143" y="357"/>
                      <a:pt x="3088" y="357"/>
                    </a:cubicBezTo>
                    <a:lnTo>
                      <a:pt x="3072" y="357"/>
                    </a:lnTo>
                    <a:cubicBezTo>
                      <a:pt x="3018" y="357"/>
                      <a:pt x="2968" y="327"/>
                      <a:pt x="2944" y="278"/>
                    </a:cubicBezTo>
                    <a:lnTo>
                      <a:pt x="2912" y="214"/>
                    </a:lnTo>
                    <a:lnTo>
                      <a:pt x="3040" y="293"/>
                    </a:lnTo>
                    <a:lnTo>
                      <a:pt x="3024" y="293"/>
                    </a:lnTo>
                    <a:lnTo>
                      <a:pt x="2992" y="293"/>
                    </a:lnTo>
                    <a:lnTo>
                      <a:pt x="2960" y="293"/>
                    </a:lnTo>
                    <a:lnTo>
                      <a:pt x="2944" y="293"/>
                    </a:lnTo>
                    <a:lnTo>
                      <a:pt x="2912" y="293"/>
                    </a:lnTo>
                    <a:lnTo>
                      <a:pt x="2896" y="293"/>
                    </a:lnTo>
                    <a:lnTo>
                      <a:pt x="2864" y="293"/>
                    </a:lnTo>
                    <a:lnTo>
                      <a:pt x="2848" y="293"/>
                    </a:lnTo>
                    <a:lnTo>
                      <a:pt x="2816" y="293"/>
                    </a:lnTo>
                    <a:lnTo>
                      <a:pt x="2800" y="293"/>
                    </a:lnTo>
                    <a:lnTo>
                      <a:pt x="2768" y="293"/>
                    </a:lnTo>
                    <a:lnTo>
                      <a:pt x="2908" y="184"/>
                    </a:lnTo>
                    <a:lnTo>
                      <a:pt x="2892" y="248"/>
                    </a:lnTo>
                    <a:cubicBezTo>
                      <a:pt x="2876" y="312"/>
                      <a:pt x="2819" y="357"/>
                      <a:pt x="2752" y="357"/>
                    </a:cubicBezTo>
                    <a:lnTo>
                      <a:pt x="2720" y="357"/>
                    </a:lnTo>
                    <a:lnTo>
                      <a:pt x="2688" y="357"/>
                    </a:lnTo>
                    <a:lnTo>
                      <a:pt x="2672" y="357"/>
                    </a:lnTo>
                    <a:cubicBezTo>
                      <a:pt x="2618" y="357"/>
                      <a:pt x="2568" y="327"/>
                      <a:pt x="2544" y="278"/>
                    </a:cubicBezTo>
                    <a:lnTo>
                      <a:pt x="2512" y="214"/>
                    </a:lnTo>
                    <a:lnTo>
                      <a:pt x="2640" y="293"/>
                    </a:lnTo>
                    <a:lnTo>
                      <a:pt x="2624" y="293"/>
                    </a:lnTo>
                    <a:lnTo>
                      <a:pt x="2592" y="293"/>
                    </a:lnTo>
                    <a:lnTo>
                      <a:pt x="2576" y="293"/>
                    </a:lnTo>
                    <a:lnTo>
                      <a:pt x="2705" y="214"/>
                    </a:lnTo>
                    <a:lnTo>
                      <a:pt x="2673" y="278"/>
                    </a:lnTo>
                    <a:cubicBezTo>
                      <a:pt x="2646" y="332"/>
                      <a:pt x="2589" y="363"/>
                      <a:pt x="2529" y="357"/>
                    </a:cubicBezTo>
                    <a:cubicBezTo>
                      <a:pt x="2469" y="350"/>
                      <a:pt x="2419" y="307"/>
                      <a:pt x="2405" y="248"/>
                    </a:cubicBezTo>
                    <a:lnTo>
                      <a:pt x="2389" y="184"/>
                    </a:lnTo>
                    <a:lnTo>
                      <a:pt x="2528" y="293"/>
                    </a:lnTo>
                    <a:lnTo>
                      <a:pt x="2496" y="293"/>
                    </a:lnTo>
                    <a:lnTo>
                      <a:pt x="2464" y="293"/>
                    </a:lnTo>
                    <a:lnTo>
                      <a:pt x="2448" y="293"/>
                    </a:lnTo>
                    <a:lnTo>
                      <a:pt x="2416" y="293"/>
                    </a:lnTo>
                    <a:lnTo>
                      <a:pt x="2556" y="184"/>
                    </a:lnTo>
                    <a:lnTo>
                      <a:pt x="2540" y="248"/>
                    </a:lnTo>
                    <a:cubicBezTo>
                      <a:pt x="2526" y="307"/>
                      <a:pt x="2476" y="350"/>
                      <a:pt x="2416" y="357"/>
                    </a:cubicBezTo>
                    <a:cubicBezTo>
                      <a:pt x="2356" y="363"/>
                      <a:pt x="2299" y="332"/>
                      <a:pt x="2272" y="278"/>
                    </a:cubicBezTo>
                    <a:lnTo>
                      <a:pt x="2240" y="214"/>
                    </a:lnTo>
                    <a:lnTo>
                      <a:pt x="2368" y="293"/>
                    </a:lnTo>
                    <a:lnTo>
                      <a:pt x="2352" y="293"/>
                    </a:lnTo>
                    <a:lnTo>
                      <a:pt x="2320" y="293"/>
                    </a:lnTo>
                    <a:lnTo>
                      <a:pt x="2460" y="184"/>
                    </a:lnTo>
                    <a:lnTo>
                      <a:pt x="2444" y="248"/>
                    </a:lnTo>
                    <a:cubicBezTo>
                      <a:pt x="2428" y="312"/>
                      <a:pt x="2371" y="357"/>
                      <a:pt x="2304" y="357"/>
                    </a:cubicBezTo>
                    <a:lnTo>
                      <a:pt x="2272" y="357"/>
                    </a:lnTo>
                    <a:lnTo>
                      <a:pt x="2256" y="357"/>
                    </a:lnTo>
                    <a:cubicBezTo>
                      <a:pt x="2202" y="357"/>
                      <a:pt x="2152" y="327"/>
                      <a:pt x="2128" y="278"/>
                    </a:cubicBezTo>
                    <a:lnTo>
                      <a:pt x="2096" y="214"/>
                    </a:lnTo>
                    <a:lnTo>
                      <a:pt x="2224" y="293"/>
                    </a:lnTo>
                    <a:lnTo>
                      <a:pt x="2192" y="293"/>
                    </a:lnTo>
                    <a:lnTo>
                      <a:pt x="2176" y="293"/>
                    </a:lnTo>
                    <a:lnTo>
                      <a:pt x="2144" y="293"/>
                    </a:lnTo>
                    <a:lnTo>
                      <a:pt x="2128" y="293"/>
                    </a:lnTo>
                    <a:lnTo>
                      <a:pt x="2096" y="293"/>
                    </a:lnTo>
                    <a:lnTo>
                      <a:pt x="2236" y="184"/>
                    </a:lnTo>
                    <a:lnTo>
                      <a:pt x="2220" y="248"/>
                    </a:lnTo>
                    <a:cubicBezTo>
                      <a:pt x="2204" y="312"/>
                      <a:pt x="2147" y="357"/>
                      <a:pt x="2080" y="357"/>
                    </a:cubicBezTo>
                    <a:lnTo>
                      <a:pt x="2048" y="357"/>
                    </a:lnTo>
                    <a:lnTo>
                      <a:pt x="2032" y="357"/>
                    </a:lnTo>
                    <a:lnTo>
                      <a:pt x="2000" y="357"/>
                    </a:lnTo>
                    <a:lnTo>
                      <a:pt x="1968" y="357"/>
                    </a:lnTo>
                    <a:cubicBezTo>
                      <a:pt x="1902" y="357"/>
                      <a:pt x="1845" y="312"/>
                      <a:pt x="1829" y="248"/>
                    </a:cubicBezTo>
                    <a:lnTo>
                      <a:pt x="1813" y="184"/>
                    </a:lnTo>
                    <a:lnTo>
                      <a:pt x="1952" y="293"/>
                    </a:lnTo>
                    <a:lnTo>
                      <a:pt x="1920" y="293"/>
                    </a:lnTo>
                    <a:lnTo>
                      <a:pt x="2060" y="184"/>
                    </a:lnTo>
                    <a:lnTo>
                      <a:pt x="2044" y="248"/>
                    </a:lnTo>
                    <a:cubicBezTo>
                      <a:pt x="2028" y="312"/>
                      <a:pt x="1971" y="357"/>
                      <a:pt x="1904" y="357"/>
                    </a:cubicBezTo>
                    <a:lnTo>
                      <a:pt x="1872" y="357"/>
                    </a:lnTo>
                    <a:lnTo>
                      <a:pt x="1856" y="357"/>
                    </a:lnTo>
                    <a:lnTo>
                      <a:pt x="1824" y="357"/>
                    </a:lnTo>
                    <a:lnTo>
                      <a:pt x="1808" y="357"/>
                    </a:lnTo>
                    <a:lnTo>
                      <a:pt x="1776" y="357"/>
                    </a:lnTo>
                    <a:lnTo>
                      <a:pt x="1760" y="357"/>
                    </a:lnTo>
                    <a:lnTo>
                      <a:pt x="1728" y="357"/>
                    </a:lnTo>
                    <a:lnTo>
                      <a:pt x="1696" y="357"/>
                    </a:lnTo>
                    <a:lnTo>
                      <a:pt x="1680" y="357"/>
                    </a:lnTo>
                    <a:lnTo>
                      <a:pt x="1648" y="357"/>
                    </a:lnTo>
                    <a:lnTo>
                      <a:pt x="1632" y="357"/>
                    </a:lnTo>
                    <a:lnTo>
                      <a:pt x="1600" y="357"/>
                    </a:lnTo>
                    <a:lnTo>
                      <a:pt x="1584" y="357"/>
                    </a:lnTo>
                    <a:cubicBezTo>
                      <a:pt x="1530" y="357"/>
                      <a:pt x="1480" y="327"/>
                      <a:pt x="1456" y="278"/>
                    </a:cubicBezTo>
                    <a:lnTo>
                      <a:pt x="1424" y="214"/>
                    </a:lnTo>
                    <a:lnTo>
                      <a:pt x="1552" y="293"/>
                    </a:lnTo>
                    <a:lnTo>
                      <a:pt x="1536" y="293"/>
                    </a:lnTo>
                    <a:lnTo>
                      <a:pt x="1504" y="293"/>
                    </a:lnTo>
                    <a:lnTo>
                      <a:pt x="1472" y="293"/>
                    </a:lnTo>
                    <a:lnTo>
                      <a:pt x="1612" y="184"/>
                    </a:lnTo>
                    <a:lnTo>
                      <a:pt x="1596" y="248"/>
                    </a:lnTo>
                    <a:cubicBezTo>
                      <a:pt x="1580" y="312"/>
                      <a:pt x="1523" y="357"/>
                      <a:pt x="1456" y="357"/>
                    </a:cubicBezTo>
                    <a:lnTo>
                      <a:pt x="1424" y="357"/>
                    </a:lnTo>
                    <a:lnTo>
                      <a:pt x="1408" y="357"/>
                    </a:lnTo>
                    <a:lnTo>
                      <a:pt x="1376" y="357"/>
                    </a:lnTo>
                    <a:lnTo>
                      <a:pt x="1360" y="357"/>
                    </a:lnTo>
                    <a:lnTo>
                      <a:pt x="1328" y="357"/>
                    </a:lnTo>
                    <a:lnTo>
                      <a:pt x="1312" y="357"/>
                    </a:lnTo>
                    <a:lnTo>
                      <a:pt x="1280" y="357"/>
                    </a:lnTo>
                    <a:lnTo>
                      <a:pt x="1264" y="357"/>
                    </a:lnTo>
                    <a:lnTo>
                      <a:pt x="1232" y="357"/>
                    </a:lnTo>
                    <a:cubicBezTo>
                      <a:pt x="1178" y="357"/>
                      <a:pt x="1128" y="327"/>
                      <a:pt x="1104" y="278"/>
                    </a:cubicBezTo>
                    <a:lnTo>
                      <a:pt x="1072" y="214"/>
                    </a:lnTo>
                    <a:lnTo>
                      <a:pt x="1200" y="293"/>
                    </a:lnTo>
                    <a:lnTo>
                      <a:pt x="1184" y="293"/>
                    </a:lnTo>
                    <a:lnTo>
                      <a:pt x="1313" y="214"/>
                    </a:lnTo>
                    <a:lnTo>
                      <a:pt x="1281" y="278"/>
                    </a:lnTo>
                    <a:cubicBezTo>
                      <a:pt x="1257" y="327"/>
                      <a:pt x="1207" y="357"/>
                      <a:pt x="1152" y="357"/>
                    </a:cubicBezTo>
                    <a:lnTo>
                      <a:pt x="1136" y="357"/>
                    </a:lnTo>
                    <a:cubicBezTo>
                      <a:pt x="1082" y="357"/>
                      <a:pt x="1032" y="327"/>
                      <a:pt x="1008" y="278"/>
                    </a:cubicBezTo>
                    <a:lnTo>
                      <a:pt x="976" y="214"/>
                    </a:lnTo>
                    <a:lnTo>
                      <a:pt x="1104" y="293"/>
                    </a:lnTo>
                    <a:lnTo>
                      <a:pt x="1088" y="293"/>
                    </a:lnTo>
                    <a:lnTo>
                      <a:pt x="1217" y="214"/>
                    </a:lnTo>
                    <a:lnTo>
                      <a:pt x="1185" y="278"/>
                    </a:lnTo>
                    <a:cubicBezTo>
                      <a:pt x="1161" y="327"/>
                      <a:pt x="1111" y="357"/>
                      <a:pt x="1056" y="357"/>
                    </a:cubicBezTo>
                    <a:lnTo>
                      <a:pt x="1040" y="357"/>
                    </a:lnTo>
                    <a:lnTo>
                      <a:pt x="1008" y="357"/>
                    </a:lnTo>
                    <a:lnTo>
                      <a:pt x="976" y="357"/>
                    </a:lnTo>
                    <a:cubicBezTo>
                      <a:pt x="910" y="357"/>
                      <a:pt x="853" y="312"/>
                      <a:pt x="837" y="248"/>
                    </a:cubicBezTo>
                    <a:lnTo>
                      <a:pt x="821" y="184"/>
                    </a:lnTo>
                    <a:lnTo>
                      <a:pt x="960" y="293"/>
                    </a:lnTo>
                    <a:lnTo>
                      <a:pt x="928" y="293"/>
                    </a:lnTo>
                    <a:lnTo>
                      <a:pt x="912" y="293"/>
                    </a:lnTo>
                    <a:lnTo>
                      <a:pt x="880" y="293"/>
                    </a:lnTo>
                    <a:lnTo>
                      <a:pt x="1020" y="184"/>
                    </a:lnTo>
                    <a:lnTo>
                      <a:pt x="1004" y="248"/>
                    </a:lnTo>
                    <a:cubicBezTo>
                      <a:pt x="988" y="312"/>
                      <a:pt x="931" y="357"/>
                      <a:pt x="864" y="357"/>
                    </a:cubicBezTo>
                    <a:lnTo>
                      <a:pt x="832" y="357"/>
                    </a:lnTo>
                    <a:cubicBezTo>
                      <a:pt x="766" y="357"/>
                      <a:pt x="709" y="312"/>
                      <a:pt x="693" y="248"/>
                    </a:cubicBezTo>
                    <a:lnTo>
                      <a:pt x="677" y="184"/>
                    </a:lnTo>
                    <a:lnTo>
                      <a:pt x="945" y="214"/>
                    </a:lnTo>
                    <a:lnTo>
                      <a:pt x="913" y="278"/>
                    </a:lnTo>
                    <a:cubicBezTo>
                      <a:pt x="889" y="327"/>
                      <a:pt x="839" y="357"/>
                      <a:pt x="784" y="357"/>
                    </a:cubicBezTo>
                    <a:lnTo>
                      <a:pt x="768" y="357"/>
                    </a:lnTo>
                    <a:lnTo>
                      <a:pt x="736" y="357"/>
                    </a:lnTo>
                    <a:lnTo>
                      <a:pt x="704" y="357"/>
                    </a:lnTo>
                    <a:lnTo>
                      <a:pt x="688" y="357"/>
                    </a:lnTo>
                    <a:lnTo>
                      <a:pt x="656" y="357"/>
                    </a:lnTo>
                    <a:lnTo>
                      <a:pt x="640" y="357"/>
                    </a:lnTo>
                    <a:lnTo>
                      <a:pt x="608" y="357"/>
                    </a:lnTo>
                    <a:cubicBezTo>
                      <a:pt x="542" y="357"/>
                      <a:pt x="485" y="312"/>
                      <a:pt x="469" y="248"/>
                    </a:cubicBezTo>
                    <a:lnTo>
                      <a:pt x="453" y="184"/>
                    </a:lnTo>
                    <a:lnTo>
                      <a:pt x="592" y="293"/>
                    </a:lnTo>
                    <a:lnTo>
                      <a:pt x="560" y="293"/>
                    </a:lnTo>
                    <a:lnTo>
                      <a:pt x="544" y="293"/>
                    </a:lnTo>
                    <a:lnTo>
                      <a:pt x="673" y="214"/>
                    </a:lnTo>
                    <a:lnTo>
                      <a:pt x="641" y="278"/>
                    </a:lnTo>
                    <a:cubicBezTo>
                      <a:pt x="617" y="327"/>
                      <a:pt x="567" y="357"/>
                      <a:pt x="512" y="357"/>
                    </a:cubicBezTo>
                    <a:lnTo>
                      <a:pt x="480" y="357"/>
                    </a:lnTo>
                    <a:cubicBezTo>
                      <a:pt x="414" y="357"/>
                      <a:pt x="357" y="312"/>
                      <a:pt x="341" y="248"/>
                    </a:cubicBezTo>
                    <a:lnTo>
                      <a:pt x="325" y="184"/>
                    </a:lnTo>
                    <a:lnTo>
                      <a:pt x="464" y="293"/>
                    </a:lnTo>
                    <a:lnTo>
                      <a:pt x="432" y="293"/>
                    </a:lnTo>
                    <a:lnTo>
                      <a:pt x="416" y="293"/>
                    </a:lnTo>
                    <a:lnTo>
                      <a:pt x="384" y="293"/>
                    </a:lnTo>
                    <a:lnTo>
                      <a:pt x="524" y="184"/>
                    </a:lnTo>
                    <a:lnTo>
                      <a:pt x="508" y="248"/>
                    </a:lnTo>
                    <a:cubicBezTo>
                      <a:pt x="492" y="312"/>
                      <a:pt x="435" y="357"/>
                      <a:pt x="368" y="357"/>
                    </a:cubicBezTo>
                    <a:lnTo>
                      <a:pt x="336" y="357"/>
                    </a:lnTo>
                    <a:lnTo>
                      <a:pt x="320" y="357"/>
                    </a:lnTo>
                    <a:lnTo>
                      <a:pt x="288" y="357"/>
                    </a:lnTo>
                    <a:lnTo>
                      <a:pt x="272" y="357"/>
                    </a:lnTo>
                    <a:lnTo>
                      <a:pt x="240" y="357"/>
                    </a:lnTo>
                    <a:lnTo>
                      <a:pt x="208" y="357"/>
                    </a:lnTo>
                    <a:lnTo>
                      <a:pt x="192" y="357"/>
                    </a:lnTo>
                    <a:lnTo>
                      <a:pt x="160" y="357"/>
                    </a:lnTo>
                    <a:lnTo>
                      <a:pt x="144" y="357"/>
                    </a:lnTo>
                    <a:cubicBezTo>
                      <a:pt x="65" y="357"/>
                      <a:pt x="0" y="293"/>
                      <a:pt x="0" y="213"/>
                    </a:cubicBezTo>
                    <a:cubicBezTo>
                      <a:pt x="0" y="134"/>
                      <a:pt x="65" y="69"/>
                      <a:pt x="144" y="69"/>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7" name="Freeform 68"/>
              <p:cNvSpPr>
                <a:spLocks/>
              </p:cNvSpPr>
              <p:nvPr/>
            </p:nvSpPr>
            <p:spPr bwMode="auto">
              <a:xfrm>
                <a:off x="1060450" y="5534025"/>
                <a:ext cx="500062" cy="41275"/>
              </a:xfrm>
              <a:custGeom>
                <a:avLst/>
                <a:gdLst>
                  <a:gd name="T0" fmla="*/ 380 w 5248"/>
                  <a:gd name="T1" fmla="*/ 115 h 437"/>
                  <a:gd name="T2" fmla="*/ 384 w 5248"/>
                  <a:gd name="T3" fmla="*/ 5 h 437"/>
                  <a:gd name="T4" fmla="*/ 512 w 5248"/>
                  <a:gd name="T5" fmla="*/ 5 h 437"/>
                  <a:gd name="T6" fmla="*/ 517 w 5248"/>
                  <a:gd name="T7" fmla="*/ 115 h 437"/>
                  <a:gd name="T8" fmla="*/ 656 w 5248"/>
                  <a:gd name="T9" fmla="*/ 149 h 437"/>
                  <a:gd name="T10" fmla="*/ 784 w 5248"/>
                  <a:gd name="T11" fmla="*/ 85 h 437"/>
                  <a:gd name="T12" fmla="*/ 1056 w 5248"/>
                  <a:gd name="T13" fmla="*/ 69 h 437"/>
                  <a:gd name="T14" fmla="*/ 1184 w 5248"/>
                  <a:gd name="T15" fmla="*/ 69 h 437"/>
                  <a:gd name="T16" fmla="*/ 1360 w 5248"/>
                  <a:gd name="T17" fmla="*/ 5 h 437"/>
                  <a:gd name="T18" fmla="*/ 1520 w 5248"/>
                  <a:gd name="T19" fmla="*/ 69 h 437"/>
                  <a:gd name="T20" fmla="*/ 1648 w 5248"/>
                  <a:gd name="T21" fmla="*/ 69 h 437"/>
                  <a:gd name="T22" fmla="*/ 1728 w 5248"/>
                  <a:gd name="T23" fmla="*/ 85 h 437"/>
                  <a:gd name="T24" fmla="*/ 2000 w 5248"/>
                  <a:gd name="T25" fmla="*/ 69 h 437"/>
                  <a:gd name="T26" fmla="*/ 2128 w 5248"/>
                  <a:gd name="T27" fmla="*/ 69 h 437"/>
                  <a:gd name="T28" fmla="*/ 2401 w 5248"/>
                  <a:gd name="T29" fmla="*/ 85 h 437"/>
                  <a:gd name="T30" fmla="*/ 2464 w 5248"/>
                  <a:gd name="T31" fmla="*/ 69 h 437"/>
                  <a:gd name="T32" fmla="*/ 2764 w 5248"/>
                  <a:gd name="T33" fmla="*/ 115 h 437"/>
                  <a:gd name="T34" fmla="*/ 2816 w 5248"/>
                  <a:gd name="T35" fmla="*/ 69 h 437"/>
                  <a:gd name="T36" fmla="*/ 3040 w 5248"/>
                  <a:gd name="T37" fmla="*/ 69 h 437"/>
                  <a:gd name="T38" fmla="*/ 3264 w 5248"/>
                  <a:gd name="T39" fmla="*/ 69 h 437"/>
                  <a:gd name="T40" fmla="*/ 3488 w 5248"/>
                  <a:gd name="T41" fmla="*/ 69 h 437"/>
                  <a:gd name="T42" fmla="*/ 3712 w 5248"/>
                  <a:gd name="T43" fmla="*/ 69 h 437"/>
                  <a:gd name="T44" fmla="*/ 3936 w 5248"/>
                  <a:gd name="T45" fmla="*/ 69 h 437"/>
                  <a:gd name="T46" fmla="*/ 4160 w 5248"/>
                  <a:gd name="T47" fmla="*/ 69 h 437"/>
                  <a:gd name="T48" fmla="*/ 4384 w 5248"/>
                  <a:gd name="T49" fmla="*/ 69 h 437"/>
                  <a:gd name="T50" fmla="*/ 4608 w 5248"/>
                  <a:gd name="T51" fmla="*/ 69 h 437"/>
                  <a:gd name="T52" fmla="*/ 4832 w 5248"/>
                  <a:gd name="T53" fmla="*/ 69 h 437"/>
                  <a:gd name="T54" fmla="*/ 4944 w 5248"/>
                  <a:gd name="T55" fmla="*/ 69 h 437"/>
                  <a:gd name="T56" fmla="*/ 5104 w 5248"/>
                  <a:gd name="T57" fmla="*/ 69 h 437"/>
                  <a:gd name="T58" fmla="*/ 4859 w 5248"/>
                  <a:gd name="T59" fmla="*/ 267 h 437"/>
                  <a:gd name="T60" fmla="*/ 4747 w 5248"/>
                  <a:gd name="T61" fmla="*/ 347 h 437"/>
                  <a:gd name="T62" fmla="*/ 4672 w 5248"/>
                  <a:gd name="T63" fmla="*/ 357 h 437"/>
                  <a:gd name="T64" fmla="*/ 4448 w 5248"/>
                  <a:gd name="T65" fmla="*/ 357 h 437"/>
                  <a:gd name="T66" fmla="*/ 4224 w 5248"/>
                  <a:gd name="T67" fmla="*/ 357 h 437"/>
                  <a:gd name="T68" fmla="*/ 4000 w 5248"/>
                  <a:gd name="T69" fmla="*/ 357 h 437"/>
                  <a:gd name="T70" fmla="*/ 3776 w 5248"/>
                  <a:gd name="T71" fmla="*/ 357 h 437"/>
                  <a:gd name="T72" fmla="*/ 3568 w 5248"/>
                  <a:gd name="T73" fmla="*/ 357 h 437"/>
                  <a:gd name="T74" fmla="*/ 3344 w 5248"/>
                  <a:gd name="T75" fmla="*/ 357 h 437"/>
                  <a:gd name="T76" fmla="*/ 3120 w 5248"/>
                  <a:gd name="T77" fmla="*/ 357 h 437"/>
                  <a:gd name="T78" fmla="*/ 2896 w 5248"/>
                  <a:gd name="T79" fmla="*/ 357 h 437"/>
                  <a:gd name="T80" fmla="*/ 2672 w 5248"/>
                  <a:gd name="T81" fmla="*/ 357 h 437"/>
                  <a:gd name="T82" fmla="*/ 2512 w 5248"/>
                  <a:gd name="T83" fmla="*/ 357 h 437"/>
                  <a:gd name="T84" fmla="*/ 2304 w 5248"/>
                  <a:gd name="T85" fmla="*/ 357 h 437"/>
                  <a:gd name="T86" fmla="*/ 2176 w 5248"/>
                  <a:gd name="T87" fmla="*/ 357 h 437"/>
                  <a:gd name="T88" fmla="*/ 2048 w 5248"/>
                  <a:gd name="T89" fmla="*/ 357 h 437"/>
                  <a:gd name="T90" fmla="*/ 1872 w 5248"/>
                  <a:gd name="T91" fmla="*/ 293 h 437"/>
                  <a:gd name="T92" fmla="*/ 1696 w 5248"/>
                  <a:gd name="T93" fmla="*/ 357 h 437"/>
                  <a:gd name="T94" fmla="*/ 1552 w 5248"/>
                  <a:gd name="T95" fmla="*/ 357 h 437"/>
                  <a:gd name="T96" fmla="*/ 1376 w 5248"/>
                  <a:gd name="T97" fmla="*/ 293 h 437"/>
                  <a:gd name="T98" fmla="*/ 1200 w 5248"/>
                  <a:gd name="T99" fmla="*/ 357 h 437"/>
                  <a:gd name="T100" fmla="*/ 1088 w 5248"/>
                  <a:gd name="T101" fmla="*/ 357 h 437"/>
                  <a:gd name="T102" fmla="*/ 912 w 5248"/>
                  <a:gd name="T103" fmla="*/ 293 h 437"/>
                  <a:gd name="T104" fmla="*/ 945 w 5248"/>
                  <a:gd name="T105" fmla="*/ 214 h 437"/>
                  <a:gd name="T106" fmla="*/ 656 w 5248"/>
                  <a:gd name="T107" fmla="*/ 293 h 437"/>
                  <a:gd name="T108" fmla="*/ 544 w 5248"/>
                  <a:gd name="T109" fmla="*/ 293 h 437"/>
                  <a:gd name="T110" fmla="*/ 256 w 5248"/>
                  <a:gd name="T111" fmla="*/ 214 h 437"/>
                  <a:gd name="T112" fmla="*/ 117 w 5248"/>
                  <a:gd name="T113" fmla="*/ 248 h 437"/>
                  <a:gd name="T114" fmla="*/ 160 w 5248"/>
                  <a:gd name="T115" fmla="*/ 293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48" h="437">
                    <a:moveTo>
                      <a:pt x="144" y="5"/>
                    </a:moveTo>
                    <a:lnTo>
                      <a:pt x="160" y="5"/>
                    </a:lnTo>
                    <a:cubicBezTo>
                      <a:pt x="215" y="5"/>
                      <a:pt x="265" y="36"/>
                      <a:pt x="289" y="85"/>
                    </a:cubicBezTo>
                    <a:lnTo>
                      <a:pt x="321" y="149"/>
                    </a:lnTo>
                    <a:lnTo>
                      <a:pt x="53" y="179"/>
                    </a:lnTo>
                    <a:lnTo>
                      <a:pt x="69" y="115"/>
                    </a:lnTo>
                    <a:cubicBezTo>
                      <a:pt x="85" y="50"/>
                      <a:pt x="142" y="5"/>
                      <a:pt x="208" y="5"/>
                    </a:cubicBezTo>
                    <a:lnTo>
                      <a:pt x="240" y="5"/>
                    </a:lnTo>
                    <a:cubicBezTo>
                      <a:pt x="307" y="5"/>
                      <a:pt x="364" y="50"/>
                      <a:pt x="380" y="115"/>
                    </a:cubicBezTo>
                    <a:lnTo>
                      <a:pt x="396" y="179"/>
                    </a:lnTo>
                    <a:lnTo>
                      <a:pt x="256" y="69"/>
                    </a:lnTo>
                    <a:lnTo>
                      <a:pt x="288" y="69"/>
                    </a:lnTo>
                    <a:lnTo>
                      <a:pt x="320" y="69"/>
                    </a:lnTo>
                    <a:lnTo>
                      <a:pt x="181" y="179"/>
                    </a:lnTo>
                    <a:lnTo>
                      <a:pt x="197" y="115"/>
                    </a:lnTo>
                    <a:cubicBezTo>
                      <a:pt x="213" y="50"/>
                      <a:pt x="270" y="5"/>
                      <a:pt x="336" y="5"/>
                    </a:cubicBezTo>
                    <a:lnTo>
                      <a:pt x="368" y="5"/>
                    </a:lnTo>
                    <a:lnTo>
                      <a:pt x="384" y="5"/>
                    </a:lnTo>
                    <a:cubicBezTo>
                      <a:pt x="439" y="5"/>
                      <a:pt x="489" y="36"/>
                      <a:pt x="513" y="85"/>
                    </a:cubicBezTo>
                    <a:lnTo>
                      <a:pt x="545" y="149"/>
                    </a:lnTo>
                    <a:lnTo>
                      <a:pt x="416" y="69"/>
                    </a:lnTo>
                    <a:lnTo>
                      <a:pt x="432" y="69"/>
                    </a:lnTo>
                    <a:lnTo>
                      <a:pt x="464" y="69"/>
                    </a:lnTo>
                    <a:lnTo>
                      <a:pt x="480" y="69"/>
                    </a:lnTo>
                    <a:lnTo>
                      <a:pt x="352" y="149"/>
                    </a:lnTo>
                    <a:lnTo>
                      <a:pt x="384" y="85"/>
                    </a:lnTo>
                    <a:cubicBezTo>
                      <a:pt x="408" y="36"/>
                      <a:pt x="458" y="5"/>
                      <a:pt x="512" y="5"/>
                    </a:cubicBezTo>
                    <a:lnTo>
                      <a:pt x="544" y="5"/>
                    </a:lnTo>
                    <a:lnTo>
                      <a:pt x="560" y="5"/>
                    </a:lnTo>
                    <a:lnTo>
                      <a:pt x="592" y="5"/>
                    </a:lnTo>
                    <a:cubicBezTo>
                      <a:pt x="659" y="5"/>
                      <a:pt x="716" y="50"/>
                      <a:pt x="732" y="115"/>
                    </a:cubicBezTo>
                    <a:lnTo>
                      <a:pt x="748" y="179"/>
                    </a:lnTo>
                    <a:lnTo>
                      <a:pt x="608" y="69"/>
                    </a:lnTo>
                    <a:lnTo>
                      <a:pt x="640" y="69"/>
                    </a:lnTo>
                    <a:lnTo>
                      <a:pt x="501" y="179"/>
                    </a:lnTo>
                    <a:lnTo>
                      <a:pt x="517" y="115"/>
                    </a:lnTo>
                    <a:cubicBezTo>
                      <a:pt x="533" y="50"/>
                      <a:pt x="590" y="5"/>
                      <a:pt x="656" y="5"/>
                    </a:cubicBezTo>
                    <a:lnTo>
                      <a:pt x="688" y="5"/>
                    </a:lnTo>
                    <a:lnTo>
                      <a:pt x="704" y="5"/>
                    </a:lnTo>
                    <a:lnTo>
                      <a:pt x="736" y="5"/>
                    </a:lnTo>
                    <a:cubicBezTo>
                      <a:pt x="803" y="5"/>
                      <a:pt x="860" y="50"/>
                      <a:pt x="876" y="115"/>
                    </a:cubicBezTo>
                    <a:lnTo>
                      <a:pt x="892" y="179"/>
                    </a:lnTo>
                    <a:lnTo>
                      <a:pt x="752" y="69"/>
                    </a:lnTo>
                    <a:lnTo>
                      <a:pt x="784" y="69"/>
                    </a:lnTo>
                    <a:lnTo>
                      <a:pt x="656" y="149"/>
                    </a:lnTo>
                    <a:lnTo>
                      <a:pt x="688" y="85"/>
                    </a:lnTo>
                    <a:cubicBezTo>
                      <a:pt x="712" y="36"/>
                      <a:pt x="762" y="5"/>
                      <a:pt x="816" y="5"/>
                    </a:cubicBezTo>
                    <a:lnTo>
                      <a:pt x="832" y="5"/>
                    </a:lnTo>
                    <a:cubicBezTo>
                      <a:pt x="887" y="5"/>
                      <a:pt x="937" y="36"/>
                      <a:pt x="961" y="85"/>
                    </a:cubicBezTo>
                    <a:lnTo>
                      <a:pt x="993" y="149"/>
                    </a:lnTo>
                    <a:lnTo>
                      <a:pt x="864" y="69"/>
                    </a:lnTo>
                    <a:lnTo>
                      <a:pt x="880" y="69"/>
                    </a:lnTo>
                    <a:lnTo>
                      <a:pt x="752" y="149"/>
                    </a:lnTo>
                    <a:lnTo>
                      <a:pt x="784" y="85"/>
                    </a:lnTo>
                    <a:cubicBezTo>
                      <a:pt x="808" y="36"/>
                      <a:pt x="858" y="5"/>
                      <a:pt x="912" y="5"/>
                    </a:cubicBezTo>
                    <a:lnTo>
                      <a:pt x="928" y="5"/>
                    </a:lnTo>
                    <a:cubicBezTo>
                      <a:pt x="983" y="5"/>
                      <a:pt x="1033" y="36"/>
                      <a:pt x="1057" y="85"/>
                    </a:cubicBezTo>
                    <a:lnTo>
                      <a:pt x="1089" y="149"/>
                    </a:lnTo>
                    <a:lnTo>
                      <a:pt x="960" y="69"/>
                    </a:lnTo>
                    <a:lnTo>
                      <a:pt x="976" y="69"/>
                    </a:lnTo>
                    <a:lnTo>
                      <a:pt x="1008" y="69"/>
                    </a:lnTo>
                    <a:lnTo>
                      <a:pt x="1024" y="69"/>
                    </a:lnTo>
                    <a:lnTo>
                      <a:pt x="1056" y="69"/>
                    </a:lnTo>
                    <a:lnTo>
                      <a:pt x="1088" y="69"/>
                    </a:lnTo>
                    <a:lnTo>
                      <a:pt x="949" y="179"/>
                    </a:lnTo>
                    <a:lnTo>
                      <a:pt x="965" y="115"/>
                    </a:lnTo>
                    <a:cubicBezTo>
                      <a:pt x="981" y="50"/>
                      <a:pt x="1038" y="5"/>
                      <a:pt x="1104" y="5"/>
                    </a:cubicBezTo>
                    <a:lnTo>
                      <a:pt x="1136" y="5"/>
                    </a:lnTo>
                    <a:cubicBezTo>
                      <a:pt x="1203" y="5"/>
                      <a:pt x="1260" y="50"/>
                      <a:pt x="1276" y="115"/>
                    </a:cubicBezTo>
                    <a:lnTo>
                      <a:pt x="1292" y="179"/>
                    </a:lnTo>
                    <a:lnTo>
                      <a:pt x="1152" y="69"/>
                    </a:lnTo>
                    <a:lnTo>
                      <a:pt x="1184" y="69"/>
                    </a:lnTo>
                    <a:lnTo>
                      <a:pt x="1200" y="69"/>
                    </a:lnTo>
                    <a:lnTo>
                      <a:pt x="1072" y="149"/>
                    </a:lnTo>
                    <a:lnTo>
                      <a:pt x="1104" y="85"/>
                    </a:lnTo>
                    <a:cubicBezTo>
                      <a:pt x="1128" y="36"/>
                      <a:pt x="1178" y="5"/>
                      <a:pt x="1232" y="5"/>
                    </a:cubicBezTo>
                    <a:lnTo>
                      <a:pt x="1248" y="5"/>
                    </a:lnTo>
                    <a:lnTo>
                      <a:pt x="1280" y="5"/>
                    </a:lnTo>
                    <a:lnTo>
                      <a:pt x="1312" y="5"/>
                    </a:lnTo>
                    <a:lnTo>
                      <a:pt x="1328" y="5"/>
                    </a:lnTo>
                    <a:lnTo>
                      <a:pt x="1360" y="5"/>
                    </a:lnTo>
                    <a:lnTo>
                      <a:pt x="1376" y="5"/>
                    </a:lnTo>
                    <a:cubicBezTo>
                      <a:pt x="1431" y="5"/>
                      <a:pt x="1481" y="36"/>
                      <a:pt x="1505" y="85"/>
                    </a:cubicBezTo>
                    <a:lnTo>
                      <a:pt x="1537" y="149"/>
                    </a:lnTo>
                    <a:lnTo>
                      <a:pt x="1408" y="69"/>
                    </a:lnTo>
                    <a:lnTo>
                      <a:pt x="1424" y="69"/>
                    </a:lnTo>
                    <a:lnTo>
                      <a:pt x="1456" y="69"/>
                    </a:lnTo>
                    <a:lnTo>
                      <a:pt x="1472" y="69"/>
                    </a:lnTo>
                    <a:lnTo>
                      <a:pt x="1504" y="69"/>
                    </a:lnTo>
                    <a:lnTo>
                      <a:pt x="1520" y="69"/>
                    </a:lnTo>
                    <a:lnTo>
                      <a:pt x="1552" y="69"/>
                    </a:lnTo>
                    <a:lnTo>
                      <a:pt x="1584" y="69"/>
                    </a:lnTo>
                    <a:lnTo>
                      <a:pt x="1445" y="179"/>
                    </a:lnTo>
                    <a:lnTo>
                      <a:pt x="1461" y="115"/>
                    </a:lnTo>
                    <a:cubicBezTo>
                      <a:pt x="1475" y="56"/>
                      <a:pt x="1525" y="13"/>
                      <a:pt x="1585" y="6"/>
                    </a:cubicBezTo>
                    <a:cubicBezTo>
                      <a:pt x="1645" y="0"/>
                      <a:pt x="1702" y="31"/>
                      <a:pt x="1729" y="85"/>
                    </a:cubicBezTo>
                    <a:lnTo>
                      <a:pt x="1761" y="149"/>
                    </a:lnTo>
                    <a:lnTo>
                      <a:pt x="1632" y="69"/>
                    </a:lnTo>
                    <a:lnTo>
                      <a:pt x="1648" y="69"/>
                    </a:lnTo>
                    <a:lnTo>
                      <a:pt x="1680" y="69"/>
                    </a:lnTo>
                    <a:lnTo>
                      <a:pt x="1696" y="69"/>
                    </a:lnTo>
                    <a:lnTo>
                      <a:pt x="1728" y="69"/>
                    </a:lnTo>
                    <a:lnTo>
                      <a:pt x="1744" y="69"/>
                    </a:lnTo>
                    <a:lnTo>
                      <a:pt x="1776" y="69"/>
                    </a:lnTo>
                    <a:lnTo>
                      <a:pt x="1808" y="69"/>
                    </a:lnTo>
                    <a:lnTo>
                      <a:pt x="1824" y="69"/>
                    </a:lnTo>
                    <a:lnTo>
                      <a:pt x="1696" y="149"/>
                    </a:lnTo>
                    <a:lnTo>
                      <a:pt x="1728" y="85"/>
                    </a:lnTo>
                    <a:cubicBezTo>
                      <a:pt x="1752" y="36"/>
                      <a:pt x="1802" y="5"/>
                      <a:pt x="1856" y="5"/>
                    </a:cubicBezTo>
                    <a:lnTo>
                      <a:pt x="1872" y="5"/>
                    </a:lnTo>
                    <a:lnTo>
                      <a:pt x="1904" y="5"/>
                    </a:lnTo>
                    <a:cubicBezTo>
                      <a:pt x="1971" y="5"/>
                      <a:pt x="2028" y="50"/>
                      <a:pt x="2044" y="115"/>
                    </a:cubicBezTo>
                    <a:lnTo>
                      <a:pt x="2060" y="179"/>
                    </a:lnTo>
                    <a:lnTo>
                      <a:pt x="1920" y="69"/>
                    </a:lnTo>
                    <a:lnTo>
                      <a:pt x="1952" y="69"/>
                    </a:lnTo>
                    <a:lnTo>
                      <a:pt x="1968" y="69"/>
                    </a:lnTo>
                    <a:lnTo>
                      <a:pt x="2000" y="69"/>
                    </a:lnTo>
                    <a:lnTo>
                      <a:pt x="2016" y="69"/>
                    </a:lnTo>
                    <a:lnTo>
                      <a:pt x="2048" y="69"/>
                    </a:lnTo>
                    <a:lnTo>
                      <a:pt x="1920" y="149"/>
                    </a:lnTo>
                    <a:lnTo>
                      <a:pt x="1952" y="85"/>
                    </a:lnTo>
                    <a:cubicBezTo>
                      <a:pt x="1976" y="36"/>
                      <a:pt x="2026" y="5"/>
                      <a:pt x="2080" y="5"/>
                    </a:cubicBezTo>
                    <a:lnTo>
                      <a:pt x="2096" y="5"/>
                    </a:lnTo>
                    <a:cubicBezTo>
                      <a:pt x="2151" y="5"/>
                      <a:pt x="2201" y="36"/>
                      <a:pt x="2225" y="85"/>
                    </a:cubicBezTo>
                    <a:lnTo>
                      <a:pt x="2257" y="149"/>
                    </a:lnTo>
                    <a:lnTo>
                      <a:pt x="2128" y="69"/>
                    </a:lnTo>
                    <a:lnTo>
                      <a:pt x="2144" y="69"/>
                    </a:lnTo>
                    <a:lnTo>
                      <a:pt x="2176" y="69"/>
                    </a:lnTo>
                    <a:lnTo>
                      <a:pt x="2192" y="69"/>
                    </a:lnTo>
                    <a:lnTo>
                      <a:pt x="2224" y="69"/>
                    </a:lnTo>
                    <a:lnTo>
                      <a:pt x="2085" y="179"/>
                    </a:lnTo>
                    <a:lnTo>
                      <a:pt x="2101" y="115"/>
                    </a:lnTo>
                    <a:cubicBezTo>
                      <a:pt x="2117" y="50"/>
                      <a:pt x="2174" y="5"/>
                      <a:pt x="2240" y="5"/>
                    </a:cubicBezTo>
                    <a:lnTo>
                      <a:pt x="2272" y="5"/>
                    </a:lnTo>
                    <a:cubicBezTo>
                      <a:pt x="2327" y="5"/>
                      <a:pt x="2377" y="36"/>
                      <a:pt x="2401" y="85"/>
                    </a:cubicBezTo>
                    <a:lnTo>
                      <a:pt x="2433" y="149"/>
                    </a:lnTo>
                    <a:lnTo>
                      <a:pt x="2304" y="69"/>
                    </a:lnTo>
                    <a:lnTo>
                      <a:pt x="2320" y="69"/>
                    </a:lnTo>
                    <a:lnTo>
                      <a:pt x="2352" y="69"/>
                    </a:lnTo>
                    <a:lnTo>
                      <a:pt x="2368" y="69"/>
                    </a:lnTo>
                    <a:lnTo>
                      <a:pt x="2400" y="69"/>
                    </a:lnTo>
                    <a:lnTo>
                      <a:pt x="2416" y="69"/>
                    </a:lnTo>
                    <a:lnTo>
                      <a:pt x="2448" y="69"/>
                    </a:lnTo>
                    <a:lnTo>
                      <a:pt x="2464" y="69"/>
                    </a:lnTo>
                    <a:lnTo>
                      <a:pt x="2496" y="69"/>
                    </a:lnTo>
                    <a:lnTo>
                      <a:pt x="2512" y="69"/>
                    </a:lnTo>
                    <a:lnTo>
                      <a:pt x="2544" y="69"/>
                    </a:lnTo>
                    <a:lnTo>
                      <a:pt x="2576" y="69"/>
                    </a:lnTo>
                    <a:lnTo>
                      <a:pt x="2592" y="69"/>
                    </a:lnTo>
                    <a:lnTo>
                      <a:pt x="2464" y="149"/>
                    </a:lnTo>
                    <a:lnTo>
                      <a:pt x="2496" y="85"/>
                    </a:lnTo>
                    <a:cubicBezTo>
                      <a:pt x="2523" y="31"/>
                      <a:pt x="2580" y="0"/>
                      <a:pt x="2640" y="6"/>
                    </a:cubicBezTo>
                    <a:cubicBezTo>
                      <a:pt x="2700" y="13"/>
                      <a:pt x="2750" y="56"/>
                      <a:pt x="2764" y="115"/>
                    </a:cubicBezTo>
                    <a:lnTo>
                      <a:pt x="2780" y="179"/>
                    </a:lnTo>
                    <a:lnTo>
                      <a:pt x="2640" y="69"/>
                    </a:lnTo>
                    <a:lnTo>
                      <a:pt x="2672" y="69"/>
                    </a:lnTo>
                    <a:lnTo>
                      <a:pt x="2688" y="69"/>
                    </a:lnTo>
                    <a:lnTo>
                      <a:pt x="2720" y="69"/>
                    </a:lnTo>
                    <a:lnTo>
                      <a:pt x="2736" y="69"/>
                    </a:lnTo>
                    <a:lnTo>
                      <a:pt x="2768" y="69"/>
                    </a:lnTo>
                    <a:lnTo>
                      <a:pt x="2800" y="69"/>
                    </a:lnTo>
                    <a:lnTo>
                      <a:pt x="2816" y="69"/>
                    </a:lnTo>
                    <a:lnTo>
                      <a:pt x="2848" y="69"/>
                    </a:lnTo>
                    <a:lnTo>
                      <a:pt x="2864" y="69"/>
                    </a:lnTo>
                    <a:lnTo>
                      <a:pt x="2896" y="69"/>
                    </a:lnTo>
                    <a:lnTo>
                      <a:pt x="2912" y="69"/>
                    </a:lnTo>
                    <a:lnTo>
                      <a:pt x="2944" y="69"/>
                    </a:lnTo>
                    <a:lnTo>
                      <a:pt x="2960" y="69"/>
                    </a:lnTo>
                    <a:lnTo>
                      <a:pt x="2992" y="69"/>
                    </a:lnTo>
                    <a:lnTo>
                      <a:pt x="3008" y="69"/>
                    </a:lnTo>
                    <a:lnTo>
                      <a:pt x="3040" y="69"/>
                    </a:lnTo>
                    <a:lnTo>
                      <a:pt x="3072" y="69"/>
                    </a:lnTo>
                    <a:lnTo>
                      <a:pt x="3088" y="69"/>
                    </a:lnTo>
                    <a:lnTo>
                      <a:pt x="3120" y="69"/>
                    </a:lnTo>
                    <a:lnTo>
                      <a:pt x="3136" y="69"/>
                    </a:lnTo>
                    <a:lnTo>
                      <a:pt x="3168" y="69"/>
                    </a:lnTo>
                    <a:lnTo>
                      <a:pt x="3184" y="69"/>
                    </a:lnTo>
                    <a:lnTo>
                      <a:pt x="3216" y="69"/>
                    </a:lnTo>
                    <a:lnTo>
                      <a:pt x="3232" y="69"/>
                    </a:lnTo>
                    <a:lnTo>
                      <a:pt x="3264" y="69"/>
                    </a:lnTo>
                    <a:lnTo>
                      <a:pt x="3296" y="69"/>
                    </a:lnTo>
                    <a:lnTo>
                      <a:pt x="3312" y="69"/>
                    </a:lnTo>
                    <a:lnTo>
                      <a:pt x="3344" y="69"/>
                    </a:lnTo>
                    <a:lnTo>
                      <a:pt x="3360" y="69"/>
                    </a:lnTo>
                    <a:lnTo>
                      <a:pt x="3392" y="69"/>
                    </a:lnTo>
                    <a:lnTo>
                      <a:pt x="3408" y="69"/>
                    </a:lnTo>
                    <a:lnTo>
                      <a:pt x="3440" y="69"/>
                    </a:lnTo>
                    <a:lnTo>
                      <a:pt x="3456" y="69"/>
                    </a:lnTo>
                    <a:lnTo>
                      <a:pt x="3488" y="69"/>
                    </a:lnTo>
                    <a:lnTo>
                      <a:pt x="3504" y="69"/>
                    </a:lnTo>
                    <a:lnTo>
                      <a:pt x="3536" y="69"/>
                    </a:lnTo>
                    <a:lnTo>
                      <a:pt x="3568" y="69"/>
                    </a:lnTo>
                    <a:lnTo>
                      <a:pt x="3584" y="69"/>
                    </a:lnTo>
                    <a:lnTo>
                      <a:pt x="3616" y="69"/>
                    </a:lnTo>
                    <a:lnTo>
                      <a:pt x="3632" y="69"/>
                    </a:lnTo>
                    <a:lnTo>
                      <a:pt x="3664" y="69"/>
                    </a:lnTo>
                    <a:lnTo>
                      <a:pt x="3680" y="69"/>
                    </a:lnTo>
                    <a:lnTo>
                      <a:pt x="3712" y="69"/>
                    </a:lnTo>
                    <a:lnTo>
                      <a:pt x="3728" y="69"/>
                    </a:lnTo>
                    <a:lnTo>
                      <a:pt x="3760" y="69"/>
                    </a:lnTo>
                    <a:lnTo>
                      <a:pt x="3776" y="69"/>
                    </a:lnTo>
                    <a:lnTo>
                      <a:pt x="3808" y="69"/>
                    </a:lnTo>
                    <a:lnTo>
                      <a:pt x="3840" y="69"/>
                    </a:lnTo>
                    <a:lnTo>
                      <a:pt x="3856" y="69"/>
                    </a:lnTo>
                    <a:lnTo>
                      <a:pt x="3888" y="69"/>
                    </a:lnTo>
                    <a:lnTo>
                      <a:pt x="3904" y="69"/>
                    </a:lnTo>
                    <a:lnTo>
                      <a:pt x="3936" y="69"/>
                    </a:lnTo>
                    <a:lnTo>
                      <a:pt x="3952" y="69"/>
                    </a:lnTo>
                    <a:lnTo>
                      <a:pt x="3984" y="69"/>
                    </a:lnTo>
                    <a:lnTo>
                      <a:pt x="4000" y="69"/>
                    </a:lnTo>
                    <a:lnTo>
                      <a:pt x="4032" y="69"/>
                    </a:lnTo>
                    <a:lnTo>
                      <a:pt x="4064" y="69"/>
                    </a:lnTo>
                    <a:lnTo>
                      <a:pt x="4080" y="69"/>
                    </a:lnTo>
                    <a:lnTo>
                      <a:pt x="4112" y="69"/>
                    </a:lnTo>
                    <a:lnTo>
                      <a:pt x="4128" y="69"/>
                    </a:lnTo>
                    <a:lnTo>
                      <a:pt x="4160" y="69"/>
                    </a:lnTo>
                    <a:lnTo>
                      <a:pt x="4176" y="69"/>
                    </a:lnTo>
                    <a:lnTo>
                      <a:pt x="4208" y="69"/>
                    </a:lnTo>
                    <a:lnTo>
                      <a:pt x="4224" y="69"/>
                    </a:lnTo>
                    <a:lnTo>
                      <a:pt x="4256" y="69"/>
                    </a:lnTo>
                    <a:lnTo>
                      <a:pt x="4272" y="69"/>
                    </a:lnTo>
                    <a:lnTo>
                      <a:pt x="4304" y="69"/>
                    </a:lnTo>
                    <a:lnTo>
                      <a:pt x="4336" y="69"/>
                    </a:lnTo>
                    <a:lnTo>
                      <a:pt x="4352" y="69"/>
                    </a:lnTo>
                    <a:lnTo>
                      <a:pt x="4384" y="69"/>
                    </a:lnTo>
                    <a:lnTo>
                      <a:pt x="4400" y="69"/>
                    </a:lnTo>
                    <a:lnTo>
                      <a:pt x="4432" y="69"/>
                    </a:lnTo>
                    <a:lnTo>
                      <a:pt x="4448" y="69"/>
                    </a:lnTo>
                    <a:lnTo>
                      <a:pt x="4480" y="69"/>
                    </a:lnTo>
                    <a:lnTo>
                      <a:pt x="4496" y="69"/>
                    </a:lnTo>
                    <a:lnTo>
                      <a:pt x="4528" y="69"/>
                    </a:lnTo>
                    <a:lnTo>
                      <a:pt x="4560" y="69"/>
                    </a:lnTo>
                    <a:lnTo>
                      <a:pt x="4576" y="69"/>
                    </a:lnTo>
                    <a:lnTo>
                      <a:pt x="4608" y="69"/>
                    </a:lnTo>
                    <a:lnTo>
                      <a:pt x="4624" y="69"/>
                    </a:lnTo>
                    <a:lnTo>
                      <a:pt x="4656" y="69"/>
                    </a:lnTo>
                    <a:lnTo>
                      <a:pt x="4672" y="69"/>
                    </a:lnTo>
                    <a:lnTo>
                      <a:pt x="4704" y="69"/>
                    </a:lnTo>
                    <a:lnTo>
                      <a:pt x="4720" y="69"/>
                    </a:lnTo>
                    <a:lnTo>
                      <a:pt x="4752" y="69"/>
                    </a:lnTo>
                    <a:lnTo>
                      <a:pt x="4768" y="69"/>
                    </a:lnTo>
                    <a:lnTo>
                      <a:pt x="4800" y="69"/>
                    </a:lnTo>
                    <a:lnTo>
                      <a:pt x="4832" y="69"/>
                    </a:lnTo>
                    <a:lnTo>
                      <a:pt x="4848" y="69"/>
                    </a:lnTo>
                    <a:cubicBezTo>
                      <a:pt x="4907" y="69"/>
                      <a:pt x="4960" y="105"/>
                      <a:pt x="4982" y="160"/>
                    </a:cubicBezTo>
                    <a:lnTo>
                      <a:pt x="5014" y="240"/>
                    </a:lnTo>
                    <a:lnTo>
                      <a:pt x="4880" y="149"/>
                    </a:lnTo>
                    <a:lnTo>
                      <a:pt x="4896" y="149"/>
                    </a:lnTo>
                    <a:lnTo>
                      <a:pt x="4763" y="240"/>
                    </a:lnTo>
                    <a:lnTo>
                      <a:pt x="4795" y="160"/>
                    </a:lnTo>
                    <a:cubicBezTo>
                      <a:pt x="4817" y="105"/>
                      <a:pt x="4870" y="69"/>
                      <a:pt x="4928" y="69"/>
                    </a:cubicBezTo>
                    <a:lnTo>
                      <a:pt x="4944" y="69"/>
                    </a:lnTo>
                    <a:lnTo>
                      <a:pt x="4976" y="69"/>
                    </a:lnTo>
                    <a:lnTo>
                      <a:pt x="4992" y="69"/>
                    </a:lnTo>
                    <a:cubicBezTo>
                      <a:pt x="5051" y="69"/>
                      <a:pt x="5104" y="105"/>
                      <a:pt x="5126" y="160"/>
                    </a:cubicBezTo>
                    <a:lnTo>
                      <a:pt x="5158" y="240"/>
                    </a:lnTo>
                    <a:lnTo>
                      <a:pt x="4891" y="240"/>
                    </a:lnTo>
                    <a:lnTo>
                      <a:pt x="4923" y="160"/>
                    </a:lnTo>
                    <a:cubicBezTo>
                      <a:pt x="4945" y="105"/>
                      <a:pt x="4998" y="69"/>
                      <a:pt x="5056" y="69"/>
                    </a:cubicBezTo>
                    <a:lnTo>
                      <a:pt x="5072" y="69"/>
                    </a:lnTo>
                    <a:lnTo>
                      <a:pt x="5104" y="69"/>
                    </a:lnTo>
                    <a:cubicBezTo>
                      <a:pt x="5184" y="69"/>
                      <a:pt x="5248" y="134"/>
                      <a:pt x="5248" y="213"/>
                    </a:cubicBezTo>
                    <a:cubicBezTo>
                      <a:pt x="5248" y="293"/>
                      <a:pt x="5184" y="357"/>
                      <a:pt x="5104" y="357"/>
                    </a:cubicBezTo>
                    <a:lnTo>
                      <a:pt x="5072" y="357"/>
                    </a:lnTo>
                    <a:lnTo>
                      <a:pt x="5056" y="357"/>
                    </a:lnTo>
                    <a:lnTo>
                      <a:pt x="5190" y="267"/>
                    </a:lnTo>
                    <a:lnTo>
                      <a:pt x="5158" y="347"/>
                    </a:lnTo>
                    <a:cubicBezTo>
                      <a:pt x="5136" y="402"/>
                      <a:pt x="5083" y="437"/>
                      <a:pt x="5024" y="437"/>
                    </a:cubicBezTo>
                    <a:cubicBezTo>
                      <a:pt x="4966" y="437"/>
                      <a:pt x="4913" y="402"/>
                      <a:pt x="4891" y="347"/>
                    </a:cubicBezTo>
                    <a:lnTo>
                      <a:pt x="4859" y="267"/>
                    </a:lnTo>
                    <a:lnTo>
                      <a:pt x="4992" y="357"/>
                    </a:lnTo>
                    <a:lnTo>
                      <a:pt x="4976" y="357"/>
                    </a:lnTo>
                    <a:lnTo>
                      <a:pt x="4944" y="357"/>
                    </a:lnTo>
                    <a:lnTo>
                      <a:pt x="4928" y="357"/>
                    </a:lnTo>
                    <a:lnTo>
                      <a:pt x="5062" y="267"/>
                    </a:lnTo>
                    <a:lnTo>
                      <a:pt x="5030" y="347"/>
                    </a:lnTo>
                    <a:cubicBezTo>
                      <a:pt x="5008" y="402"/>
                      <a:pt x="4955" y="437"/>
                      <a:pt x="4896" y="437"/>
                    </a:cubicBezTo>
                    <a:lnTo>
                      <a:pt x="4880" y="437"/>
                    </a:lnTo>
                    <a:cubicBezTo>
                      <a:pt x="4822" y="437"/>
                      <a:pt x="4769" y="402"/>
                      <a:pt x="4747" y="347"/>
                    </a:cubicBezTo>
                    <a:lnTo>
                      <a:pt x="4715" y="267"/>
                    </a:lnTo>
                    <a:lnTo>
                      <a:pt x="4848" y="357"/>
                    </a:lnTo>
                    <a:lnTo>
                      <a:pt x="4832" y="357"/>
                    </a:lnTo>
                    <a:lnTo>
                      <a:pt x="4800" y="357"/>
                    </a:lnTo>
                    <a:lnTo>
                      <a:pt x="4768" y="357"/>
                    </a:lnTo>
                    <a:lnTo>
                      <a:pt x="4752" y="357"/>
                    </a:lnTo>
                    <a:lnTo>
                      <a:pt x="4720" y="357"/>
                    </a:lnTo>
                    <a:lnTo>
                      <a:pt x="4704" y="357"/>
                    </a:lnTo>
                    <a:lnTo>
                      <a:pt x="4672" y="357"/>
                    </a:lnTo>
                    <a:lnTo>
                      <a:pt x="4656" y="357"/>
                    </a:lnTo>
                    <a:lnTo>
                      <a:pt x="4624" y="357"/>
                    </a:lnTo>
                    <a:lnTo>
                      <a:pt x="4608" y="357"/>
                    </a:lnTo>
                    <a:lnTo>
                      <a:pt x="4576" y="357"/>
                    </a:lnTo>
                    <a:lnTo>
                      <a:pt x="4560" y="357"/>
                    </a:lnTo>
                    <a:lnTo>
                      <a:pt x="4528" y="357"/>
                    </a:lnTo>
                    <a:lnTo>
                      <a:pt x="4496" y="357"/>
                    </a:lnTo>
                    <a:lnTo>
                      <a:pt x="4480" y="357"/>
                    </a:lnTo>
                    <a:lnTo>
                      <a:pt x="4448" y="357"/>
                    </a:lnTo>
                    <a:lnTo>
                      <a:pt x="4432" y="357"/>
                    </a:lnTo>
                    <a:lnTo>
                      <a:pt x="4400" y="357"/>
                    </a:lnTo>
                    <a:lnTo>
                      <a:pt x="4384" y="357"/>
                    </a:lnTo>
                    <a:lnTo>
                      <a:pt x="4352" y="357"/>
                    </a:lnTo>
                    <a:lnTo>
                      <a:pt x="4336" y="357"/>
                    </a:lnTo>
                    <a:lnTo>
                      <a:pt x="4304" y="357"/>
                    </a:lnTo>
                    <a:lnTo>
                      <a:pt x="4272" y="357"/>
                    </a:lnTo>
                    <a:lnTo>
                      <a:pt x="4256" y="357"/>
                    </a:lnTo>
                    <a:lnTo>
                      <a:pt x="4224" y="357"/>
                    </a:lnTo>
                    <a:lnTo>
                      <a:pt x="4208" y="357"/>
                    </a:lnTo>
                    <a:lnTo>
                      <a:pt x="4176" y="357"/>
                    </a:lnTo>
                    <a:lnTo>
                      <a:pt x="4160" y="357"/>
                    </a:lnTo>
                    <a:lnTo>
                      <a:pt x="4128" y="357"/>
                    </a:lnTo>
                    <a:lnTo>
                      <a:pt x="4112" y="357"/>
                    </a:lnTo>
                    <a:lnTo>
                      <a:pt x="4080" y="357"/>
                    </a:lnTo>
                    <a:lnTo>
                      <a:pt x="4064" y="357"/>
                    </a:lnTo>
                    <a:lnTo>
                      <a:pt x="4032" y="357"/>
                    </a:lnTo>
                    <a:lnTo>
                      <a:pt x="4000" y="357"/>
                    </a:lnTo>
                    <a:lnTo>
                      <a:pt x="3984" y="357"/>
                    </a:lnTo>
                    <a:lnTo>
                      <a:pt x="3952" y="357"/>
                    </a:lnTo>
                    <a:lnTo>
                      <a:pt x="3936" y="357"/>
                    </a:lnTo>
                    <a:lnTo>
                      <a:pt x="3904" y="357"/>
                    </a:lnTo>
                    <a:lnTo>
                      <a:pt x="3888" y="357"/>
                    </a:lnTo>
                    <a:lnTo>
                      <a:pt x="3856" y="357"/>
                    </a:lnTo>
                    <a:lnTo>
                      <a:pt x="3840" y="357"/>
                    </a:lnTo>
                    <a:lnTo>
                      <a:pt x="3808" y="357"/>
                    </a:lnTo>
                    <a:lnTo>
                      <a:pt x="3776" y="357"/>
                    </a:lnTo>
                    <a:lnTo>
                      <a:pt x="3760" y="357"/>
                    </a:lnTo>
                    <a:lnTo>
                      <a:pt x="3728" y="357"/>
                    </a:lnTo>
                    <a:lnTo>
                      <a:pt x="3712" y="357"/>
                    </a:lnTo>
                    <a:lnTo>
                      <a:pt x="3680" y="357"/>
                    </a:lnTo>
                    <a:lnTo>
                      <a:pt x="3664" y="357"/>
                    </a:lnTo>
                    <a:lnTo>
                      <a:pt x="3632" y="357"/>
                    </a:lnTo>
                    <a:lnTo>
                      <a:pt x="3616" y="357"/>
                    </a:lnTo>
                    <a:lnTo>
                      <a:pt x="3584" y="357"/>
                    </a:lnTo>
                    <a:lnTo>
                      <a:pt x="3568" y="357"/>
                    </a:lnTo>
                    <a:lnTo>
                      <a:pt x="3536" y="357"/>
                    </a:lnTo>
                    <a:lnTo>
                      <a:pt x="3504" y="357"/>
                    </a:lnTo>
                    <a:lnTo>
                      <a:pt x="3488" y="357"/>
                    </a:lnTo>
                    <a:lnTo>
                      <a:pt x="3456" y="357"/>
                    </a:lnTo>
                    <a:lnTo>
                      <a:pt x="3440" y="357"/>
                    </a:lnTo>
                    <a:lnTo>
                      <a:pt x="3408" y="357"/>
                    </a:lnTo>
                    <a:lnTo>
                      <a:pt x="3392" y="357"/>
                    </a:lnTo>
                    <a:lnTo>
                      <a:pt x="3360" y="357"/>
                    </a:lnTo>
                    <a:lnTo>
                      <a:pt x="3344" y="357"/>
                    </a:lnTo>
                    <a:lnTo>
                      <a:pt x="3312" y="357"/>
                    </a:lnTo>
                    <a:lnTo>
                      <a:pt x="3296" y="357"/>
                    </a:lnTo>
                    <a:lnTo>
                      <a:pt x="3264" y="357"/>
                    </a:lnTo>
                    <a:lnTo>
                      <a:pt x="3232" y="357"/>
                    </a:lnTo>
                    <a:lnTo>
                      <a:pt x="3216" y="357"/>
                    </a:lnTo>
                    <a:lnTo>
                      <a:pt x="3184" y="357"/>
                    </a:lnTo>
                    <a:lnTo>
                      <a:pt x="3168" y="357"/>
                    </a:lnTo>
                    <a:lnTo>
                      <a:pt x="3136" y="357"/>
                    </a:lnTo>
                    <a:lnTo>
                      <a:pt x="3120" y="357"/>
                    </a:lnTo>
                    <a:lnTo>
                      <a:pt x="3088" y="357"/>
                    </a:lnTo>
                    <a:lnTo>
                      <a:pt x="3072" y="357"/>
                    </a:lnTo>
                    <a:lnTo>
                      <a:pt x="3040" y="357"/>
                    </a:lnTo>
                    <a:lnTo>
                      <a:pt x="3008" y="357"/>
                    </a:lnTo>
                    <a:lnTo>
                      <a:pt x="2992" y="357"/>
                    </a:lnTo>
                    <a:lnTo>
                      <a:pt x="2960" y="357"/>
                    </a:lnTo>
                    <a:lnTo>
                      <a:pt x="2944" y="357"/>
                    </a:lnTo>
                    <a:lnTo>
                      <a:pt x="2912" y="357"/>
                    </a:lnTo>
                    <a:lnTo>
                      <a:pt x="2896" y="357"/>
                    </a:lnTo>
                    <a:lnTo>
                      <a:pt x="2864" y="357"/>
                    </a:lnTo>
                    <a:lnTo>
                      <a:pt x="2848" y="357"/>
                    </a:lnTo>
                    <a:lnTo>
                      <a:pt x="2816" y="357"/>
                    </a:lnTo>
                    <a:lnTo>
                      <a:pt x="2800" y="357"/>
                    </a:lnTo>
                    <a:lnTo>
                      <a:pt x="2768" y="357"/>
                    </a:lnTo>
                    <a:lnTo>
                      <a:pt x="2736" y="357"/>
                    </a:lnTo>
                    <a:lnTo>
                      <a:pt x="2720" y="357"/>
                    </a:lnTo>
                    <a:lnTo>
                      <a:pt x="2688" y="357"/>
                    </a:lnTo>
                    <a:lnTo>
                      <a:pt x="2672" y="357"/>
                    </a:lnTo>
                    <a:lnTo>
                      <a:pt x="2640" y="357"/>
                    </a:lnTo>
                    <a:cubicBezTo>
                      <a:pt x="2574" y="357"/>
                      <a:pt x="2517" y="312"/>
                      <a:pt x="2501" y="248"/>
                    </a:cubicBezTo>
                    <a:lnTo>
                      <a:pt x="2485" y="184"/>
                    </a:lnTo>
                    <a:lnTo>
                      <a:pt x="2753" y="214"/>
                    </a:lnTo>
                    <a:lnTo>
                      <a:pt x="2721" y="278"/>
                    </a:lnTo>
                    <a:cubicBezTo>
                      <a:pt x="2697" y="327"/>
                      <a:pt x="2647" y="357"/>
                      <a:pt x="2592" y="357"/>
                    </a:cubicBezTo>
                    <a:lnTo>
                      <a:pt x="2576" y="357"/>
                    </a:lnTo>
                    <a:lnTo>
                      <a:pt x="2544" y="357"/>
                    </a:lnTo>
                    <a:lnTo>
                      <a:pt x="2512" y="357"/>
                    </a:lnTo>
                    <a:lnTo>
                      <a:pt x="2496" y="357"/>
                    </a:lnTo>
                    <a:lnTo>
                      <a:pt x="2464" y="357"/>
                    </a:lnTo>
                    <a:lnTo>
                      <a:pt x="2448" y="357"/>
                    </a:lnTo>
                    <a:lnTo>
                      <a:pt x="2416" y="357"/>
                    </a:lnTo>
                    <a:lnTo>
                      <a:pt x="2400" y="357"/>
                    </a:lnTo>
                    <a:lnTo>
                      <a:pt x="2368" y="357"/>
                    </a:lnTo>
                    <a:lnTo>
                      <a:pt x="2352" y="357"/>
                    </a:lnTo>
                    <a:lnTo>
                      <a:pt x="2320" y="357"/>
                    </a:lnTo>
                    <a:lnTo>
                      <a:pt x="2304" y="357"/>
                    </a:lnTo>
                    <a:cubicBezTo>
                      <a:pt x="2250" y="357"/>
                      <a:pt x="2200" y="327"/>
                      <a:pt x="2176" y="278"/>
                    </a:cubicBezTo>
                    <a:lnTo>
                      <a:pt x="2144" y="214"/>
                    </a:lnTo>
                    <a:lnTo>
                      <a:pt x="2272" y="293"/>
                    </a:lnTo>
                    <a:lnTo>
                      <a:pt x="2240" y="293"/>
                    </a:lnTo>
                    <a:lnTo>
                      <a:pt x="2380" y="184"/>
                    </a:lnTo>
                    <a:lnTo>
                      <a:pt x="2364" y="248"/>
                    </a:lnTo>
                    <a:cubicBezTo>
                      <a:pt x="2348" y="312"/>
                      <a:pt x="2291" y="357"/>
                      <a:pt x="2224" y="357"/>
                    </a:cubicBezTo>
                    <a:lnTo>
                      <a:pt x="2192" y="357"/>
                    </a:lnTo>
                    <a:lnTo>
                      <a:pt x="2176" y="357"/>
                    </a:lnTo>
                    <a:lnTo>
                      <a:pt x="2144" y="357"/>
                    </a:lnTo>
                    <a:lnTo>
                      <a:pt x="2128" y="357"/>
                    </a:lnTo>
                    <a:cubicBezTo>
                      <a:pt x="2074" y="357"/>
                      <a:pt x="2024" y="327"/>
                      <a:pt x="2000" y="278"/>
                    </a:cubicBezTo>
                    <a:lnTo>
                      <a:pt x="1968" y="214"/>
                    </a:lnTo>
                    <a:lnTo>
                      <a:pt x="2096" y="293"/>
                    </a:lnTo>
                    <a:lnTo>
                      <a:pt x="2080" y="293"/>
                    </a:lnTo>
                    <a:lnTo>
                      <a:pt x="2209" y="214"/>
                    </a:lnTo>
                    <a:lnTo>
                      <a:pt x="2177" y="278"/>
                    </a:lnTo>
                    <a:cubicBezTo>
                      <a:pt x="2153" y="327"/>
                      <a:pt x="2103" y="357"/>
                      <a:pt x="2048" y="357"/>
                    </a:cubicBezTo>
                    <a:lnTo>
                      <a:pt x="2016" y="357"/>
                    </a:lnTo>
                    <a:lnTo>
                      <a:pt x="2000" y="357"/>
                    </a:lnTo>
                    <a:lnTo>
                      <a:pt x="1968" y="357"/>
                    </a:lnTo>
                    <a:lnTo>
                      <a:pt x="1952" y="357"/>
                    </a:lnTo>
                    <a:lnTo>
                      <a:pt x="1920" y="357"/>
                    </a:lnTo>
                    <a:cubicBezTo>
                      <a:pt x="1854" y="357"/>
                      <a:pt x="1797" y="312"/>
                      <a:pt x="1781" y="248"/>
                    </a:cubicBezTo>
                    <a:lnTo>
                      <a:pt x="1765" y="184"/>
                    </a:lnTo>
                    <a:lnTo>
                      <a:pt x="1904" y="293"/>
                    </a:lnTo>
                    <a:lnTo>
                      <a:pt x="1872" y="293"/>
                    </a:lnTo>
                    <a:lnTo>
                      <a:pt x="1856" y="293"/>
                    </a:lnTo>
                    <a:lnTo>
                      <a:pt x="1985" y="214"/>
                    </a:lnTo>
                    <a:lnTo>
                      <a:pt x="1953" y="278"/>
                    </a:lnTo>
                    <a:cubicBezTo>
                      <a:pt x="1929" y="327"/>
                      <a:pt x="1879" y="357"/>
                      <a:pt x="1824" y="357"/>
                    </a:cubicBezTo>
                    <a:lnTo>
                      <a:pt x="1808" y="357"/>
                    </a:lnTo>
                    <a:lnTo>
                      <a:pt x="1776" y="357"/>
                    </a:lnTo>
                    <a:lnTo>
                      <a:pt x="1744" y="357"/>
                    </a:lnTo>
                    <a:lnTo>
                      <a:pt x="1728" y="357"/>
                    </a:lnTo>
                    <a:lnTo>
                      <a:pt x="1696" y="357"/>
                    </a:lnTo>
                    <a:lnTo>
                      <a:pt x="1680" y="357"/>
                    </a:lnTo>
                    <a:lnTo>
                      <a:pt x="1648" y="357"/>
                    </a:lnTo>
                    <a:lnTo>
                      <a:pt x="1632" y="357"/>
                    </a:lnTo>
                    <a:cubicBezTo>
                      <a:pt x="1578" y="357"/>
                      <a:pt x="1528" y="327"/>
                      <a:pt x="1504" y="278"/>
                    </a:cubicBezTo>
                    <a:lnTo>
                      <a:pt x="1472" y="214"/>
                    </a:lnTo>
                    <a:lnTo>
                      <a:pt x="1740" y="184"/>
                    </a:lnTo>
                    <a:lnTo>
                      <a:pt x="1724" y="248"/>
                    </a:lnTo>
                    <a:cubicBezTo>
                      <a:pt x="1708" y="312"/>
                      <a:pt x="1651" y="357"/>
                      <a:pt x="1584" y="357"/>
                    </a:cubicBezTo>
                    <a:lnTo>
                      <a:pt x="1552" y="357"/>
                    </a:lnTo>
                    <a:lnTo>
                      <a:pt x="1520" y="357"/>
                    </a:lnTo>
                    <a:lnTo>
                      <a:pt x="1504" y="357"/>
                    </a:lnTo>
                    <a:lnTo>
                      <a:pt x="1472" y="357"/>
                    </a:lnTo>
                    <a:lnTo>
                      <a:pt x="1456" y="357"/>
                    </a:lnTo>
                    <a:lnTo>
                      <a:pt x="1424" y="357"/>
                    </a:lnTo>
                    <a:lnTo>
                      <a:pt x="1408" y="357"/>
                    </a:lnTo>
                    <a:cubicBezTo>
                      <a:pt x="1354" y="357"/>
                      <a:pt x="1304" y="327"/>
                      <a:pt x="1280" y="278"/>
                    </a:cubicBezTo>
                    <a:lnTo>
                      <a:pt x="1248" y="214"/>
                    </a:lnTo>
                    <a:lnTo>
                      <a:pt x="1376" y="293"/>
                    </a:lnTo>
                    <a:lnTo>
                      <a:pt x="1360" y="293"/>
                    </a:lnTo>
                    <a:lnTo>
                      <a:pt x="1328" y="293"/>
                    </a:lnTo>
                    <a:lnTo>
                      <a:pt x="1312" y="293"/>
                    </a:lnTo>
                    <a:lnTo>
                      <a:pt x="1280" y="293"/>
                    </a:lnTo>
                    <a:lnTo>
                      <a:pt x="1248" y="293"/>
                    </a:lnTo>
                    <a:lnTo>
                      <a:pt x="1232" y="293"/>
                    </a:lnTo>
                    <a:lnTo>
                      <a:pt x="1361" y="214"/>
                    </a:lnTo>
                    <a:lnTo>
                      <a:pt x="1329" y="278"/>
                    </a:lnTo>
                    <a:cubicBezTo>
                      <a:pt x="1305" y="327"/>
                      <a:pt x="1255" y="357"/>
                      <a:pt x="1200" y="357"/>
                    </a:cubicBezTo>
                    <a:lnTo>
                      <a:pt x="1184" y="357"/>
                    </a:lnTo>
                    <a:lnTo>
                      <a:pt x="1152" y="357"/>
                    </a:lnTo>
                    <a:cubicBezTo>
                      <a:pt x="1086" y="357"/>
                      <a:pt x="1029" y="312"/>
                      <a:pt x="1013" y="248"/>
                    </a:cubicBezTo>
                    <a:lnTo>
                      <a:pt x="997" y="184"/>
                    </a:lnTo>
                    <a:lnTo>
                      <a:pt x="1136" y="293"/>
                    </a:lnTo>
                    <a:lnTo>
                      <a:pt x="1104" y="293"/>
                    </a:lnTo>
                    <a:lnTo>
                      <a:pt x="1244" y="184"/>
                    </a:lnTo>
                    <a:lnTo>
                      <a:pt x="1228" y="248"/>
                    </a:lnTo>
                    <a:cubicBezTo>
                      <a:pt x="1212" y="312"/>
                      <a:pt x="1155" y="357"/>
                      <a:pt x="1088" y="357"/>
                    </a:cubicBezTo>
                    <a:lnTo>
                      <a:pt x="1056" y="357"/>
                    </a:lnTo>
                    <a:lnTo>
                      <a:pt x="1024" y="357"/>
                    </a:lnTo>
                    <a:lnTo>
                      <a:pt x="1008" y="357"/>
                    </a:lnTo>
                    <a:lnTo>
                      <a:pt x="976" y="357"/>
                    </a:lnTo>
                    <a:lnTo>
                      <a:pt x="960" y="357"/>
                    </a:lnTo>
                    <a:cubicBezTo>
                      <a:pt x="906" y="357"/>
                      <a:pt x="856" y="327"/>
                      <a:pt x="832" y="278"/>
                    </a:cubicBezTo>
                    <a:lnTo>
                      <a:pt x="800" y="214"/>
                    </a:lnTo>
                    <a:lnTo>
                      <a:pt x="928" y="293"/>
                    </a:lnTo>
                    <a:lnTo>
                      <a:pt x="912" y="293"/>
                    </a:lnTo>
                    <a:lnTo>
                      <a:pt x="1041" y="214"/>
                    </a:lnTo>
                    <a:lnTo>
                      <a:pt x="1009" y="278"/>
                    </a:lnTo>
                    <a:cubicBezTo>
                      <a:pt x="985" y="327"/>
                      <a:pt x="935" y="357"/>
                      <a:pt x="880" y="357"/>
                    </a:cubicBezTo>
                    <a:lnTo>
                      <a:pt x="864" y="357"/>
                    </a:lnTo>
                    <a:cubicBezTo>
                      <a:pt x="810" y="357"/>
                      <a:pt x="760" y="327"/>
                      <a:pt x="736" y="278"/>
                    </a:cubicBezTo>
                    <a:lnTo>
                      <a:pt x="704" y="214"/>
                    </a:lnTo>
                    <a:lnTo>
                      <a:pt x="832" y="293"/>
                    </a:lnTo>
                    <a:lnTo>
                      <a:pt x="816" y="293"/>
                    </a:lnTo>
                    <a:lnTo>
                      <a:pt x="945" y="214"/>
                    </a:lnTo>
                    <a:lnTo>
                      <a:pt x="913" y="278"/>
                    </a:lnTo>
                    <a:cubicBezTo>
                      <a:pt x="889" y="327"/>
                      <a:pt x="839" y="357"/>
                      <a:pt x="784" y="357"/>
                    </a:cubicBezTo>
                    <a:lnTo>
                      <a:pt x="752" y="357"/>
                    </a:lnTo>
                    <a:cubicBezTo>
                      <a:pt x="686" y="357"/>
                      <a:pt x="629" y="312"/>
                      <a:pt x="613" y="248"/>
                    </a:cubicBezTo>
                    <a:lnTo>
                      <a:pt x="597" y="184"/>
                    </a:lnTo>
                    <a:lnTo>
                      <a:pt x="736" y="293"/>
                    </a:lnTo>
                    <a:lnTo>
                      <a:pt x="704" y="293"/>
                    </a:lnTo>
                    <a:lnTo>
                      <a:pt x="688" y="293"/>
                    </a:lnTo>
                    <a:lnTo>
                      <a:pt x="656" y="293"/>
                    </a:lnTo>
                    <a:lnTo>
                      <a:pt x="796" y="184"/>
                    </a:lnTo>
                    <a:lnTo>
                      <a:pt x="780" y="248"/>
                    </a:lnTo>
                    <a:cubicBezTo>
                      <a:pt x="764" y="312"/>
                      <a:pt x="707" y="357"/>
                      <a:pt x="640" y="357"/>
                    </a:cubicBezTo>
                    <a:lnTo>
                      <a:pt x="608" y="357"/>
                    </a:lnTo>
                    <a:cubicBezTo>
                      <a:pt x="542" y="357"/>
                      <a:pt x="485" y="312"/>
                      <a:pt x="469" y="248"/>
                    </a:cubicBezTo>
                    <a:lnTo>
                      <a:pt x="453" y="184"/>
                    </a:lnTo>
                    <a:lnTo>
                      <a:pt x="592" y="293"/>
                    </a:lnTo>
                    <a:lnTo>
                      <a:pt x="560" y="293"/>
                    </a:lnTo>
                    <a:lnTo>
                      <a:pt x="544" y="293"/>
                    </a:lnTo>
                    <a:lnTo>
                      <a:pt x="512" y="293"/>
                    </a:lnTo>
                    <a:lnTo>
                      <a:pt x="641" y="214"/>
                    </a:lnTo>
                    <a:lnTo>
                      <a:pt x="609" y="278"/>
                    </a:lnTo>
                    <a:cubicBezTo>
                      <a:pt x="585" y="327"/>
                      <a:pt x="535" y="357"/>
                      <a:pt x="480" y="357"/>
                    </a:cubicBezTo>
                    <a:lnTo>
                      <a:pt x="464" y="357"/>
                    </a:lnTo>
                    <a:lnTo>
                      <a:pt x="432" y="357"/>
                    </a:lnTo>
                    <a:lnTo>
                      <a:pt x="416" y="357"/>
                    </a:lnTo>
                    <a:cubicBezTo>
                      <a:pt x="362" y="357"/>
                      <a:pt x="312" y="327"/>
                      <a:pt x="288" y="278"/>
                    </a:cubicBezTo>
                    <a:lnTo>
                      <a:pt x="256" y="214"/>
                    </a:lnTo>
                    <a:lnTo>
                      <a:pt x="384" y="293"/>
                    </a:lnTo>
                    <a:lnTo>
                      <a:pt x="368" y="293"/>
                    </a:lnTo>
                    <a:lnTo>
                      <a:pt x="336" y="293"/>
                    </a:lnTo>
                    <a:lnTo>
                      <a:pt x="476" y="184"/>
                    </a:lnTo>
                    <a:lnTo>
                      <a:pt x="460" y="248"/>
                    </a:lnTo>
                    <a:cubicBezTo>
                      <a:pt x="444" y="312"/>
                      <a:pt x="387" y="357"/>
                      <a:pt x="320" y="357"/>
                    </a:cubicBezTo>
                    <a:lnTo>
                      <a:pt x="288" y="357"/>
                    </a:lnTo>
                    <a:lnTo>
                      <a:pt x="256" y="357"/>
                    </a:lnTo>
                    <a:cubicBezTo>
                      <a:pt x="190" y="357"/>
                      <a:pt x="133" y="312"/>
                      <a:pt x="117" y="248"/>
                    </a:cubicBezTo>
                    <a:lnTo>
                      <a:pt x="101" y="184"/>
                    </a:lnTo>
                    <a:lnTo>
                      <a:pt x="240" y="293"/>
                    </a:lnTo>
                    <a:lnTo>
                      <a:pt x="208" y="293"/>
                    </a:lnTo>
                    <a:lnTo>
                      <a:pt x="348" y="184"/>
                    </a:lnTo>
                    <a:lnTo>
                      <a:pt x="332" y="248"/>
                    </a:lnTo>
                    <a:cubicBezTo>
                      <a:pt x="318" y="307"/>
                      <a:pt x="268" y="350"/>
                      <a:pt x="208" y="357"/>
                    </a:cubicBezTo>
                    <a:cubicBezTo>
                      <a:pt x="148" y="363"/>
                      <a:pt x="91" y="332"/>
                      <a:pt x="64" y="278"/>
                    </a:cubicBezTo>
                    <a:lnTo>
                      <a:pt x="32" y="214"/>
                    </a:lnTo>
                    <a:lnTo>
                      <a:pt x="160" y="293"/>
                    </a:lnTo>
                    <a:lnTo>
                      <a:pt x="144" y="293"/>
                    </a:lnTo>
                    <a:cubicBezTo>
                      <a:pt x="65" y="293"/>
                      <a:pt x="0" y="229"/>
                      <a:pt x="0" y="149"/>
                    </a:cubicBezTo>
                    <a:cubicBezTo>
                      <a:pt x="0" y="70"/>
                      <a:pt x="65" y="5"/>
                      <a:pt x="144" y="5"/>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8" name="Freeform 69"/>
              <p:cNvSpPr>
                <a:spLocks/>
              </p:cNvSpPr>
              <p:nvPr/>
            </p:nvSpPr>
            <p:spPr bwMode="auto">
              <a:xfrm>
                <a:off x="1533525" y="5329238"/>
                <a:ext cx="501650" cy="246062"/>
              </a:xfrm>
              <a:custGeom>
                <a:avLst/>
                <a:gdLst>
                  <a:gd name="T0" fmla="*/ 438 w 5268"/>
                  <a:gd name="T1" fmla="*/ 2302 h 2585"/>
                  <a:gd name="T2" fmla="*/ 464 w 5268"/>
                  <a:gd name="T3" fmla="*/ 2211 h 2585"/>
                  <a:gd name="T4" fmla="*/ 592 w 5268"/>
                  <a:gd name="T5" fmla="*/ 2211 h 2585"/>
                  <a:gd name="T6" fmla="*/ 752 w 5268"/>
                  <a:gd name="T7" fmla="*/ 2291 h 2585"/>
                  <a:gd name="T8" fmla="*/ 976 w 5268"/>
                  <a:gd name="T9" fmla="*/ 2291 h 2585"/>
                  <a:gd name="T10" fmla="*/ 1043 w 5268"/>
                  <a:gd name="T11" fmla="*/ 2407 h 2585"/>
                  <a:gd name="T12" fmla="*/ 1328 w 5268"/>
                  <a:gd name="T13" fmla="*/ 2291 h 2585"/>
                  <a:gd name="T14" fmla="*/ 1379 w 5268"/>
                  <a:gd name="T15" fmla="*/ 2327 h 2585"/>
                  <a:gd name="T16" fmla="*/ 1648 w 5268"/>
                  <a:gd name="T17" fmla="*/ 2211 h 2585"/>
                  <a:gd name="T18" fmla="*/ 1792 w 5268"/>
                  <a:gd name="T19" fmla="*/ 2211 h 2585"/>
                  <a:gd name="T20" fmla="*/ 1952 w 5268"/>
                  <a:gd name="T21" fmla="*/ 2211 h 2585"/>
                  <a:gd name="T22" fmla="*/ 2176 w 5268"/>
                  <a:gd name="T23" fmla="*/ 2211 h 2585"/>
                  <a:gd name="T24" fmla="*/ 2288 w 5268"/>
                  <a:gd name="T25" fmla="*/ 2211 h 2585"/>
                  <a:gd name="T26" fmla="*/ 2464 w 5268"/>
                  <a:gd name="T27" fmla="*/ 2147 h 2585"/>
                  <a:gd name="T28" fmla="*/ 2688 w 5268"/>
                  <a:gd name="T29" fmla="*/ 2147 h 2585"/>
                  <a:gd name="T30" fmla="*/ 2864 w 5268"/>
                  <a:gd name="T31" fmla="*/ 2067 h 2585"/>
                  <a:gd name="T32" fmla="*/ 3088 w 5268"/>
                  <a:gd name="T33" fmla="*/ 2067 h 2585"/>
                  <a:gd name="T34" fmla="*/ 3264 w 5268"/>
                  <a:gd name="T35" fmla="*/ 1987 h 2585"/>
                  <a:gd name="T36" fmla="*/ 3440 w 5268"/>
                  <a:gd name="T37" fmla="*/ 1907 h 2585"/>
                  <a:gd name="T38" fmla="*/ 3451 w 5268"/>
                  <a:gd name="T39" fmla="*/ 1934 h 2585"/>
                  <a:gd name="T40" fmla="*/ 3728 w 5268"/>
                  <a:gd name="T41" fmla="*/ 1683 h 2585"/>
                  <a:gd name="T42" fmla="*/ 3904 w 5268"/>
                  <a:gd name="T43" fmla="*/ 1603 h 2585"/>
                  <a:gd name="T44" fmla="*/ 4080 w 5268"/>
                  <a:gd name="T45" fmla="*/ 1539 h 2585"/>
                  <a:gd name="T46" fmla="*/ 4256 w 5268"/>
                  <a:gd name="T47" fmla="*/ 1459 h 2585"/>
                  <a:gd name="T48" fmla="*/ 4384 w 5268"/>
                  <a:gd name="T49" fmla="*/ 1299 h 2585"/>
                  <a:gd name="T50" fmla="*/ 4395 w 5268"/>
                  <a:gd name="T51" fmla="*/ 1246 h 2585"/>
                  <a:gd name="T52" fmla="*/ 4523 w 5268"/>
                  <a:gd name="T53" fmla="*/ 1086 h 2585"/>
                  <a:gd name="T54" fmla="*/ 4627 w 5268"/>
                  <a:gd name="T55" fmla="*/ 887 h 2585"/>
                  <a:gd name="T56" fmla="*/ 4739 w 5268"/>
                  <a:gd name="T57" fmla="*/ 743 h 2585"/>
                  <a:gd name="T58" fmla="*/ 4859 w 5268"/>
                  <a:gd name="T59" fmla="*/ 414 h 2585"/>
                  <a:gd name="T60" fmla="*/ 5201 w 5268"/>
                  <a:gd name="T61" fmla="*/ 308 h 2585"/>
                  <a:gd name="T62" fmla="*/ 4944 w 5268"/>
                  <a:gd name="T63" fmla="*/ 691 h 2585"/>
                  <a:gd name="T64" fmla="*/ 4945 w 5268"/>
                  <a:gd name="T65" fmla="*/ 900 h 2585"/>
                  <a:gd name="T66" fmla="*/ 4862 w 5268"/>
                  <a:gd name="T67" fmla="*/ 1024 h 2585"/>
                  <a:gd name="T68" fmla="*/ 4742 w 5268"/>
                  <a:gd name="T69" fmla="*/ 1273 h 2585"/>
                  <a:gd name="T70" fmla="*/ 4448 w 5268"/>
                  <a:gd name="T71" fmla="*/ 1523 h 2585"/>
                  <a:gd name="T72" fmla="*/ 4320 w 5268"/>
                  <a:gd name="T73" fmla="*/ 1667 h 2585"/>
                  <a:gd name="T74" fmla="*/ 4318 w 5268"/>
                  <a:gd name="T75" fmla="*/ 1632 h 2585"/>
                  <a:gd name="T76" fmla="*/ 3984 w 5268"/>
                  <a:gd name="T77" fmla="*/ 1827 h 2585"/>
                  <a:gd name="T78" fmla="*/ 3982 w 5268"/>
                  <a:gd name="T79" fmla="*/ 1856 h 2585"/>
                  <a:gd name="T80" fmla="*/ 3680 w 5268"/>
                  <a:gd name="T81" fmla="*/ 2051 h 2585"/>
                  <a:gd name="T82" fmla="*/ 3504 w 5268"/>
                  <a:gd name="T83" fmla="*/ 2131 h 2585"/>
                  <a:gd name="T84" fmla="*/ 3502 w 5268"/>
                  <a:gd name="T85" fmla="*/ 2080 h 2585"/>
                  <a:gd name="T86" fmla="*/ 3168 w 5268"/>
                  <a:gd name="T87" fmla="*/ 2275 h 2585"/>
                  <a:gd name="T88" fmla="*/ 2992 w 5268"/>
                  <a:gd name="T89" fmla="*/ 2355 h 2585"/>
                  <a:gd name="T90" fmla="*/ 2918 w 5268"/>
                  <a:gd name="T91" fmla="*/ 2345 h 2585"/>
                  <a:gd name="T92" fmla="*/ 2592 w 5268"/>
                  <a:gd name="T93" fmla="*/ 2435 h 2585"/>
                  <a:gd name="T94" fmla="*/ 2368 w 5268"/>
                  <a:gd name="T95" fmla="*/ 2435 h 2585"/>
                  <a:gd name="T96" fmla="*/ 2240 w 5268"/>
                  <a:gd name="T97" fmla="*/ 2435 h 2585"/>
                  <a:gd name="T98" fmla="*/ 2064 w 5268"/>
                  <a:gd name="T99" fmla="*/ 2499 h 2585"/>
                  <a:gd name="T100" fmla="*/ 1856 w 5268"/>
                  <a:gd name="T101" fmla="*/ 2499 h 2585"/>
                  <a:gd name="T102" fmla="*/ 1886 w 5268"/>
                  <a:gd name="T103" fmla="*/ 2384 h 2585"/>
                  <a:gd name="T104" fmla="*/ 1766 w 5268"/>
                  <a:gd name="T105" fmla="*/ 2409 h 2585"/>
                  <a:gd name="T106" fmla="*/ 1646 w 5268"/>
                  <a:gd name="T107" fmla="*/ 2464 h 2585"/>
                  <a:gd name="T108" fmla="*/ 1296 w 5268"/>
                  <a:gd name="T109" fmla="*/ 2579 h 2585"/>
                  <a:gd name="T110" fmla="*/ 1184 w 5268"/>
                  <a:gd name="T111" fmla="*/ 2579 h 2585"/>
                  <a:gd name="T112" fmla="*/ 960 w 5268"/>
                  <a:gd name="T113" fmla="*/ 2579 h 2585"/>
                  <a:gd name="T114" fmla="*/ 736 w 5268"/>
                  <a:gd name="T115" fmla="*/ 2579 h 2585"/>
                  <a:gd name="T116" fmla="*/ 726 w 5268"/>
                  <a:gd name="T117" fmla="*/ 2409 h 2585"/>
                  <a:gd name="T118" fmla="*/ 432 w 5268"/>
                  <a:gd name="T119" fmla="*/ 2499 h 2585"/>
                  <a:gd name="T120" fmla="*/ 304 w 5268"/>
                  <a:gd name="T121" fmla="*/ 2499 h 2585"/>
                  <a:gd name="T122" fmla="*/ 144 w 5268"/>
                  <a:gd name="T123" fmla="*/ 2211 h 2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68" h="2585">
                    <a:moveTo>
                      <a:pt x="144" y="2211"/>
                    </a:moveTo>
                    <a:lnTo>
                      <a:pt x="160" y="2211"/>
                    </a:lnTo>
                    <a:lnTo>
                      <a:pt x="192" y="2211"/>
                    </a:lnTo>
                    <a:lnTo>
                      <a:pt x="208" y="2211"/>
                    </a:lnTo>
                    <a:lnTo>
                      <a:pt x="240" y="2211"/>
                    </a:lnTo>
                    <a:lnTo>
                      <a:pt x="256" y="2211"/>
                    </a:lnTo>
                    <a:lnTo>
                      <a:pt x="288" y="2211"/>
                    </a:lnTo>
                    <a:lnTo>
                      <a:pt x="304" y="2211"/>
                    </a:lnTo>
                    <a:cubicBezTo>
                      <a:pt x="363" y="2211"/>
                      <a:pt x="416" y="2247"/>
                      <a:pt x="438" y="2302"/>
                    </a:cubicBezTo>
                    <a:lnTo>
                      <a:pt x="470" y="2382"/>
                    </a:lnTo>
                    <a:lnTo>
                      <a:pt x="336" y="2291"/>
                    </a:lnTo>
                    <a:lnTo>
                      <a:pt x="368" y="2291"/>
                    </a:lnTo>
                    <a:lnTo>
                      <a:pt x="384" y="2291"/>
                    </a:lnTo>
                    <a:lnTo>
                      <a:pt x="416" y="2291"/>
                    </a:lnTo>
                    <a:lnTo>
                      <a:pt x="275" y="2407"/>
                    </a:lnTo>
                    <a:lnTo>
                      <a:pt x="291" y="2327"/>
                    </a:lnTo>
                    <a:cubicBezTo>
                      <a:pt x="305" y="2260"/>
                      <a:pt x="364" y="2211"/>
                      <a:pt x="432" y="2211"/>
                    </a:cubicBezTo>
                    <a:lnTo>
                      <a:pt x="464" y="2211"/>
                    </a:lnTo>
                    <a:lnTo>
                      <a:pt x="480" y="2211"/>
                    </a:lnTo>
                    <a:lnTo>
                      <a:pt x="512" y="2211"/>
                    </a:lnTo>
                    <a:cubicBezTo>
                      <a:pt x="581" y="2211"/>
                      <a:pt x="640" y="2260"/>
                      <a:pt x="654" y="2327"/>
                    </a:cubicBezTo>
                    <a:lnTo>
                      <a:pt x="670" y="2407"/>
                    </a:lnTo>
                    <a:lnTo>
                      <a:pt x="528" y="2291"/>
                    </a:lnTo>
                    <a:lnTo>
                      <a:pt x="560" y="2291"/>
                    </a:lnTo>
                    <a:lnTo>
                      <a:pt x="427" y="2382"/>
                    </a:lnTo>
                    <a:lnTo>
                      <a:pt x="459" y="2302"/>
                    </a:lnTo>
                    <a:cubicBezTo>
                      <a:pt x="481" y="2247"/>
                      <a:pt x="534" y="2211"/>
                      <a:pt x="592" y="2211"/>
                    </a:cubicBezTo>
                    <a:lnTo>
                      <a:pt x="608" y="2211"/>
                    </a:lnTo>
                    <a:lnTo>
                      <a:pt x="640" y="2211"/>
                    </a:lnTo>
                    <a:lnTo>
                      <a:pt x="656" y="2211"/>
                    </a:lnTo>
                    <a:cubicBezTo>
                      <a:pt x="715" y="2211"/>
                      <a:pt x="768" y="2247"/>
                      <a:pt x="790" y="2302"/>
                    </a:cubicBezTo>
                    <a:lnTo>
                      <a:pt x="822" y="2382"/>
                    </a:lnTo>
                    <a:lnTo>
                      <a:pt x="688" y="2291"/>
                    </a:lnTo>
                    <a:lnTo>
                      <a:pt x="704" y="2291"/>
                    </a:lnTo>
                    <a:lnTo>
                      <a:pt x="736" y="2291"/>
                    </a:lnTo>
                    <a:lnTo>
                      <a:pt x="752" y="2291"/>
                    </a:lnTo>
                    <a:lnTo>
                      <a:pt x="784" y="2291"/>
                    </a:lnTo>
                    <a:lnTo>
                      <a:pt x="800" y="2291"/>
                    </a:lnTo>
                    <a:lnTo>
                      <a:pt x="832" y="2291"/>
                    </a:lnTo>
                    <a:lnTo>
                      <a:pt x="864" y="2291"/>
                    </a:lnTo>
                    <a:lnTo>
                      <a:pt x="880" y="2291"/>
                    </a:lnTo>
                    <a:lnTo>
                      <a:pt x="912" y="2291"/>
                    </a:lnTo>
                    <a:lnTo>
                      <a:pt x="928" y="2291"/>
                    </a:lnTo>
                    <a:lnTo>
                      <a:pt x="960" y="2291"/>
                    </a:lnTo>
                    <a:lnTo>
                      <a:pt x="976" y="2291"/>
                    </a:lnTo>
                    <a:lnTo>
                      <a:pt x="1008" y="2291"/>
                    </a:lnTo>
                    <a:lnTo>
                      <a:pt x="1024" y="2291"/>
                    </a:lnTo>
                    <a:lnTo>
                      <a:pt x="1056" y="2291"/>
                    </a:lnTo>
                    <a:lnTo>
                      <a:pt x="1088" y="2291"/>
                    </a:lnTo>
                    <a:lnTo>
                      <a:pt x="1104" y="2291"/>
                    </a:lnTo>
                    <a:lnTo>
                      <a:pt x="1136" y="2291"/>
                    </a:lnTo>
                    <a:lnTo>
                      <a:pt x="1152" y="2291"/>
                    </a:lnTo>
                    <a:lnTo>
                      <a:pt x="1184" y="2291"/>
                    </a:lnTo>
                    <a:lnTo>
                      <a:pt x="1043" y="2407"/>
                    </a:lnTo>
                    <a:lnTo>
                      <a:pt x="1059" y="2327"/>
                    </a:lnTo>
                    <a:cubicBezTo>
                      <a:pt x="1073" y="2260"/>
                      <a:pt x="1132" y="2211"/>
                      <a:pt x="1200" y="2211"/>
                    </a:cubicBezTo>
                    <a:lnTo>
                      <a:pt x="1232" y="2211"/>
                    </a:lnTo>
                    <a:lnTo>
                      <a:pt x="1248" y="2211"/>
                    </a:lnTo>
                    <a:cubicBezTo>
                      <a:pt x="1307" y="2211"/>
                      <a:pt x="1360" y="2247"/>
                      <a:pt x="1382" y="2302"/>
                    </a:cubicBezTo>
                    <a:lnTo>
                      <a:pt x="1414" y="2382"/>
                    </a:lnTo>
                    <a:lnTo>
                      <a:pt x="1280" y="2291"/>
                    </a:lnTo>
                    <a:lnTo>
                      <a:pt x="1296" y="2291"/>
                    </a:lnTo>
                    <a:lnTo>
                      <a:pt x="1328" y="2291"/>
                    </a:lnTo>
                    <a:lnTo>
                      <a:pt x="1360" y="2291"/>
                    </a:lnTo>
                    <a:lnTo>
                      <a:pt x="1376" y="2291"/>
                    </a:lnTo>
                    <a:lnTo>
                      <a:pt x="1408" y="2291"/>
                    </a:lnTo>
                    <a:lnTo>
                      <a:pt x="1424" y="2291"/>
                    </a:lnTo>
                    <a:lnTo>
                      <a:pt x="1456" y="2291"/>
                    </a:lnTo>
                    <a:lnTo>
                      <a:pt x="1472" y="2291"/>
                    </a:lnTo>
                    <a:lnTo>
                      <a:pt x="1504" y="2291"/>
                    </a:lnTo>
                    <a:lnTo>
                      <a:pt x="1363" y="2407"/>
                    </a:lnTo>
                    <a:lnTo>
                      <a:pt x="1379" y="2327"/>
                    </a:lnTo>
                    <a:cubicBezTo>
                      <a:pt x="1393" y="2260"/>
                      <a:pt x="1452" y="2211"/>
                      <a:pt x="1520" y="2211"/>
                    </a:cubicBezTo>
                    <a:lnTo>
                      <a:pt x="1552" y="2211"/>
                    </a:lnTo>
                    <a:lnTo>
                      <a:pt x="1568" y="2211"/>
                    </a:lnTo>
                    <a:cubicBezTo>
                      <a:pt x="1627" y="2211"/>
                      <a:pt x="1680" y="2247"/>
                      <a:pt x="1702" y="2302"/>
                    </a:cubicBezTo>
                    <a:lnTo>
                      <a:pt x="1734" y="2382"/>
                    </a:lnTo>
                    <a:lnTo>
                      <a:pt x="1467" y="2382"/>
                    </a:lnTo>
                    <a:lnTo>
                      <a:pt x="1499" y="2302"/>
                    </a:lnTo>
                    <a:cubicBezTo>
                      <a:pt x="1521" y="2247"/>
                      <a:pt x="1574" y="2211"/>
                      <a:pt x="1632" y="2211"/>
                    </a:cubicBezTo>
                    <a:lnTo>
                      <a:pt x="1648" y="2211"/>
                    </a:lnTo>
                    <a:lnTo>
                      <a:pt x="1680" y="2211"/>
                    </a:lnTo>
                    <a:lnTo>
                      <a:pt x="1696" y="2211"/>
                    </a:lnTo>
                    <a:cubicBezTo>
                      <a:pt x="1755" y="2211"/>
                      <a:pt x="1808" y="2247"/>
                      <a:pt x="1830" y="2302"/>
                    </a:cubicBezTo>
                    <a:lnTo>
                      <a:pt x="1862" y="2382"/>
                    </a:lnTo>
                    <a:lnTo>
                      <a:pt x="1587" y="2407"/>
                    </a:lnTo>
                    <a:lnTo>
                      <a:pt x="1603" y="2327"/>
                    </a:lnTo>
                    <a:cubicBezTo>
                      <a:pt x="1617" y="2260"/>
                      <a:pt x="1676" y="2211"/>
                      <a:pt x="1744" y="2211"/>
                    </a:cubicBezTo>
                    <a:lnTo>
                      <a:pt x="1776" y="2211"/>
                    </a:lnTo>
                    <a:lnTo>
                      <a:pt x="1792" y="2211"/>
                    </a:lnTo>
                    <a:cubicBezTo>
                      <a:pt x="1851" y="2211"/>
                      <a:pt x="1904" y="2247"/>
                      <a:pt x="1926" y="2302"/>
                    </a:cubicBezTo>
                    <a:lnTo>
                      <a:pt x="1958" y="2382"/>
                    </a:lnTo>
                    <a:lnTo>
                      <a:pt x="1691" y="2382"/>
                    </a:lnTo>
                    <a:lnTo>
                      <a:pt x="1723" y="2302"/>
                    </a:lnTo>
                    <a:cubicBezTo>
                      <a:pt x="1745" y="2247"/>
                      <a:pt x="1798" y="2211"/>
                      <a:pt x="1856" y="2211"/>
                    </a:cubicBezTo>
                    <a:lnTo>
                      <a:pt x="1872" y="2211"/>
                    </a:lnTo>
                    <a:lnTo>
                      <a:pt x="1904" y="2211"/>
                    </a:lnTo>
                    <a:lnTo>
                      <a:pt x="1920" y="2211"/>
                    </a:lnTo>
                    <a:lnTo>
                      <a:pt x="1952" y="2211"/>
                    </a:lnTo>
                    <a:lnTo>
                      <a:pt x="1968" y="2211"/>
                    </a:lnTo>
                    <a:lnTo>
                      <a:pt x="2000" y="2211"/>
                    </a:lnTo>
                    <a:lnTo>
                      <a:pt x="2016" y="2211"/>
                    </a:lnTo>
                    <a:lnTo>
                      <a:pt x="2048" y="2211"/>
                    </a:lnTo>
                    <a:lnTo>
                      <a:pt x="2064" y="2211"/>
                    </a:lnTo>
                    <a:lnTo>
                      <a:pt x="2096" y="2211"/>
                    </a:lnTo>
                    <a:lnTo>
                      <a:pt x="2128" y="2211"/>
                    </a:lnTo>
                    <a:lnTo>
                      <a:pt x="2144" y="2211"/>
                    </a:lnTo>
                    <a:lnTo>
                      <a:pt x="2176" y="2211"/>
                    </a:lnTo>
                    <a:lnTo>
                      <a:pt x="2192" y="2211"/>
                    </a:lnTo>
                    <a:lnTo>
                      <a:pt x="2064" y="2291"/>
                    </a:lnTo>
                    <a:lnTo>
                      <a:pt x="2096" y="2227"/>
                    </a:lnTo>
                    <a:cubicBezTo>
                      <a:pt x="2120" y="2178"/>
                      <a:pt x="2170" y="2147"/>
                      <a:pt x="2224" y="2147"/>
                    </a:cubicBezTo>
                    <a:lnTo>
                      <a:pt x="2240" y="2147"/>
                    </a:lnTo>
                    <a:lnTo>
                      <a:pt x="2272" y="2147"/>
                    </a:lnTo>
                    <a:cubicBezTo>
                      <a:pt x="2339" y="2147"/>
                      <a:pt x="2396" y="2192"/>
                      <a:pt x="2412" y="2257"/>
                    </a:cubicBezTo>
                    <a:lnTo>
                      <a:pt x="2428" y="2321"/>
                    </a:lnTo>
                    <a:lnTo>
                      <a:pt x="2288" y="2211"/>
                    </a:lnTo>
                    <a:lnTo>
                      <a:pt x="2320" y="2211"/>
                    </a:lnTo>
                    <a:lnTo>
                      <a:pt x="2192" y="2291"/>
                    </a:lnTo>
                    <a:lnTo>
                      <a:pt x="2224" y="2227"/>
                    </a:lnTo>
                    <a:cubicBezTo>
                      <a:pt x="2248" y="2178"/>
                      <a:pt x="2298" y="2147"/>
                      <a:pt x="2352" y="2147"/>
                    </a:cubicBezTo>
                    <a:lnTo>
                      <a:pt x="2368" y="2147"/>
                    </a:lnTo>
                    <a:lnTo>
                      <a:pt x="2400" y="2147"/>
                    </a:lnTo>
                    <a:lnTo>
                      <a:pt x="2416" y="2147"/>
                    </a:lnTo>
                    <a:lnTo>
                      <a:pt x="2448" y="2147"/>
                    </a:lnTo>
                    <a:lnTo>
                      <a:pt x="2464" y="2147"/>
                    </a:lnTo>
                    <a:lnTo>
                      <a:pt x="2496" y="2147"/>
                    </a:lnTo>
                    <a:lnTo>
                      <a:pt x="2512" y="2147"/>
                    </a:lnTo>
                    <a:lnTo>
                      <a:pt x="2544" y="2147"/>
                    </a:lnTo>
                    <a:lnTo>
                      <a:pt x="2560" y="2147"/>
                    </a:lnTo>
                    <a:lnTo>
                      <a:pt x="2592" y="2147"/>
                    </a:lnTo>
                    <a:lnTo>
                      <a:pt x="2624" y="2147"/>
                    </a:lnTo>
                    <a:lnTo>
                      <a:pt x="2640" y="2147"/>
                    </a:lnTo>
                    <a:lnTo>
                      <a:pt x="2672" y="2147"/>
                    </a:lnTo>
                    <a:lnTo>
                      <a:pt x="2688" y="2147"/>
                    </a:lnTo>
                    <a:lnTo>
                      <a:pt x="2720" y="2147"/>
                    </a:lnTo>
                    <a:lnTo>
                      <a:pt x="2736" y="2147"/>
                    </a:lnTo>
                    <a:lnTo>
                      <a:pt x="2768" y="2147"/>
                    </a:lnTo>
                    <a:lnTo>
                      <a:pt x="2784" y="2147"/>
                    </a:lnTo>
                    <a:lnTo>
                      <a:pt x="2651" y="2238"/>
                    </a:lnTo>
                    <a:lnTo>
                      <a:pt x="2683" y="2158"/>
                    </a:lnTo>
                    <a:cubicBezTo>
                      <a:pt x="2705" y="2103"/>
                      <a:pt x="2758" y="2067"/>
                      <a:pt x="2816" y="2067"/>
                    </a:cubicBezTo>
                    <a:lnTo>
                      <a:pt x="2848" y="2067"/>
                    </a:lnTo>
                    <a:lnTo>
                      <a:pt x="2864" y="2067"/>
                    </a:lnTo>
                    <a:lnTo>
                      <a:pt x="2896" y="2067"/>
                    </a:lnTo>
                    <a:lnTo>
                      <a:pt x="2912" y="2067"/>
                    </a:lnTo>
                    <a:lnTo>
                      <a:pt x="2944" y="2067"/>
                    </a:lnTo>
                    <a:lnTo>
                      <a:pt x="2960" y="2067"/>
                    </a:lnTo>
                    <a:lnTo>
                      <a:pt x="2992" y="2067"/>
                    </a:lnTo>
                    <a:lnTo>
                      <a:pt x="3008" y="2067"/>
                    </a:lnTo>
                    <a:lnTo>
                      <a:pt x="3040" y="2067"/>
                    </a:lnTo>
                    <a:lnTo>
                      <a:pt x="3056" y="2067"/>
                    </a:lnTo>
                    <a:lnTo>
                      <a:pt x="3088" y="2067"/>
                    </a:lnTo>
                    <a:lnTo>
                      <a:pt x="3120" y="2067"/>
                    </a:lnTo>
                    <a:lnTo>
                      <a:pt x="3136" y="2067"/>
                    </a:lnTo>
                    <a:lnTo>
                      <a:pt x="3003" y="2158"/>
                    </a:lnTo>
                    <a:lnTo>
                      <a:pt x="3035" y="2078"/>
                    </a:lnTo>
                    <a:cubicBezTo>
                      <a:pt x="3057" y="2023"/>
                      <a:pt x="3110" y="1987"/>
                      <a:pt x="3168" y="1987"/>
                    </a:cubicBezTo>
                    <a:lnTo>
                      <a:pt x="3184" y="1987"/>
                    </a:lnTo>
                    <a:lnTo>
                      <a:pt x="3216" y="1987"/>
                    </a:lnTo>
                    <a:lnTo>
                      <a:pt x="3232" y="1987"/>
                    </a:lnTo>
                    <a:lnTo>
                      <a:pt x="3264" y="1987"/>
                    </a:lnTo>
                    <a:lnTo>
                      <a:pt x="3280" y="1987"/>
                    </a:lnTo>
                    <a:lnTo>
                      <a:pt x="3312" y="1987"/>
                    </a:lnTo>
                    <a:lnTo>
                      <a:pt x="3344" y="1987"/>
                    </a:lnTo>
                    <a:lnTo>
                      <a:pt x="3203" y="2103"/>
                    </a:lnTo>
                    <a:lnTo>
                      <a:pt x="3219" y="2023"/>
                    </a:lnTo>
                    <a:cubicBezTo>
                      <a:pt x="3233" y="1956"/>
                      <a:pt x="3292" y="1907"/>
                      <a:pt x="3360" y="1907"/>
                    </a:cubicBezTo>
                    <a:lnTo>
                      <a:pt x="3392" y="1907"/>
                    </a:lnTo>
                    <a:lnTo>
                      <a:pt x="3408" y="1907"/>
                    </a:lnTo>
                    <a:lnTo>
                      <a:pt x="3440" y="1907"/>
                    </a:lnTo>
                    <a:lnTo>
                      <a:pt x="3456" y="1907"/>
                    </a:lnTo>
                    <a:lnTo>
                      <a:pt x="3328" y="1987"/>
                    </a:lnTo>
                    <a:lnTo>
                      <a:pt x="3360" y="1923"/>
                    </a:lnTo>
                    <a:cubicBezTo>
                      <a:pt x="3384" y="1874"/>
                      <a:pt x="3434" y="1843"/>
                      <a:pt x="3488" y="1843"/>
                    </a:cubicBezTo>
                    <a:lnTo>
                      <a:pt x="3504" y="1843"/>
                    </a:lnTo>
                    <a:lnTo>
                      <a:pt x="3536" y="1843"/>
                    </a:lnTo>
                    <a:lnTo>
                      <a:pt x="3552" y="1843"/>
                    </a:lnTo>
                    <a:lnTo>
                      <a:pt x="3584" y="1843"/>
                    </a:lnTo>
                    <a:lnTo>
                      <a:pt x="3451" y="1934"/>
                    </a:lnTo>
                    <a:lnTo>
                      <a:pt x="3483" y="1854"/>
                    </a:lnTo>
                    <a:cubicBezTo>
                      <a:pt x="3505" y="1799"/>
                      <a:pt x="3558" y="1763"/>
                      <a:pt x="3616" y="1763"/>
                    </a:cubicBezTo>
                    <a:lnTo>
                      <a:pt x="3632" y="1763"/>
                    </a:lnTo>
                    <a:lnTo>
                      <a:pt x="3664" y="1763"/>
                    </a:lnTo>
                    <a:lnTo>
                      <a:pt x="3680" y="1763"/>
                    </a:lnTo>
                    <a:lnTo>
                      <a:pt x="3547" y="1854"/>
                    </a:lnTo>
                    <a:lnTo>
                      <a:pt x="3579" y="1774"/>
                    </a:lnTo>
                    <a:cubicBezTo>
                      <a:pt x="3601" y="1719"/>
                      <a:pt x="3654" y="1683"/>
                      <a:pt x="3712" y="1683"/>
                    </a:cubicBezTo>
                    <a:lnTo>
                      <a:pt x="3728" y="1683"/>
                    </a:lnTo>
                    <a:lnTo>
                      <a:pt x="3760" y="1683"/>
                    </a:lnTo>
                    <a:lnTo>
                      <a:pt x="3776" y="1683"/>
                    </a:lnTo>
                    <a:lnTo>
                      <a:pt x="3808" y="1683"/>
                    </a:lnTo>
                    <a:lnTo>
                      <a:pt x="3840" y="1683"/>
                    </a:lnTo>
                    <a:lnTo>
                      <a:pt x="3699" y="1799"/>
                    </a:lnTo>
                    <a:lnTo>
                      <a:pt x="3715" y="1719"/>
                    </a:lnTo>
                    <a:cubicBezTo>
                      <a:pt x="3729" y="1652"/>
                      <a:pt x="3788" y="1603"/>
                      <a:pt x="3856" y="1603"/>
                    </a:cubicBezTo>
                    <a:lnTo>
                      <a:pt x="3888" y="1603"/>
                    </a:lnTo>
                    <a:lnTo>
                      <a:pt x="3904" y="1603"/>
                    </a:lnTo>
                    <a:lnTo>
                      <a:pt x="3936" y="1603"/>
                    </a:lnTo>
                    <a:lnTo>
                      <a:pt x="3952" y="1603"/>
                    </a:lnTo>
                    <a:lnTo>
                      <a:pt x="3824" y="1683"/>
                    </a:lnTo>
                    <a:lnTo>
                      <a:pt x="3856" y="1619"/>
                    </a:lnTo>
                    <a:cubicBezTo>
                      <a:pt x="3880" y="1570"/>
                      <a:pt x="3930" y="1539"/>
                      <a:pt x="3984" y="1539"/>
                    </a:cubicBezTo>
                    <a:lnTo>
                      <a:pt x="4000" y="1539"/>
                    </a:lnTo>
                    <a:lnTo>
                      <a:pt x="4032" y="1539"/>
                    </a:lnTo>
                    <a:lnTo>
                      <a:pt x="4048" y="1539"/>
                    </a:lnTo>
                    <a:lnTo>
                      <a:pt x="4080" y="1539"/>
                    </a:lnTo>
                    <a:lnTo>
                      <a:pt x="4112" y="1539"/>
                    </a:lnTo>
                    <a:lnTo>
                      <a:pt x="4128" y="1539"/>
                    </a:lnTo>
                    <a:lnTo>
                      <a:pt x="4160" y="1539"/>
                    </a:lnTo>
                    <a:lnTo>
                      <a:pt x="4019" y="1655"/>
                    </a:lnTo>
                    <a:lnTo>
                      <a:pt x="4035" y="1575"/>
                    </a:lnTo>
                    <a:cubicBezTo>
                      <a:pt x="4049" y="1508"/>
                      <a:pt x="4108" y="1459"/>
                      <a:pt x="4176" y="1459"/>
                    </a:cubicBezTo>
                    <a:lnTo>
                      <a:pt x="4208" y="1459"/>
                    </a:lnTo>
                    <a:lnTo>
                      <a:pt x="4224" y="1459"/>
                    </a:lnTo>
                    <a:lnTo>
                      <a:pt x="4256" y="1459"/>
                    </a:lnTo>
                    <a:lnTo>
                      <a:pt x="4115" y="1575"/>
                    </a:lnTo>
                    <a:lnTo>
                      <a:pt x="4131" y="1495"/>
                    </a:lnTo>
                    <a:cubicBezTo>
                      <a:pt x="4145" y="1428"/>
                      <a:pt x="4204" y="1379"/>
                      <a:pt x="4272" y="1379"/>
                    </a:cubicBezTo>
                    <a:lnTo>
                      <a:pt x="4304" y="1379"/>
                    </a:lnTo>
                    <a:lnTo>
                      <a:pt x="4320" y="1379"/>
                    </a:lnTo>
                    <a:lnTo>
                      <a:pt x="4187" y="1470"/>
                    </a:lnTo>
                    <a:lnTo>
                      <a:pt x="4219" y="1390"/>
                    </a:lnTo>
                    <a:cubicBezTo>
                      <a:pt x="4241" y="1335"/>
                      <a:pt x="4294" y="1299"/>
                      <a:pt x="4352" y="1299"/>
                    </a:cubicBezTo>
                    <a:lnTo>
                      <a:pt x="4384" y="1299"/>
                    </a:lnTo>
                    <a:lnTo>
                      <a:pt x="4400" y="1299"/>
                    </a:lnTo>
                    <a:lnTo>
                      <a:pt x="4432" y="1299"/>
                    </a:lnTo>
                    <a:lnTo>
                      <a:pt x="4293" y="1409"/>
                    </a:lnTo>
                    <a:lnTo>
                      <a:pt x="4309" y="1345"/>
                    </a:lnTo>
                    <a:cubicBezTo>
                      <a:pt x="4325" y="1280"/>
                      <a:pt x="4382" y="1235"/>
                      <a:pt x="4448" y="1235"/>
                    </a:cubicBezTo>
                    <a:lnTo>
                      <a:pt x="4480" y="1235"/>
                    </a:lnTo>
                    <a:lnTo>
                      <a:pt x="4496" y="1235"/>
                    </a:lnTo>
                    <a:lnTo>
                      <a:pt x="4363" y="1326"/>
                    </a:lnTo>
                    <a:lnTo>
                      <a:pt x="4395" y="1246"/>
                    </a:lnTo>
                    <a:cubicBezTo>
                      <a:pt x="4417" y="1191"/>
                      <a:pt x="4470" y="1155"/>
                      <a:pt x="4528" y="1155"/>
                    </a:cubicBezTo>
                    <a:lnTo>
                      <a:pt x="4544" y="1155"/>
                    </a:lnTo>
                    <a:lnTo>
                      <a:pt x="4576" y="1155"/>
                    </a:lnTo>
                    <a:lnTo>
                      <a:pt x="4443" y="1246"/>
                    </a:lnTo>
                    <a:lnTo>
                      <a:pt x="4475" y="1166"/>
                    </a:lnTo>
                    <a:cubicBezTo>
                      <a:pt x="4497" y="1111"/>
                      <a:pt x="4550" y="1075"/>
                      <a:pt x="4608" y="1075"/>
                    </a:cubicBezTo>
                    <a:lnTo>
                      <a:pt x="4624" y="1075"/>
                    </a:lnTo>
                    <a:lnTo>
                      <a:pt x="4491" y="1166"/>
                    </a:lnTo>
                    <a:lnTo>
                      <a:pt x="4523" y="1086"/>
                    </a:lnTo>
                    <a:lnTo>
                      <a:pt x="4533" y="1041"/>
                    </a:lnTo>
                    <a:cubicBezTo>
                      <a:pt x="4549" y="976"/>
                      <a:pt x="4606" y="931"/>
                      <a:pt x="4672" y="931"/>
                    </a:cubicBezTo>
                    <a:lnTo>
                      <a:pt x="4704" y="931"/>
                    </a:lnTo>
                    <a:lnTo>
                      <a:pt x="4563" y="1047"/>
                    </a:lnTo>
                    <a:lnTo>
                      <a:pt x="4579" y="967"/>
                    </a:lnTo>
                    <a:cubicBezTo>
                      <a:pt x="4593" y="900"/>
                      <a:pt x="4652" y="851"/>
                      <a:pt x="4720" y="851"/>
                    </a:cubicBezTo>
                    <a:lnTo>
                      <a:pt x="4752" y="851"/>
                    </a:lnTo>
                    <a:lnTo>
                      <a:pt x="4611" y="967"/>
                    </a:lnTo>
                    <a:lnTo>
                      <a:pt x="4627" y="887"/>
                    </a:lnTo>
                    <a:cubicBezTo>
                      <a:pt x="4641" y="820"/>
                      <a:pt x="4700" y="771"/>
                      <a:pt x="4768" y="771"/>
                    </a:cubicBezTo>
                    <a:lnTo>
                      <a:pt x="4800" y="771"/>
                    </a:lnTo>
                    <a:lnTo>
                      <a:pt x="4659" y="887"/>
                    </a:lnTo>
                    <a:lnTo>
                      <a:pt x="4675" y="807"/>
                    </a:lnTo>
                    <a:cubicBezTo>
                      <a:pt x="4678" y="795"/>
                      <a:pt x="4682" y="783"/>
                      <a:pt x="4688" y="771"/>
                    </a:cubicBezTo>
                    <a:lnTo>
                      <a:pt x="4720" y="707"/>
                    </a:lnTo>
                    <a:cubicBezTo>
                      <a:pt x="4744" y="658"/>
                      <a:pt x="4794" y="627"/>
                      <a:pt x="4848" y="627"/>
                    </a:cubicBezTo>
                    <a:lnTo>
                      <a:pt x="4880" y="627"/>
                    </a:lnTo>
                    <a:lnTo>
                      <a:pt x="4739" y="743"/>
                    </a:lnTo>
                    <a:lnTo>
                      <a:pt x="4755" y="663"/>
                    </a:lnTo>
                    <a:cubicBezTo>
                      <a:pt x="4757" y="655"/>
                      <a:pt x="4760" y="646"/>
                      <a:pt x="4763" y="638"/>
                    </a:cubicBezTo>
                    <a:lnTo>
                      <a:pt x="4795" y="558"/>
                    </a:lnTo>
                    <a:lnTo>
                      <a:pt x="4805" y="513"/>
                    </a:lnTo>
                    <a:cubicBezTo>
                      <a:pt x="4821" y="448"/>
                      <a:pt x="4878" y="403"/>
                      <a:pt x="4944" y="403"/>
                    </a:cubicBezTo>
                    <a:lnTo>
                      <a:pt x="4976" y="403"/>
                    </a:lnTo>
                    <a:lnTo>
                      <a:pt x="4835" y="519"/>
                    </a:lnTo>
                    <a:lnTo>
                      <a:pt x="4851" y="439"/>
                    </a:lnTo>
                    <a:cubicBezTo>
                      <a:pt x="4853" y="431"/>
                      <a:pt x="4856" y="422"/>
                      <a:pt x="4859" y="414"/>
                    </a:cubicBezTo>
                    <a:lnTo>
                      <a:pt x="4891" y="334"/>
                    </a:lnTo>
                    <a:lnTo>
                      <a:pt x="4883" y="359"/>
                    </a:lnTo>
                    <a:lnTo>
                      <a:pt x="4899" y="279"/>
                    </a:lnTo>
                    <a:cubicBezTo>
                      <a:pt x="4902" y="267"/>
                      <a:pt x="4906" y="255"/>
                      <a:pt x="4912" y="243"/>
                    </a:cubicBezTo>
                    <a:lnTo>
                      <a:pt x="4944" y="179"/>
                    </a:lnTo>
                    <a:lnTo>
                      <a:pt x="4971" y="110"/>
                    </a:lnTo>
                    <a:cubicBezTo>
                      <a:pt x="5000" y="36"/>
                      <a:pt x="5084" y="0"/>
                      <a:pt x="5158" y="30"/>
                    </a:cubicBezTo>
                    <a:cubicBezTo>
                      <a:pt x="5232" y="59"/>
                      <a:pt x="5268" y="143"/>
                      <a:pt x="5238" y="217"/>
                    </a:cubicBezTo>
                    <a:lnTo>
                      <a:pt x="5201" y="308"/>
                    </a:lnTo>
                    <a:lnTo>
                      <a:pt x="5169" y="372"/>
                    </a:lnTo>
                    <a:lnTo>
                      <a:pt x="5182" y="336"/>
                    </a:lnTo>
                    <a:lnTo>
                      <a:pt x="5166" y="416"/>
                    </a:lnTo>
                    <a:cubicBezTo>
                      <a:pt x="5164" y="424"/>
                      <a:pt x="5161" y="433"/>
                      <a:pt x="5158" y="441"/>
                    </a:cubicBezTo>
                    <a:lnTo>
                      <a:pt x="5126" y="521"/>
                    </a:lnTo>
                    <a:lnTo>
                      <a:pt x="5134" y="496"/>
                    </a:lnTo>
                    <a:lnTo>
                      <a:pt x="5118" y="576"/>
                    </a:lnTo>
                    <a:cubicBezTo>
                      <a:pt x="5104" y="643"/>
                      <a:pt x="5045" y="691"/>
                      <a:pt x="4976" y="691"/>
                    </a:cubicBezTo>
                    <a:lnTo>
                      <a:pt x="4944" y="691"/>
                    </a:lnTo>
                    <a:lnTo>
                      <a:pt x="5084" y="582"/>
                    </a:lnTo>
                    <a:lnTo>
                      <a:pt x="5062" y="665"/>
                    </a:lnTo>
                    <a:lnTo>
                      <a:pt x="5030" y="745"/>
                    </a:lnTo>
                    <a:lnTo>
                      <a:pt x="5038" y="720"/>
                    </a:lnTo>
                    <a:lnTo>
                      <a:pt x="5022" y="800"/>
                    </a:lnTo>
                    <a:cubicBezTo>
                      <a:pt x="5008" y="867"/>
                      <a:pt x="4949" y="915"/>
                      <a:pt x="4880" y="915"/>
                    </a:cubicBezTo>
                    <a:lnTo>
                      <a:pt x="4848" y="915"/>
                    </a:lnTo>
                    <a:lnTo>
                      <a:pt x="4977" y="836"/>
                    </a:lnTo>
                    <a:lnTo>
                      <a:pt x="4945" y="900"/>
                    </a:lnTo>
                    <a:lnTo>
                      <a:pt x="4958" y="864"/>
                    </a:lnTo>
                    <a:lnTo>
                      <a:pt x="4942" y="944"/>
                    </a:lnTo>
                    <a:cubicBezTo>
                      <a:pt x="4928" y="1011"/>
                      <a:pt x="4869" y="1059"/>
                      <a:pt x="4800" y="1059"/>
                    </a:cubicBezTo>
                    <a:lnTo>
                      <a:pt x="4768" y="1059"/>
                    </a:lnTo>
                    <a:lnTo>
                      <a:pt x="4910" y="944"/>
                    </a:lnTo>
                    <a:lnTo>
                      <a:pt x="4894" y="1024"/>
                    </a:lnTo>
                    <a:cubicBezTo>
                      <a:pt x="4880" y="1091"/>
                      <a:pt x="4821" y="1139"/>
                      <a:pt x="4752" y="1139"/>
                    </a:cubicBezTo>
                    <a:lnTo>
                      <a:pt x="4720" y="1139"/>
                    </a:lnTo>
                    <a:lnTo>
                      <a:pt x="4862" y="1024"/>
                    </a:lnTo>
                    <a:lnTo>
                      <a:pt x="4846" y="1104"/>
                    </a:lnTo>
                    <a:cubicBezTo>
                      <a:pt x="4832" y="1171"/>
                      <a:pt x="4773" y="1219"/>
                      <a:pt x="4704" y="1219"/>
                    </a:cubicBezTo>
                    <a:lnTo>
                      <a:pt x="4672" y="1219"/>
                    </a:lnTo>
                    <a:lnTo>
                      <a:pt x="4812" y="1110"/>
                    </a:lnTo>
                    <a:lnTo>
                      <a:pt x="4790" y="1193"/>
                    </a:lnTo>
                    <a:lnTo>
                      <a:pt x="4758" y="1273"/>
                    </a:lnTo>
                    <a:cubicBezTo>
                      <a:pt x="4736" y="1328"/>
                      <a:pt x="4683" y="1363"/>
                      <a:pt x="4624" y="1363"/>
                    </a:cubicBezTo>
                    <a:lnTo>
                      <a:pt x="4608" y="1363"/>
                    </a:lnTo>
                    <a:lnTo>
                      <a:pt x="4742" y="1273"/>
                    </a:lnTo>
                    <a:lnTo>
                      <a:pt x="4710" y="1353"/>
                    </a:lnTo>
                    <a:cubicBezTo>
                      <a:pt x="4688" y="1408"/>
                      <a:pt x="4635" y="1443"/>
                      <a:pt x="4576" y="1443"/>
                    </a:cubicBezTo>
                    <a:lnTo>
                      <a:pt x="4544" y="1443"/>
                    </a:lnTo>
                    <a:lnTo>
                      <a:pt x="4528" y="1443"/>
                    </a:lnTo>
                    <a:lnTo>
                      <a:pt x="4662" y="1353"/>
                    </a:lnTo>
                    <a:lnTo>
                      <a:pt x="4630" y="1433"/>
                    </a:lnTo>
                    <a:cubicBezTo>
                      <a:pt x="4608" y="1488"/>
                      <a:pt x="4555" y="1523"/>
                      <a:pt x="4496" y="1523"/>
                    </a:cubicBezTo>
                    <a:lnTo>
                      <a:pt x="4480" y="1523"/>
                    </a:lnTo>
                    <a:lnTo>
                      <a:pt x="4448" y="1523"/>
                    </a:lnTo>
                    <a:lnTo>
                      <a:pt x="4588" y="1414"/>
                    </a:lnTo>
                    <a:lnTo>
                      <a:pt x="4572" y="1478"/>
                    </a:lnTo>
                    <a:cubicBezTo>
                      <a:pt x="4556" y="1542"/>
                      <a:pt x="4499" y="1587"/>
                      <a:pt x="4432" y="1587"/>
                    </a:cubicBezTo>
                    <a:lnTo>
                      <a:pt x="4400" y="1587"/>
                    </a:lnTo>
                    <a:lnTo>
                      <a:pt x="4384" y="1587"/>
                    </a:lnTo>
                    <a:lnTo>
                      <a:pt x="4352" y="1587"/>
                    </a:lnTo>
                    <a:lnTo>
                      <a:pt x="4486" y="1497"/>
                    </a:lnTo>
                    <a:lnTo>
                      <a:pt x="4454" y="1577"/>
                    </a:lnTo>
                    <a:cubicBezTo>
                      <a:pt x="4432" y="1632"/>
                      <a:pt x="4379" y="1667"/>
                      <a:pt x="4320" y="1667"/>
                    </a:cubicBezTo>
                    <a:lnTo>
                      <a:pt x="4304" y="1667"/>
                    </a:lnTo>
                    <a:lnTo>
                      <a:pt x="4272" y="1667"/>
                    </a:lnTo>
                    <a:lnTo>
                      <a:pt x="4414" y="1552"/>
                    </a:lnTo>
                    <a:lnTo>
                      <a:pt x="4398" y="1632"/>
                    </a:lnTo>
                    <a:cubicBezTo>
                      <a:pt x="4384" y="1699"/>
                      <a:pt x="4325" y="1747"/>
                      <a:pt x="4256" y="1747"/>
                    </a:cubicBezTo>
                    <a:lnTo>
                      <a:pt x="4224" y="1747"/>
                    </a:lnTo>
                    <a:lnTo>
                      <a:pt x="4208" y="1747"/>
                    </a:lnTo>
                    <a:lnTo>
                      <a:pt x="4176" y="1747"/>
                    </a:lnTo>
                    <a:lnTo>
                      <a:pt x="4318" y="1632"/>
                    </a:lnTo>
                    <a:lnTo>
                      <a:pt x="4302" y="1712"/>
                    </a:lnTo>
                    <a:cubicBezTo>
                      <a:pt x="4288" y="1779"/>
                      <a:pt x="4229" y="1827"/>
                      <a:pt x="4160" y="1827"/>
                    </a:cubicBezTo>
                    <a:lnTo>
                      <a:pt x="4128" y="1827"/>
                    </a:lnTo>
                    <a:lnTo>
                      <a:pt x="4112" y="1827"/>
                    </a:lnTo>
                    <a:lnTo>
                      <a:pt x="4080" y="1827"/>
                    </a:lnTo>
                    <a:lnTo>
                      <a:pt x="4048" y="1827"/>
                    </a:lnTo>
                    <a:lnTo>
                      <a:pt x="4032" y="1827"/>
                    </a:lnTo>
                    <a:lnTo>
                      <a:pt x="4000" y="1827"/>
                    </a:lnTo>
                    <a:lnTo>
                      <a:pt x="3984" y="1827"/>
                    </a:lnTo>
                    <a:lnTo>
                      <a:pt x="4113" y="1748"/>
                    </a:lnTo>
                    <a:lnTo>
                      <a:pt x="4081" y="1812"/>
                    </a:lnTo>
                    <a:cubicBezTo>
                      <a:pt x="4057" y="1861"/>
                      <a:pt x="4007" y="1891"/>
                      <a:pt x="3952" y="1891"/>
                    </a:cubicBezTo>
                    <a:lnTo>
                      <a:pt x="3936" y="1891"/>
                    </a:lnTo>
                    <a:lnTo>
                      <a:pt x="3904" y="1891"/>
                    </a:lnTo>
                    <a:lnTo>
                      <a:pt x="3888" y="1891"/>
                    </a:lnTo>
                    <a:lnTo>
                      <a:pt x="3856" y="1891"/>
                    </a:lnTo>
                    <a:lnTo>
                      <a:pt x="3998" y="1776"/>
                    </a:lnTo>
                    <a:lnTo>
                      <a:pt x="3982" y="1856"/>
                    </a:lnTo>
                    <a:cubicBezTo>
                      <a:pt x="3968" y="1923"/>
                      <a:pt x="3909" y="1971"/>
                      <a:pt x="3840" y="1971"/>
                    </a:cubicBezTo>
                    <a:lnTo>
                      <a:pt x="3808" y="1971"/>
                    </a:lnTo>
                    <a:lnTo>
                      <a:pt x="3776" y="1971"/>
                    </a:lnTo>
                    <a:lnTo>
                      <a:pt x="3760" y="1971"/>
                    </a:lnTo>
                    <a:lnTo>
                      <a:pt x="3728" y="1971"/>
                    </a:lnTo>
                    <a:lnTo>
                      <a:pt x="3712" y="1971"/>
                    </a:lnTo>
                    <a:lnTo>
                      <a:pt x="3846" y="1881"/>
                    </a:lnTo>
                    <a:lnTo>
                      <a:pt x="3814" y="1961"/>
                    </a:lnTo>
                    <a:cubicBezTo>
                      <a:pt x="3792" y="2016"/>
                      <a:pt x="3739" y="2051"/>
                      <a:pt x="3680" y="2051"/>
                    </a:cubicBezTo>
                    <a:lnTo>
                      <a:pt x="3664" y="2051"/>
                    </a:lnTo>
                    <a:lnTo>
                      <a:pt x="3632" y="2051"/>
                    </a:lnTo>
                    <a:lnTo>
                      <a:pt x="3616" y="2051"/>
                    </a:lnTo>
                    <a:lnTo>
                      <a:pt x="3750" y="1961"/>
                    </a:lnTo>
                    <a:lnTo>
                      <a:pt x="3718" y="2041"/>
                    </a:lnTo>
                    <a:cubicBezTo>
                      <a:pt x="3696" y="2096"/>
                      <a:pt x="3643" y="2131"/>
                      <a:pt x="3584" y="2131"/>
                    </a:cubicBezTo>
                    <a:lnTo>
                      <a:pt x="3552" y="2131"/>
                    </a:lnTo>
                    <a:lnTo>
                      <a:pt x="3536" y="2131"/>
                    </a:lnTo>
                    <a:lnTo>
                      <a:pt x="3504" y="2131"/>
                    </a:lnTo>
                    <a:lnTo>
                      <a:pt x="3488" y="2131"/>
                    </a:lnTo>
                    <a:lnTo>
                      <a:pt x="3617" y="2052"/>
                    </a:lnTo>
                    <a:lnTo>
                      <a:pt x="3585" y="2116"/>
                    </a:lnTo>
                    <a:cubicBezTo>
                      <a:pt x="3561" y="2165"/>
                      <a:pt x="3511" y="2195"/>
                      <a:pt x="3456" y="2195"/>
                    </a:cubicBezTo>
                    <a:lnTo>
                      <a:pt x="3440" y="2195"/>
                    </a:lnTo>
                    <a:lnTo>
                      <a:pt x="3408" y="2195"/>
                    </a:lnTo>
                    <a:lnTo>
                      <a:pt x="3392" y="2195"/>
                    </a:lnTo>
                    <a:lnTo>
                      <a:pt x="3360" y="2195"/>
                    </a:lnTo>
                    <a:lnTo>
                      <a:pt x="3502" y="2080"/>
                    </a:lnTo>
                    <a:lnTo>
                      <a:pt x="3486" y="2160"/>
                    </a:lnTo>
                    <a:cubicBezTo>
                      <a:pt x="3472" y="2227"/>
                      <a:pt x="3413" y="2275"/>
                      <a:pt x="3344" y="2275"/>
                    </a:cubicBezTo>
                    <a:lnTo>
                      <a:pt x="3312" y="2275"/>
                    </a:lnTo>
                    <a:lnTo>
                      <a:pt x="3280" y="2275"/>
                    </a:lnTo>
                    <a:lnTo>
                      <a:pt x="3264" y="2275"/>
                    </a:lnTo>
                    <a:lnTo>
                      <a:pt x="3232" y="2275"/>
                    </a:lnTo>
                    <a:lnTo>
                      <a:pt x="3216" y="2275"/>
                    </a:lnTo>
                    <a:lnTo>
                      <a:pt x="3184" y="2275"/>
                    </a:lnTo>
                    <a:lnTo>
                      <a:pt x="3168" y="2275"/>
                    </a:lnTo>
                    <a:lnTo>
                      <a:pt x="3302" y="2185"/>
                    </a:lnTo>
                    <a:lnTo>
                      <a:pt x="3270" y="2265"/>
                    </a:lnTo>
                    <a:cubicBezTo>
                      <a:pt x="3248" y="2320"/>
                      <a:pt x="3195" y="2355"/>
                      <a:pt x="3136" y="2355"/>
                    </a:cubicBezTo>
                    <a:lnTo>
                      <a:pt x="3120" y="2355"/>
                    </a:lnTo>
                    <a:lnTo>
                      <a:pt x="3088" y="2355"/>
                    </a:lnTo>
                    <a:lnTo>
                      <a:pt x="3056" y="2355"/>
                    </a:lnTo>
                    <a:lnTo>
                      <a:pt x="3040" y="2355"/>
                    </a:lnTo>
                    <a:lnTo>
                      <a:pt x="3008" y="2355"/>
                    </a:lnTo>
                    <a:lnTo>
                      <a:pt x="2992" y="2355"/>
                    </a:lnTo>
                    <a:lnTo>
                      <a:pt x="2960" y="2355"/>
                    </a:lnTo>
                    <a:lnTo>
                      <a:pt x="2944" y="2355"/>
                    </a:lnTo>
                    <a:lnTo>
                      <a:pt x="2912" y="2355"/>
                    </a:lnTo>
                    <a:lnTo>
                      <a:pt x="2896" y="2355"/>
                    </a:lnTo>
                    <a:lnTo>
                      <a:pt x="2864" y="2355"/>
                    </a:lnTo>
                    <a:lnTo>
                      <a:pt x="2848" y="2355"/>
                    </a:lnTo>
                    <a:lnTo>
                      <a:pt x="2816" y="2355"/>
                    </a:lnTo>
                    <a:lnTo>
                      <a:pt x="2950" y="2265"/>
                    </a:lnTo>
                    <a:lnTo>
                      <a:pt x="2918" y="2345"/>
                    </a:lnTo>
                    <a:cubicBezTo>
                      <a:pt x="2896" y="2400"/>
                      <a:pt x="2843" y="2435"/>
                      <a:pt x="2784" y="2435"/>
                    </a:cubicBezTo>
                    <a:lnTo>
                      <a:pt x="2768" y="2435"/>
                    </a:lnTo>
                    <a:lnTo>
                      <a:pt x="2736" y="2435"/>
                    </a:lnTo>
                    <a:lnTo>
                      <a:pt x="2720" y="2435"/>
                    </a:lnTo>
                    <a:lnTo>
                      <a:pt x="2688" y="2435"/>
                    </a:lnTo>
                    <a:lnTo>
                      <a:pt x="2672" y="2435"/>
                    </a:lnTo>
                    <a:lnTo>
                      <a:pt x="2640" y="2435"/>
                    </a:lnTo>
                    <a:lnTo>
                      <a:pt x="2624" y="2435"/>
                    </a:lnTo>
                    <a:lnTo>
                      <a:pt x="2592" y="2435"/>
                    </a:lnTo>
                    <a:lnTo>
                      <a:pt x="2560" y="2435"/>
                    </a:lnTo>
                    <a:lnTo>
                      <a:pt x="2544" y="2435"/>
                    </a:lnTo>
                    <a:lnTo>
                      <a:pt x="2512" y="2435"/>
                    </a:lnTo>
                    <a:lnTo>
                      <a:pt x="2496" y="2435"/>
                    </a:lnTo>
                    <a:lnTo>
                      <a:pt x="2464" y="2435"/>
                    </a:lnTo>
                    <a:lnTo>
                      <a:pt x="2448" y="2435"/>
                    </a:lnTo>
                    <a:lnTo>
                      <a:pt x="2416" y="2435"/>
                    </a:lnTo>
                    <a:lnTo>
                      <a:pt x="2400" y="2435"/>
                    </a:lnTo>
                    <a:lnTo>
                      <a:pt x="2368" y="2435"/>
                    </a:lnTo>
                    <a:lnTo>
                      <a:pt x="2352" y="2435"/>
                    </a:lnTo>
                    <a:lnTo>
                      <a:pt x="2481" y="2356"/>
                    </a:lnTo>
                    <a:lnTo>
                      <a:pt x="2449" y="2420"/>
                    </a:lnTo>
                    <a:cubicBezTo>
                      <a:pt x="2425" y="2469"/>
                      <a:pt x="2375" y="2499"/>
                      <a:pt x="2320" y="2499"/>
                    </a:cubicBezTo>
                    <a:lnTo>
                      <a:pt x="2288" y="2499"/>
                    </a:lnTo>
                    <a:cubicBezTo>
                      <a:pt x="2222" y="2499"/>
                      <a:pt x="2165" y="2454"/>
                      <a:pt x="2149" y="2390"/>
                    </a:cubicBezTo>
                    <a:lnTo>
                      <a:pt x="2133" y="2326"/>
                    </a:lnTo>
                    <a:lnTo>
                      <a:pt x="2272" y="2435"/>
                    </a:lnTo>
                    <a:lnTo>
                      <a:pt x="2240" y="2435"/>
                    </a:lnTo>
                    <a:lnTo>
                      <a:pt x="2224" y="2435"/>
                    </a:lnTo>
                    <a:lnTo>
                      <a:pt x="2353" y="2356"/>
                    </a:lnTo>
                    <a:lnTo>
                      <a:pt x="2321" y="2420"/>
                    </a:lnTo>
                    <a:cubicBezTo>
                      <a:pt x="2297" y="2469"/>
                      <a:pt x="2247" y="2499"/>
                      <a:pt x="2192" y="2499"/>
                    </a:cubicBezTo>
                    <a:lnTo>
                      <a:pt x="2176" y="2499"/>
                    </a:lnTo>
                    <a:lnTo>
                      <a:pt x="2144" y="2499"/>
                    </a:lnTo>
                    <a:lnTo>
                      <a:pt x="2128" y="2499"/>
                    </a:lnTo>
                    <a:lnTo>
                      <a:pt x="2096" y="2499"/>
                    </a:lnTo>
                    <a:lnTo>
                      <a:pt x="2064" y="2499"/>
                    </a:lnTo>
                    <a:lnTo>
                      <a:pt x="2048" y="2499"/>
                    </a:lnTo>
                    <a:lnTo>
                      <a:pt x="2016" y="2499"/>
                    </a:lnTo>
                    <a:lnTo>
                      <a:pt x="2000" y="2499"/>
                    </a:lnTo>
                    <a:lnTo>
                      <a:pt x="1968" y="2499"/>
                    </a:lnTo>
                    <a:lnTo>
                      <a:pt x="1952" y="2499"/>
                    </a:lnTo>
                    <a:lnTo>
                      <a:pt x="1920" y="2499"/>
                    </a:lnTo>
                    <a:lnTo>
                      <a:pt x="1904" y="2499"/>
                    </a:lnTo>
                    <a:lnTo>
                      <a:pt x="1872" y="2499"/>
                    </a:lnTo>
                    <a:lnTo>
                      <a:pt x="1856" y="2499"/>
                    </a:lnTo>
                    <a:lnTo>
                      <a:pt x="1990" y="2409"/>
                    </a:lnTo>
                    <a:lnTo>
                      <a:pt x="1958" y="2489"/>
                    </a:lnTo>
                    <a:cubicBezTo>
                      <a:pt x="1936" y="2544"/>
                      <a:pt x="1883" y="2579"/>
                      <a:pt x="1824" y="2579"/>
                    </a:cubicBezTo>
                    <a:cubicBezTo>
                      <a:pt x="1766" y="2579"/>
                      <a:pt x="1713" y="2544"/>
                      <a:pt x="1691" y="2489"/>
                    </a:cubicBezTo>
                    <a:lnTo>
                      <a:pt x="1659" y="2409"/>
                    </a:lnTo>
                    <a:lnTo>
                      <a:pt x="1792" y="2499"/>
                    </a:lnTo>
                    <a:lnTo>
                      <a:pt x="1776" y="2499"/>
                    </a:lnTo>
                    <a:lnTo>
                      <a:pt x="1744" y="2499"/>
                    </a:lnTo>
                    <a:lnTo>
                      <a:pt x="1886" y="2384"/>
                    </a:lnTo>
                    <a:lnTo>
                      <a:pt x="1870" y="2464"/>
                    </a:lnTo>
                    <a:cubicBezTo>
                      <a:pt x="1857" y="2526"/>
                      <a:pt x="1805" y="2573"/>
                      <a:pt x="1742" y="2579"/>
                    </a:cubicBezTo>
                    <a:cubicBezTo>
                      <a:pt x="1678" y="2585"/>
                      <a:pt x="1618" y="2548"/>
                      <a:pt x="1595" y="2489"/>
                    </a:cubicBezTo>
                    <a:lnTo>
                      <a:pt x="1563" y="2409"/>
                    </a:lnTo>
                    <a:lnTo>
                      <a:pt x="1696" y="2499"/>
                    </a:lnTo>
                    <a:lnTo>
                      <a:pt x="1680" y="2499"/>
                    </a:lnTo>
                    <a:lnTo>
                      <a:pt x="1648" y="2499"/>
                    </a:lnTo>
                    <a:lnTo>
                      <a:pt x="1632" y="2499"/>
                    </a:lnTo>
                    <a:lnTo>
                      <a:pt x="1766" y="2409"/>
                    </a:lnTo>
                    <a:lnTo>
                      <a:pt x="1734" y="2489"/>
                    </a:lnTo>
                    <a:cubicBezTo>
                      <a:pt x="1712" y="2544"/>
                      <a:pt x="1659" y="2579"/>
                      <a:pt x="1600" y="2579"/>
                    </a:cubicBezTo>
                    <a:cubicBezTo>
                      <a:pt x="1542" y="2579"/>
                      <a:pt x="1489" y="2544"/>
                      <a:pt x="1467" y="2489"/>
                    </a:cubicBezTo>
                    <a:lnTo>
                      <a:pt x="1435" y="2409"/>
                    </a:lnTo>
                    <a:lnTo>
                      <a:pt x="1568" y="2499"/>
                    </a:lnTo>
                    <a:lnTo>
                      <a:pt x="1552" y="2499"/>
                    </a:lnTo>
                    <a:lnTo>
                      <a:pt x="1520" y="2499"/>
                    </a:lnTo>
                    <a:lnTo>
                      <a:pt x="1662" y="2384"/>
                    </a:lnTo>
                    <a:lnTo>
                      <a:pt x="1646" y="2464"/>
                    </a:lnTo>
                    <a:cubicBezTo>
                      <a:pt x="1632" y="2531"/>
                      <a:pt x="1573" y="2579"/>
                      <a:pt x="1504" y="2579"/>
                    </a:cubicBezTo>
                    <a:lnTo>
                      <a:pt x="1472" y="2579"/>
                    </a:lnTo>
                    <a:lnTo>
                      <a:pt x="1456" y="2579"/>
                    </a:lnTo>
                    <a:lnTo>
                      <a:pt x="1424" y="2579"/>
                    </a:lnTo>
                    <a:lnTo>
                      <a:pt x="1408" y="2579"/>
                    </a:lnTo>
                    <a:lnTo>
                      <a:pt x="1376" y="2579"/>
                    </a:lnTo>
                    <a:lnTo>
                      <a:pt x="1360" y="2579"/>
                    </a:lnTo>
                    <a:lnTo>
                      <a:pt x="1328" y="2579"/>
                    </a:lnTo>
                    <a:lnTo>
                      <a:pt x="1296" y="2579"/>
                    </a:lnTo>
                    <a:lnTo>
                      <a:pt x="1280" y="2579"/>
                    </a:lnTo>
                    <a:cubicBezTo>
                      <a:pt x="1222" y="2579"/>
                      <a:pt x="1169" y="2544"/>
                      <a:pt x="1147" y="2489"/>
                    </a:cubicBezTo>
                    <a:lnTo>
                      <a:pt x="1115" y="2409"/>
                    </a:lnTo>
                    <a:lnTo>
                      <a:pt x="1248" y="2499"/>
                    </a:lnTo>
                    <a:lnTo>
                      <a:pt x="1232" y="2499"/>
                    </a:lnTo>
                    <a:lnTo>
                      <a:pt x="1200" y="2499"/>
                    </a:lnTo>
                    <a:lnTo>
                      <a:pt x="1342" y="2384"/>
                    </a:lnTo>
                    <a:lnTo>
                      <a:pt x="1326" y="2464"/>
                    </a:lnTo>
                    <a:cubicBezTo>
                      <a:pt x="1312" y="2531"/>
                      <a:pt x="1253" y="2579"/>
                      <a:pt x="1184" y="2579"/>
                    </a:cubicBezTo>
                    <a:lnTo>
                      <a:pt x="1152" y="2579"/>
                    </a:lnTo>
                    <a:lnTo>
                      <a:pt x="1136" y="2579"/>
                    </a:lnTo>
                    <a:lnTo>
                      <a:pt x="1104" y="2579"/>
                    </a:lnTo>
                    <a:lnTo>
                      <a:pt x="1088" y="2579"/>
                    </a:lnTo>
                    <a:lnTo>
                      <a:pt x="1056" y="2579"/>
                    </a:lnTo>
                    <a:lnTo>
                      <a:pt x="1024" y="2579"/>
                    </a:lnTo>
                    <a:lnTo>
                      <a:pt x="1008" y="2579"/>
                    </a:lnTo>
                    <a:lnTo>
                      <a:pt x="976" y="2579"/>
                    </a:lnTo>
                    <a:lnTo>
                      <a:pt x="960" y="2579"/>
                    </a:lnTo>
                    <a:lnTo>
                      <a:pt x="928" y="2579"/>
                    </a:lnTo>
                    <a:lnTo>
                      <a:pt x="912" y="2579"/>
                    </a:lnTo>
                    <a:lnTo>
                      <a:pt x="880" y="2579"/>
                    </a:lnTo>
                    <a:lnTo>
                      <a:pt x="864" y="2579"/>
                    </a:lnTo>
                    <a:lnTo>
                      <a:pt x="832" y="2579"/>
                    </a:lnTo>
                    <a:lnTo>
                      <a:pt x="800" y="2579"/>
                    </a:lnTo>
                    <a:lnTo>
                      <a:pt x="784" y="2579"/>
                    </a:lnTo>
                    <a:lnTo>
                      <a:pt x="752" y="2579"/>
                    </a:lnTo>
                    <a:lnTo>
                      <a:pt x="736" y="2579"/>
                    </a:lnTo>
                    <a:lnTo>
                      <a:pt x="704" y="2579"/>
                    </a:lnTo>
                    <a:lnTo>
                      <a:pt x="688" y="2579"/>
                    </a:lnTo>
                    <a:cubicBezTo>
                      <a:pt x="630" y="2579"/>
                      <a:pt x="577" y="2544"/>
                      <a:pt x="555" y="2489"/>
                    </a:cubicBezTo>
                    <a:lnTo>
                      <a:pt x="523" y="2409"/>
                    </a:lnTo>
                    <a:lnTo>
                      <a:pt x="656" y="2499"/>
                    </a:lnTo>
                    <a:lnTo>
                      <a:pt x="640" y="2499"/>
                    </a:lnTo>
                    <a:lnTo>
                      <a:pt x="608" y="2499"/>
                    </a:lnTo>
                    <a:lnTo>
                      <a:pt x="592" y="2499"/>
                    </a:lnTo>
                    <a:lnTo>
                      <a:pt x="726" y="2409"/>
                    </a:lnTo>
                    <a:lnTo>
                      <a:pt x="694" y="2489"/>
                    </a:lnTo>
                    <a:cubicBezTo>
                      <a:pt x="672" y="2544"/>
                      <a:pt x="619" y="2579"/>
                      <a:pt x="560" y="2579"/>
                    </a:cubicBezTo>
                    <a:lnTo>
                      <a:pt x="528" y="2579"/>
                    </a:lnTo>
                    <a:cubicBezTo>
                      <a:pt x="460" y="2579"/>
                      <a:pt x="401" y="2531"/>
                      <a:pt x="387" y="2464"/>
                    </a:cubicBezTo>
                    <a:lnTo>
                      <a:pt x="371" y="2384"/>
                    </a:lnTo>
                    <a:lnTo>
                      <a:pt x="512" y="2499"/>
                    </a:lnTo>
                    <a:lnTo>
                      <a:pt x="480" y="2499"/>
                    </a:lnTo>
                    <a:lnTo>
                      <a:pt x="464" y="2499"/>
                    </a:lnTo>
                    <a:lnTo>
                      <a:pt x="432" y="2499"/>
                    </a:lnTo>
                    <a:lnTo>
                      <a:pt x="574" y="2384"/>
                    </a:lnTo>
                    <a:lnTo>
                      <a:pt x="558" y="2464"/>
                    </a:lnTo>
                    <a:cubicBezTo>
                      <a:pt x="544" y="2531"/>
                      <a:pt x="485" y="2579"/>
                      <a:pt x="416" y="2579"/>
                    </a:cubicBezTo>
                    <a:lnTo>
                      <a:pt x="384" y="2579"/>
                    </a:lnTo>
                    <a:lnTo>
                      <a:pt x="368" y="2579"/>
                    </a:lnTo>
                    <a:lnTo>
                      <a:pt x="336" y="2579"/>
                    </a:lnTo>
                    <a:cubicBezTo>
                      <a:pt x="278" y="2579"/>
                      <a:pt x="225" y="2544"/>
                      <a:pt x="203" y="2489"/>
                    </a:cubicBezTo>
                    <a:lnTo>
                      <a:pt x="171" y="2409"/>
                    </a:lnTo>
                    <a:lnTo>
                      <a:pt x="304" y="2499"/>
                    </a:lnTo>
                    <a:lnTo>
                      <a:pt x="288" y="2499"/>
                    </a:lnTo>
                    <a:lnTo>
                      <a:pt x="256" y="2499"/>
                    </a:lnTo>
                    <a:lnTo>
                      <a:pt x="240" y="2499"/>
                    </a:lnTo>
                    <a:lnTo>
                      <a:pt x="208" y="2499"/>
                    </a:lnTo>
                    <a:lnTo>
                      <a:pt x="192" y="2499"/>
                    </a:lnTo>
                    <a:lnTo>
                      <a:pt x="160" y="2499"/>
                    </a:lnTo>
                    <a:lnTo>
                      <a:pt x="144" y="2499"/>
                    </a:lnTo>
                    <a:cubicBezTo>
                      <a:pt x="65" y="2499"/>
                      <a:pt x="0" y="2435"/>
                      <a:pt x="0" y="2355"/>
                    </a:cubicBezTo>
                    <a:cubicBezTo>
                      <a:pt x="0" y="2276"/>
                      <a:pt x="65" y="2211"/>
                      <a:pt x="144" y="2211"/>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69" name="Freeform 70"/>
              <p:cNvSpPr>
                <a:spLocks/>
              </p:cNvSpPr>
              <p:nvPr/>
            </p:nvSpPr>
            <p:spPr bwMode="auto">
              <a:xfrm>
                <a:off x="2003425" y="4276725"/>
                <a:ext cx="501650" cy="1082675"/>
              </a:xfrm>
              <a:custGeom>
                <a:avLst/>
                <a:gdLst>
                  <a:gd name="T0" fmla="*/ 177 w 5259"/>
                  <a:gd name="T1" fmla="*/ 10654 h 11373"/>
                  <a:gd name="T2" fmla="*/ 333 w 5259"/>
                  <a:gd name="T3" fmla="*/ 10129 h 11373"/>
                  <a:gd name="T4" fmla="*/ 512 w 5259"/>
                  <a:gd name="T5" fmla="*/ 9217 h 11373"/>
                  <a:gd name="T6" fmla="*/ 764 w 5259"/>
                  <a:gd name="T7" fmla="*/ 7808 h 11373"/>
                  <a:gd name="T8" fmla="*/ 1008 w 5259"/>
                  <a:gd name="T9" fmla="*/ 6481 h 11373"/>
                  <a:gd name="T10" fmla="*/ 1255 w 5259"/>
                  <a:gd name="T11" fmla="*/ 5243 h 11373"/>
                  <a:gd name="T12" fmla="*/ 1391 w 5259"/>
                  <a:gd name="T13" fmla="*/ 4660 h 11373"/>
                  <a:gd name="T14" fmla="*/ 1607 w 5259"/>
                  <a:gd name="T15" fmla="*/ 3883 h 11373"/>
                  <a:gd name="T16" fmla="*/ 1744 w 5259"/>
                  <a:gd name="T17" fmla="*/ 3297 h 11373"/>
                  <a:gd name="T18" fmla="*/ 1932 w 5259"/>
                  <a:gd name="T19" fmla="*/ 2736 h 11373"/>
                  <a:gd name="T20" fmla="*/ 2063 w 5259"/>
                  <a:gd name="T21" fmla="*/ 2468 h 11373"/>
                  <a:gd name="T22" fmla="*/ 2191 w 5259"/>
                  <a:gd name="T23" fmla="*/ 2164 h 11373"/>
                  <a:gd name="T24" fmla="*/ 2367 w 5259"/>
                  <a:gd name="T25" fmla="*/ 1556 h 11373"/>
                  <a:gd name="T26" fmla="*/ 2652 w 5259"/>
                  <a:gd name="T27" fmla="*/ 1216 h 11373"/>
                  <a:gd name="T28" fmla="*/ 2663 w 5259"/>
                  <a:gd name="T29" fmla="*/ 923 h 11373"/>
                  <a:gd name="T30" fmla="*/ 2956 w 5259"/>
                  <a:gd name="T31" fmla="*/ 528 h 11373"/>
                  <a:gd name="T32" fmla="*/ 2975 w 5259"/>
                  <a:gd name="T33" fmla="*/ 420 h 11373"/>
                  <a:gd name="T34" fmla="*/ 3276 w 5259"/>
                  <a:gd name="T35" fmla="*/ 144 h 11373"/>
                  <a:gd name="T36" fmla="*/ 3452 w 5259"/>
                  <a:gd name="T37" fmla="*/ 0 h 11373"/>
                  <a:gd name="T38" fmla="*/ 3676 w 5259"/>
                  <a:gd name="T39" fmla="*/ 80 h 11373"/>
                  <a:gd name="T40" fmla="*/ 4002 w 5259"/>
                  <a:gd name="T41" fmla="*/ 235 h 11373"/>
                  <a:gd name="T42" fmla="*/ 4186 w 5259"/>
                  <a:gd name="T43" fmla="*/ 420 h 11373"/>
                  <a:gd name="T44" fmla="*/ 4354 w 5259"/>
                  <a:gd name="T45" fmla="*/ 619 h 11373"/>
                  <a:gd name="T46" fmla="*/ 4364 w 5259"/>
                  <a:gd name="T47" fmla="*/ 752 h 11373"/>
                  <a:gd name="T48" fmla="*/ 4508 w 5259"/>
                  <a:gd name="T49" fmla="*/ 1056 h 11373"/>
                  <a:gd name="T50" fmla="*/ 4802 w 5259"/>
                  <a:gd name="T51" fmla="*/ 1611 h 11373"/>
                  <a:gd name="T52" fmla="*/ 4941 w 5259"/>
                  <a:gd name="T53" fmla="*/ 1968 h 11373"/>
                  <a:gd name="T54" fmla="*/ 5098 w 5259"/>
                  <a:gd name="T55" fmla="*/ 2388 h 11373"/>
                  <a:gd name="T56" fmla="*/ 5240 w 5259"/>
                  <a:gd name="T57" fmla="*/ 2830 h 11373"/>
                  <a:gd name="T58" fmla="*/ 4855 w 5259"/>
                  <a:gd name="T59" fmla="*/ 2550 h 11373"/>
                  <a:gd name="T60" fmla="*/ 4687 w 5259"/>
                  <a:gd name="T61" fmla="*/ 2141 h 11373"/>
                  <a:gd name="T62" fmla="*/ 4684 w 5259"/>
                  <a:gd name="T63" fmla="*/ 1872 h 11373"/>
                  <a:gd name="T64" fmla="*/ 4407 w 5259"/>
                  <a:gd name="T65" fmla="*/ 1334 h 11373"/>
                  <a:gd name="T66" fmla="*/ 4263 w 5259"/>
                  <a:gd name="T67" fmla="*/ 1030 h 11373"/>
                  <a:gd name="T68" fmla="*/ 4236 w 5259"/>
                  <a:gd name="T69" fmla="*/ 816 h 11373"/>
                  <a:gd name="T70" fmla="*/ 4060 w 5259"/>
                  <a:gd name="T71" fmla="*/ 672 h 11373"/>
                  <a:gd name="T72" fmla="*/ 3900 w 5259"/>
                  <a:gd name="T73" fmla="*/ 512 h 11373"/>
                  <a:gd name="T74" fmla="*/ 3724 w 5259"/>
                  <a:gd name="T75" fmla="*/ 368 h 11373"/>
                  <a:gd name="T76" fmla="*/ 3500 w 5259"/>
                  <a:gd name="T77" fmla="*/ 288 h 11373"/>
                  <a:gd name="T78" fmla="*/ 3324 w 5259"/>
                  <a:gd name="T79" fmla="*/ 432 h 11373"/>
                  <a:gd name="T80" fmla="*/ 3148 w 5259"/>
                  <a:gd name="T81" fmla="*/ 592 h 11373"/>
                  <a:gd name="T82" fmla="*/ 3004 w 5259"/>
                  <a:gd name="T83" fmla="*/ 816 h 11373"/>
                  <a:gd name="T84" fmla="*/ 2828 w 5259"/>
                  <a:gd name="T85" fmla="*/ 1040 h 11373"/>
                  <a:gd name="T86" fmla="*/ 2818 w 5259"/>
                  <a:gd name="T87" fmla="*/ 1334 h 11373"/>
                  <a:gd name="T88" fmla="*/ 2524 w 5259"/>
                  <a:gd name="T89" fmla="*/ 1648 h 11373"/>
                  <a:gd name="T90" fmla="*/ 2482 w 5259"/>
                  <a:gd name="T91" fmla="*/ 2166 h 11373"/>
                  <a:gd name="T92" fmla="*/ 2370 w 5259"/>
                  <a:gd name="T93" fmla="*/ 2470 h 11373"/>
                  <a:gd name="T94" fmla="*/ 2076 w 5259"/>
                  <a:gd name="T95" fmla="*/ 2944 h 11373"/>
                  <a:gd name="T96" fmla="*/ 2072 w 5259"/>
                  <a:gd name="T97" fmla="*/ 3139 h 11373"/>
                  <a:gd name="T98" fmla="*/ 1898 w 5259"/>
                  <a:gd name="T99" fmla="*/ 3885 h 11373"/>
                  <a:gd name="T100" fmla="*/ 1722 w 5259"/>
                  <a:gd name="T101" fmla="*/ 4493 h 11373"/>
                  <a:gd name="T102" fmla="*/ 1561 w 5259"/>
                  <a:gd name="T103" fmla="*/ 5184 h 11373"/>
                  <a:gd name="T104" fmla="*/ 1338 w 5259"/>
                  <a:gd name="T105" fmla="*/ 6237 h 11373"/>
                  <a:gd name="T106" fmla="*/ 1068 w 5259"/>
                  <a:gd name="T107" fmla="*/ 7823 h 11373"/>
                  <a:gd name="T108" fmla="*/ 842 w 5259"/>
                  <a:gd name="T109" fmla="*/ 9037 h 11373"/>
                  <a:gd name="T110" fmla="*/ 626 w 5259"/>
                  <a:gd name="T111" fmla="*/ 10054 h 11373"/>
                  <a:gd name="T112" fmla="*/ 492 w 5259"/>
                  <a:gd name="T113" fmla="*/ 10623 h 11373"/>
                  <a:gd name="T114" fmla="*/ 314 w 5259"/>
                  <a:gd name="T115" fmla="*/ 11165 h 1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59" h="11373">
                    <a:moveTo>
                      <a:pt x="15" y="11188"/>
                    </a:moveTo>
                    <a:lnTo>
                      <a:pt x="31" y="11108"/>
                    </a:lnTo>
                    <a:cubicBezTo>
                      <a:pt x="33" y="11100"/>
                      <a:pt x="36" y="11091"/>
                      <a:pt x="39" y="11083"/>
                    </a:cubicBezTo>
                    <a:lnTo>
                      <a:pt x="71" y="11003"/>
                    </a:lnTo>
                    <a:lnTo>
                      <a:pt x="81" y="10958"/>
                    </a:lnTo>
                    <a:lnTo>
                      <a:pt x="119" y="10859"/>
                    </a:lnTo>
                    <a:lnTo>
                      <a:pt x="111" y="10884"/>
                    </a:lnTo>
                    <a:lnTo>
                      <a:pt x="127" y="10804"/>
                    </a:lnTo>
                    <a:cubicBezTo>
                      <a:pt x="129" y="10796"/>
                      <a:pt x="132" y="10787"/>
                      <a:pt x="135" y="10779"/>
                    </a:cubicBezTo>
                    <a:lnTo>
                      <a:pt x="167" y="10699"/>
                    </a:lnTo>
                    <a:lnTo>
                      <a:pt x="177" y="10654"/>
                    </a:lnTo>
                    <a:lnTo>
                      <a:pt x="215" y="10555"/>
                    </a:lnTo>
                    <a:lnTo>
                      <a:pt x="205" y="10594"/>
                    </a:lnTo>
                    <a:lnTo>
                      <a:pt x="221" y="10434"/>
                    </a:lnTo>
                    <a:cubicBezTo>
                      <a:pt x="223" y="10417"/>
                      <a:pt x="228" y="10400"/>
                      <a:pt x="236" y="10384"/>
                    </a:cubicBezTo>
                    <a:lnTo>
                      <a:pt x="268" y="10320"/>
                    </a:lnTo>
                    <a:lnTo>
                      <a:pt x="295" y="10251"/>
                    </a:lnTo>
                    <a:lnTo>
                      <a:pt x="287" y="10276"/>
                    </a:lnTo>
                    <a:lnTo>
                      <a:pt x="303" y="10196"/>
                    </a:lnTo>
                    <a:cubicBezTo>
                      <a:pt x="305" y="10188"/>
                      <a:pt x="308" y="10179"/>
                      <a:pt x="311" y="10171"/>
                    </a:cubicBezTo>
                    <a:lnTo>
                      <a:pt x="343" y="10091"/>
                    </a:lnTo>
                    <a:lnTo>
                      <a:pt x="333" y="10129"/>
                    </a:lnTo>
                    <a:lnTo>
                      <a:pt x="349" y="9985"/>
                    </a:lnTo>
                    <a:cubicBezTo>
                      <a:pt x="351" y="9972"/>
                      <a:pt x="354" y="9959"/>
                      <a:pt x="359" y="9947"/>
                    </a:cubicBezTo>
                    <a:lnTo>
                      <a:pt x="391" y="9867"/>
                    </a:lnTo>
                    <a:lnTo>
                      <a:pt x="381" y="9905"/>
                    </a:lnTo>
                    <a:lnTo>
                      <a:pt x="397" y="9761"/>
                    </a:lnTo>
                    <a:cubicBezTo>
                      <a:pt x="399" y="9748"/>
                      <a:pt x="402" y="9735"/>
                      <a:pt x="407" y="9723"/>
                    </a:cubicBezTo>
                    <a:lnTo>
                      <a:pt x="439" y="9643"/>
                    </a:lnTo>
                    <a:lnTo>
                      <a:pt x="429" y="9681"/>
                    </a:lnTo>
                    <a:lnTo>
                      <a:pt x="445" y="9537"/>
                    </a:lnTo>
                    <a:lnTo>
                      <a:pt x="479" y="9364"/>
                    </a:lnTo>
                    <a:lnTo>
                      <a:pt x="512" y="9217"/>
                    </a:lnTo>
                    <a:lnTo>
                      <a:pt x="527" y="9140"/>
                    </a:lnTo>
                    <a:lnTo>
                      <a:pt x="559" y="8980"/>
                    </a:lnTo>
                    <a:lnTo>
                      <a:pt x="577" y="8910"/>
                    </a:lnTo>
                    <a:lnTo>
                      <a:pt x="607" y="8756"/>
                    </a:lnTo>
                    <a:lnTo>
                      <a:pt x="621" y="8625"/>
                    </a:lnTo>
                    <a:lnTo>
                      <a:pt x="655" y="8452"/>
                    </a:lnTo>
                    <a:lnTo>
                      <a:pt x="669" y="8321"/>
                    </a:lnTo>
                    <a:lnTo>
                      <a:pt x="703" y="8148"/>
                    </a:lnTo>
                    <a:lnTo>
                      <a:pt x="717" y="8017"/>
                    </a:lnTo>
                    <a:lnTo>
                      <a:pt x="751" y="7844"/>
                    </a:lnTo>
                    <a:cubicBezTo>
                      <a:pt x="754" y="7832"/>
                      <a:pt x="758" y="7820"/>
                      <a:pt x="764" y="7808"/>
                    </a:cubicBezTo>
                    <a:lnTo>
                      <a:pt x="796" y="7744"/>
                    </a:lnTo>
                    <a:lnTo>
                      <a:pt x="781" y="7794"/>
                    </a:lnTo>
                    <a:lnTo>
                      <a:pt x="797" y="7634"/>
                    </a:lnTo>
                    <a:lnTo>
                      <a:pt x="832" y="7473"/>
                    </a:lnTo>
                    <a:lnTo>
                      <a:pt x="847" y="7396"/>
                    </a:lnTo>
                    <a:lnTo>
                      <a:pt x="879" y="7236"/>
                    </a:lnTo>
                    <a:lnTo>
                      <a:pt x="893" y="7105"/>
                    </a:lnTo>
                    <a:lnTo>
                      <a:pt x="926" y="6876"/>
                    </a:lnTo>
                    <a:lnTo>
                      <a:pt x="943" y="6788"/>
                    </a:lnTo>
                    <a:lnTo>
                      <a:pt x="975" y="6628"/>
                    </a:lnTo>
                    <a:lnTo>
                      <a:pt x="1008" y="6481"/>
                    </a:lnTo>
                    <a:lnTo>
                      <a:pt x="1021" y="6353"/>
                    </a:lnTo>
                    <a:lnTo>
                      <a:pt x="1055" y="6180"/>
                    </a:lnTo>
                    <a:lnTo>
                      <a:pt x="1071" y="6100"/>
                    </a:lnTo>
                    <a:lnTo>
                      <a:pt x="1104" y="5953"/>
                    </a:lnTo>
                    <a:lnTo>
                      <a:pt x="1119" y="5876"/>
                    </a:lnTo>
                    <a:lnTo>
                      <a:pt x="1152" y="5729"/>
                    </a:lnTo>
                    <a:lnTo>
                      <a:pt x="1167" y="5652"/>
                    </a:lnTo>
                    <a:lnTo>
                      <a:pt x="1199" y="5492"/>
                    </a:lnTo>
                    <a:lnTo>
                      <a:pt x="1213" y="5361"/>
                    </a:lnTo>
                    <a:cubicBezTo>
                      <a:pt x="1215" y="5348"/>
                      <a:pt x="1218" y="5335"/>
                      <a:pt x="1223" y="5323"/>
                    </a:cubicBezTo>
                    <a:lnTo>
                      <a:pt x="1255" y="5243"/>
                    </a:lnTo>
                    <a:lnTo>
                      <a:pt x="1248" y="5265"/>
                    </a:lnTo>
                    <a:lnTo>
                      <a:pt x="1280" y="5121"/>
                    </a:lnTo>
                    <a:lnTo>
                      <a:pt x="1295" y="5044"/>
                    </a:lnTo>
                    <a:cubicBezTo>
                      <a:pt x="1297" y="5036"/>
                      <a:pt x="1300" y="5027"/>
                      <a:pt x="1303" y="5019"/>
                    </a:cubicBezTo>
                    <a:lnTo>
                      <a:pt x="1335" y="4939"/>
                    </a:lnTo>
                    <a:lnTo>
                      <a:pt x="1325" y="4977"/>
                    </a:lnTo>
                    <a:lnTo>
                      <a:pt x="1341" y="4833"/>
                    </a:lnTo>
                    <a:cubicBezTo>
                      <a:pt x="1343" y="4820"/>
                      <a:pt x="1346" y="4807"/>
                      <a:pt x="1351" y="4795"/>
                    </a:cubicBezTo>
                    <a:lnTo>
                      <a:pt x="1383" y="4715"/>
                    </a:lnTo>
                    <a:lnTo>
                      <a:pt x="1375" y="4740"/>
                    </a:lnTo>
                    <a:lnTo>
                      <a:pt x="1391" y="4660"/>
                    </a:lnTo>
                    <a:lnTo>
                      <a:pt x="1424" y="4513"/>
                    </a:lnTo>
                    <a:lnTo>
                      <a:pt x="1439" y="4436"/>
                    </a:lnTo>
                    <a:cubicBezTo>
                      <a:pt x="1441" y="4428"/>
                      <a:pt x="1444" y="4419"/>
                      <a:pt x="1447" y="4411"/>
                    </a:cubicBezTo>
                    <a:lnTo>
                      <a:pt x="1479" y="4331"/>
                    </a:lnTo>
                    <a:lnTo>
                      <a:pt x="1516" y="4256"/>
                    </a:lnTo>
                    <a:lnTo>
                      <a:pt x="1501" y="4306"/>
                    </a:lnTo>
                    <a:lnTo>
                      <a:pt x="1517" y="4146"/>
                    </a:lnTo>
                    <a:cubicBezTo>
                      <a:pt x="1519" y="4133"/>
                      <a:pt x="1522" y="4120"/>
                      <a:pt x="1527" y="4107"/>
                    </a:cubicBezTo>
                    <a:lnTo>
                      <a:pt x="1559" y="4027"/>
                    </a:lnTo>
                    <a:lnTo>
                      <a:pt x="1569" y="3982"/>
                    </a:lnTo>
                    <a:lnTo>
                      <a:pt x="1607" y="3883"/>
                    </a:lnTo>
                    <a:lnTo>
                      <a:pt x="1599" y="3908"/>
                    </a:lnTo>
                    <a:lnTo>
                      <a:pt x="1615" y="3828"/>
                    </a:lnTo>
                    <a:cubicBezTo>
                      <a:pt x="1617" y="3820"/>
                      <a:pt x="1620" y="3811"/>
                      <a:pt x="1623" y="3803"/>
                    </a:cubicBezTo>
                    <a:lnTo>
                      <a:pt x="1655" y="3723"/>
                    </a:lnTo>
                    <a:lnTo>
                      <a:pt x="1645" y="3761"/>
                    </a:lnTo>
                    <a:lnTo>
                      <a:pt x="1661" y="3617"/>
                    </a:lnTo>
                    <a:cubicBezTo>
                      <a:pt x="1663" y="3604"/>
                      <a:pt x="1666" y="3591"/>
                      <a:pt x="1671" y="3579"/>
                    </a:cubicBezTo>
                    <a:lnTo>
                      <a:pt x="1703" y="3499"/>
                    </a:lnTo>
                    <a:lnTo>
                      <a:pt x="1695" y="3524"/>
                    </a:lnTo>
                    <a:lnTo>
                      <a:pt x="1711" y="3444"/>
                    </a:lnTo>
                    <a:lnTo>
                      <a:pt x="1744" y="3297"/>
                    </a:lnTo>
                    <a:lnTo>
                      <a:pt x="1775" y="3140"/>
                    </a:lnTo>
                    <a:lnTo>
                      <a:pt x="1793" y="3070"/>
                    </a:lnTo>
                    <a:lnTo>
                      <a:pt x="1823" y="2916"/>
                    </a:lnTo>
                    <a:cubicBezTo>
                      <a:pt x="1837" y="2849"/>
                      <a:pt x="1896" y="2800"/>
                      <a:pt x="1964" y="2800"/>
                    </a:cubicBezTo>
                    <a:lnTo>
                      <a:pt x="1980" y="2800"/>
                    </a:lnTo>
                    <a:lnTo>
                      <a:pt x="1847" y="2891"/>
                    </a:lnTo>
                    <a:lnTo>
                      <a:pt x="1879" y="2811"/>
                    </a:lnTo>
                    <a:cubicBezTo>
                      <a:pt x="1901" y="2756"/>
                      <a:pt x="1954" y="2720"/>
                      <a:pt x="2012" y="2720"/>
                    </a:cubicBezTo>
                    <a:lnTo>
                      <a:pt x="2028" y="2720"/>
                    </a:lnTo>
                    <a:lnTo>
                      <a:pt x="1900" y="2800"/>
                    </a:lnTo>
                    <a:lnTo>
                      <a:pt x="1932" y="2736"/>
                    </a:lnTo>
                    <a:cubicBezTo>
                      <a:pt x="1956" y="2687"/>
                      <a:pt x="2006" y="2656"/>
                      <a:pt x="2060" y="2656"/>
                    </a:cubicBezTo>
                    <a:lnTo>
                      <a:pt x="2076" y="2656"/>
                    </a:lnTo>
                    <a:lnTo>
                      <a:pt x="1943" y="2747"/>
                    </a:lnTo>
                    <a:lnTo>
                      <a:pt x="1975" y="2667"/>
                    </a:lnTo>
                    <a:cubicBezTo>
                      <a:pt x="1997" y="2612"/>
                      <a:pt x="2050" y="2576"/>
                      <a:pt x="2108" y="2576"/>
                    </a:cubicBezTo>
                    <a:lnTo>
                      <a:pt x="2124" y="2576"/>
                    </a:lnTo>
                    <a:lnTo>
                      <a:pt x="1991" y="2667"/>
                    </a:lnTo>
                    <a:lnTo>
                      <a:pt x="2023" y="2587"/>
                    </a:lnTo>
                    <a:lnTo>
                      <a:pt x="2060" y="2512"/>
                    </a:lnTo>
                    <a:lnTo>
                      <a:pt x="2047" y="2548"/>
                    </a:lnTo>
                    <a:lnTo>
                      <a:pt x="2063" y="2468"/>
                    </a:lnTo>
                    <a:cubicBezTo>
                      <a:pt x="2065" y="2460"/>
                      <a:pt x="2068" y="2451"/>
                      <a:pt x="2071" y="2443"/>
                    </a:cubicBezTo>
                    <a:lnTo>
                      <a:pt x="2103" y="2363"/>
                    </a:lnTo>
                    <a:lnTo>
                      <a:pt x="2095" y="2388"/>
                    </a:lnTo>
                    <a:lnTo>
                      <a:pt x="2111" y="2308"/>
                    </a:lnTo>
                    <a:cubicBezTo>
                      <a:pt x="2114" y="2296"/>
                      <a:pt x="2118" y="2284"/>
                      <a:pt x="2124" y="2272"/>
                    </a:cubicBezTo>
                    <a:lnTo>
                      <a:pt x="2156" y="2208"/>
                    </a:lnTo>
                    <a:cubicBezTo>
                      <a:pt x="2180" y="2159"/>
                      <a:pt x="2230" y="2128"/>
                      <a:pt x="2284" y="2128"/>
                    </a:cubicBezTo>
                    <a:lnTo>
                      <a:pt x="2300" y="2128"/>
                    </a:lnTo>
                    <a:lnTo>
                      <a:pt x="2167" y="2219"/>
                    </a:lnTo>
                    <a:lnTo>
                      <a:pt x="2199" y="2139"/>
                    </a:lnTo>
                    <a:lnTo>
                      <a:pt x="2191" y="2164"/>
                    </a:lnTo>
                    <a:lnTo>
                      <a:pt x="2207" y="2084"/>
                    </a:lnTo>
                    <a:cubicBezTo>
                      <a:pt x="2209" y="2076"/>
                      <a:pt x="2212" y="2067"/>
                      <a:pt x="2215" y="2059"/>
                    </a:cubicBezTo>
                    <a:lnTo>
                      <a:pt x="2247" y="1979"/>
                    </a:lnTo>
                    <a:lnTo>
                      <a:pt x="2240" y="2001"/>
                    </a:lnTo>
                    <a:lnTo>
                      <a:pt x="2272" y="1857"/>
                    </a:lnTo>
                    <a:lnTo>
                      <a:pt x="2287" y="1780"/>
                    </a:lnTo>
                    <a:cubicBezTo>
                      <a:pt x="2289" y="1772"/>
                      <a:pt x="2292" y="1763"/>
                      <a:pt x="2295" y="1755"/>
                    </a:cubicBezTo>
                    <a:lnTo>
                      <a:pt x="2327" y="1675"/>
                    </a:lnTo>
                    <a:lnTo>
                      <a:pt x="2337" y="1630"/>
                    </a:lnTo>
                    <a:lnTo>
                      <a:pt x="2375" y="1531"/>
                    </a:lnTo>
                    <a:lnTo>
                      <a:pt x="2367" y="1556"/>
                    </a:lnTo>
                    <a:lnTo>
                      <a:pt x="2383" y="1476"/>
                    </a:lnTo>
                    <a:cubicBezTo>
                      <a:pt x="2397" y="1409"/>
                      <a:pt x="2456" y="1360"/>
                      <a:pt x="2524" y="1360"/>
                    </a:cubicBezTo>
                    <a:lnTo>
                      <a:pt x="2556" y="1360"/>
                    </a:lnTo>
                    <a:lnTo>
                      <a:pt x="2415" y="1476"/>
                    </a:lnTo>
                    <a:lnTo>
                      <a:pt x="2431" y="1396"/>
                    </a:lnTo>
                    <a:cubicBezTo>
                      <a:pt x="2445" y="1329"/>
                      <a:pt x="2504" y="1280"/>
                      <a:pt x="2572" y="1280"/>
                    </a:cubicBezTo>
                    <a:lnTo>
                      <a:pt x="2604" y="1280"/>
                    </a:lnTo>
                    <a:lnTo>
                      <a:pt x="2465" y="1390"/>
                    </a:lnTo>
                    <a:lnTo>
                      <a:pt x="2481" y="1326"/>
                    </a:lnTo>
                    <a:cubicBezTo>
                      <a:pt x="2497" y="1261"/>
                      <a:pt x="2554" y="1216"/>
                      <a:pt x="2620" y="1216"/>
                    </a:cubicBezTo>
                    <a:lnTo>
                      <a:pt x="2652" y="1216"/>
                    </a:lnTo>
                    <a:lnTo>
                      <a:pt x="2519" y="1307"/>
                    </a:lnTo>
                    <a:lnTo>
                      <a:pt x="2551" y="1227"/>
                    </a:lnTo>
                    <a:lnTo>
                      <a:pt x="2543" y="1252"/>
                    </a:lnTo>
                    <a:lnTo>
                      <a:pt x="2559" y="1172"/>
                    </a:lnTo>
                    <a:cubicBezTo>
                      <a:pt x="2561" y="1164"/>
                      <a:pt x="2564" y="1155"/>
                      <a:pt x="2567" y="1147"/>
                    </a:cubicBezTo>
                    <a:lnTo>
                      <a:pt x="2599" y="1067"/>
                    </a:lnTo>
                    <a:lnTo>
                      <a:pt x="2609" y="1022"/>
                    </a:lnTo>
                    <a:lnTo>
                      <a:pt x="2647" y="923"/>
                    </a:lnTo>
                    <a:cubicBezTo>
                      <a:pt x="2669" y="868"/>
                      <a:pt x="2722" y="832"/>
                      <a:pt x="2780" y="832"/>
                    </a:cubicBezTo>
                    <a:lnTo>
                      <a:pt x="2796" y="832"/>
                    </a:lnTo>
                    <a:lnTo>
                      <a:pt x="2663" y="923"/>
                    </a:lnTo>
                    <a:lnTo>
                      <a:pt x="2695" y="843"/>
                    </a:lnTo>
                    <a:cubicBezTo>
                      <a:pt x="2717" y="788"/>
                      <a:pt x="2770" y="752"/>
                      <a:pt x="2828" y="752"/>
                    </a:cubicBezTo>
                    <a:lnTo>
                      <a:pt x="2844" y="752"/>
                    </a:lnTo>
                    <a:lnTo>
                      <a:pt x="2716" y="832"/>
                    </a:lnTo>
                    <a:lnTo>
                      <a:pt x="2748" y="768"/>
                    </a:lnTo>
                    <a:lnTo>
                      <a:pt x="2775" y="699"/>
                    </a:lnTo>
                    <a:cubicBezTo>
                      <a:pt x="2797" y="644"/>
                      <a:pt x="2850" y="608"/>
                      <a:pt x="2908" y="608"/>
                    </a:cubicBezTo>
                    <a:lnTo>
                      <a:pt x="2924" y="608"/>
                    </a:lnTo>
                    <a:lnTo>
                      <a:pt x="2791" y="699"/>
                    </a:lnTo>
                    <a:lnTo>
                      <a:pt x="2823" y="619"/>
                    </a:lnTo>
                    <a:cubicBezTo>
                      <a:pt x="2845" y="564"/>
                      <a:pt x="2898" y="528"/>
                      <a:pt x="2956" y="528"/>
                    </a:cubicBezTo>
                    <a:lnTo>
                      <a:pt x="2972" y="528"/>
                    </a:lnTo>
                    <a:lnTo>
                      <a:pt x="3004" y="528"/>
                    </a:lnTo>
                    <a:lnTo>
                      <a:pt x="2863" y="644"/>
                    </a:lnTo>
                    <a:lnTo>
                      <a:pt x="2879" y="564"/>
                    </a:lnTo>
                    <a:cubicBezTo>
                      <a:pt x="2893" y="497"/>
                      <a:pt x="2952" y="448"/>
                      <a:pt x="3020" y="448"/>
                    </a:cubicBezTo>
                    <a:lnTo>
                      <a:pt x="3052" y="448"/>
                    </a:lnTo>
                    <a:lnTo>
                      <a:pt x="3068" y="448"/>
                    </a:lnTo>
                    <a:lnTo>
                      <a:pt x="2940" y="528"/>
                    </a:lnTo>
                    <a:lnTo>
                      <a:pt x="2972" y="464"/>
                    </a:lnTo>
                    <a:lnTo>
                      <a:pt x="2959" y="500"/>
                    </a:lnTo>
                    <a:lnTo>
                      <a:pt x="2975" y="420"/>
                    </a:lnTo>
                    <a:cubicBezTo>
                      <a:pt x="2989" y="353"/>
                      <a:pt x="3048" y="304"/>
                      <a:pt x="3116" y="304"/>
                    </a:cubicBezTo>
                    <a:lnTo>
                      <a:pt x="3148" y="304"/>
                    </a:lnTo>
                    <a:lnTo>
                      <a:pt x="3015" y="395"/>
                    </a:lnTo>
                    <a:lnTo>
                      <a:pt x="3047" y="315"/>
                    </a:lnTo>
                    <a:cubicBezTo>
                      <a:pt x="3069" y="260"/>
                      <a:pt x="3122" y="224"/>
                      <a:pt x="3180" y="224"/>
                    </a:cubicBezTo>
                    <a:lnTo>
                      <a:pt x="3196" y="224"/>
                    </a:lnTo>
                    <a:lnTo>
                      <a:pt x="3228" y="224"/>
                    </a:lnTo>
                    <a:lnTo>
                      <a:pt x="3087" y="340"/>
                    </a:lnTo>
                    <a:lnTo>
                      <a:pt x="3103" y="260"/>
                    </a:lnTo>
                    <a:cubicBezTo>
                      <a:pt x="3117" y="193"/>
                      <a:pt x="3176" y="144"/>
                      <a:pt x="3244" y="144"/>
                    </a:cubicBezTo>
                    <a:lnTo>
                      <a:pt x="3276" y="144"/>
                    </a:lnTo>
                    <a:lnTo>
                      <a:pt x="3292" y="144"/>
                    </a:lnTo>
                    <a:lnTo>
                      <a:pt x="3324" y="144"/>
                    </a:lnTo>
                    <a:lnTo>
                      <a:pt x="3340" y="144"/>
                    </a:lnTo>
                    <a:lnTo>
                      <a:pt x="3372" y="144"/>
                    </a:lnTo>
                    <a:lnTo>
                      <a:pt x="3244" y="224"/>
                    </a:lnTo>
                    <a:lnTo>
                      <a:pt x="3276" y="160"/>
                    </a:lnTo>
                    <a:cubicBezTo>
                      <a:pt x="3300" y="111"/>
                      <a:pt x="3350" y="80"/>
                      <a:pt x="3404" y="80"/>
                    </a:cubicBezTo>
                    <a:lnTo>
                      <a:pt x="3420" y="80"/>
                    </a:lnTo>
                    <a:lnTo>
                      <a:pt x="3287" y="171"/>
                    </a:lnTo>
                    <a:lnTo>
                      <a:pt x="3319" y="91"/>
                    </a:lnTo>
                    <a:cubicBezTo>
                      <a:pt x="3341" y="36"/>
                      <a:pt x="3394" y="0"/>
                      <a:pt x="3452" y="0"/>
                    </a:cubicBezTo>
                    <a:lnTo>
                      <a:pt x="3468" y="0"/>
                    </a:lnTo>
                    <a:lnTo>
                      <a:pt x="3500" y="0"/>
                    </a:lnTo>
                    <a:lnTo>
                      <a:pt x="3516" y="0"/>
                    </a:lnTo>
                    <a:lnTo>
                      <a:pt x="3548" y="0"/>
                    </a:lnTo>
                    <a:lnTo>
                      <a:pt x="3564" y="0"/>
                    </a:lnTo>
                    <a:lnTo>
                      <a:pt x="3596" y="0"/>
                    </a:lnTo>
                    <a:lnTo>
                      <a:pt x="3612" y="0"/>
                    </a:lnTo>
                    <a:lnTo>
                      <a:pt x="3644" y="0"/>
                    </a:lnTo>
                    <a:cubicBezTo>
                      <a:pt x="3703" y="0"/>
                      <a:pt x="3756" y="36"/>
                      <a:pt x="3778" y="91"/>
                    </a:cubicBezTo>
                    <a:lnTo>
                      <a:pt x="3810" y="171"/>
                    </a:lnTo>
                    <a:lnTo>
                      <a:pt x="3676" y="80"/>
                    </a:lnTo>
                    <a:lnTo>
                      <a:pt x="3692" y="80"/>
                    </a:lnTo>
                    <a:lnTo>
                      <a:pt x="3724" y="80"/>
                    </a:lnTo>
                    <a:lnTo>
                      <a:pt x="3740" y="80"/>
                    </a:lnTo>
                    <a:lnTo>
                      <a:pt x="3772" y="80"/>
                    </a:lnTo>
                    <a:cubicBezTo>
                      <a:pt x="3839" y="80"/>
                      <a:pt x="3896" y="125"/>
                      <a:pt x="3912" y="190"/>
                    </a:cubicBezTo>
                    <a:lnTo>
                      <a:pt x="3928" y="254"/>
                    </a:lnTo>
                    <a:lnTo>
                      <a:pt x="3788" y="144"/>
                    </a:lnTo>
                    <a:lnTo>
                      <a:pt x="3820" y="144"/>
                    </a:lnTo>
                    <a:lnTo>
                      <a:pt x="3836" y="144"/>
                    </a:lnTo>
                    <a:lnTo>
                      <a:pt x="3868" y="144"/>
                    </a:lnTo>
                    <a:cubicBezTo>
                      <a:pt x="3927" y="144"/>
                      <a:pt x="3980" y="180"/>
                      <a:pt x="4002" y="235"/>
                    </a:cubicBezTo>
                    <a:lnTo>
                      <a:pt x="4034" y="315"/>
                    </a:lnTo>
                    <a:lnTo>
                      <a:pt x="3900" y="224"/>
                    </a:lnTo>
                    <a:lnTo>
                      <a:pt x="3916" y="224"/>
                    </a:lnTo>
                    <a:lnTo>
                      <a:pt x="3948" y="224"/>
                    </a:lnTo>
                    <a:cubicBezTo>
                      <a:pt x="4017" y="224"/>
                      <a:pt x="4076" y="273"/>
                      <a:pt x="4090" y="340"/>
                    </a:cubicBezTo>
                    <a:lnTo>
                      <a:pt x="4106" y="420"/>
                    </a:lnTo>
                    <a:lnTo>
                      <a:pt x="3964" y="304"/>
                    </a:lnTo>
                    <a:lnTo>
                      <a:pt x="3996" y="304"/>
                    </a:lnTo>
                    <a:lnTo>
                      <a:pt x="4012" y="304"/>
                    </a:lnTo>
                    <a:lnTo>
                      <a:pt x="4044" y="304"/>
                    </a:lnTo>
                    <a:cubicBezTo>
                      <a:pt x="4113" y="304"/>
                      <a:pt x="4172" y="353"/>
                      <a:pt x="4186" y="420"/>
                    </a:cubicBezTo>
                    <a:lnTo>
                      <a:pt x="4202" y="500"/>
                    </a:lnTo>
                    <a:lnTo>
                      <a:pt x="4060" y="384"/>
                    </a:lnTo>
                    <a:lnTo>
                      <a:pt x="4092" y="384"/>
                    </a:lnTo>
                    <a:lnTo>
                      <a:pt x="4108" y="384"/>
                    </a:lnTo>
                    <a:lnTo>
                      <a:pt x="4140" y="384"/>
                    </a:lnTo>
                    <a:cubicBezTo>
                      <a:pt x="4195" y="384"/>
                      <a:pt x="4245" y="415"/>
                      <a:pt x="4269" y="464"/>
                    </a:cubicBezTo>
                    <a:lnTo>
                      <a:pt x="4301" y="528"/>
                    </a:lnTo>
                    <a:lnTo>
                      <a:pt x="4172" y="448"/>
                    </a:lnTo>
                    <a:lnTo>
                      <a:pt x="4188" y="448"/>
                    </a:lnTo>
                    <a:cubicBezTo>
                      <a:pt x="4247" y="448"/>
                      <a:pt x="4300" y="484"/>
                      <a:pt x="4322" y="539"/>
                    </a:cubicBezTo>
                    <a:lnTo>
                      <a:pt x="4354" y="619"/>
                    </a:lnTo>
                    <a:lnTo>
                      <a:pt x="4220" y="528"/>
                    </a:lnTo>
                    <a:lnTo>
                      <a:pt x="4236" y="528"/>
                    </a:lnTo>
                    <a:cubicBezTo>
                      <a:pt x="4295" y="528"/>
                      <a:pt x="4348" y="564"/>
                      <a:pt x="4370" y="619"/>
                    </a:cubicBezTo>
                    <a:lnTo>
                      <a:pt x="4402" y="699"/>
                    </a:lnTo>
                    <a:lnTo>
                      <a:pt x="4268" y="608"/>
                    </a:lnTo>
                    <a:lnTo>
                      <a:pt x="4284" y="608"/>
                    </a:lnTo>
                    <a:cubicBezTo>
                      <a:pt x="4343" y="608"/>
                      <a:pt x="4396" y="644"/>
                      <a:pt x="4418" y="699"/>
                    </a:cubicBezTo>
                    <a:lnTo>
                      <a:pt x="4450" y="779"/>
                    </a:lnTo>
                    <a:lnTo>
                      <a:pt x="4472" y="862"/>
                    </a:lnTo>
                    <a:lnTo>
                      <a:pt x="4332" y="752"/>
                    </a:lnTo>
                    <a:lnTo>
                      <a:pt x="4364" y="752"/>
                    </a:lnTo>
                    <a:cubicBezTo>
                      <a:pt x="4423" y="752"/>
                      <a:pt x="4476" y="788"/>
                      <a:pt x="4498" y="843"/>
                    </a:cubicBezTo>
                    <a:lnTo>
                      <a:pt x="4530" y="923"/>
                    </a:lnTo>
                    <a:cubicBezTo>
                      <a:pt x="4533" y="931"/>
                      <a:pt x="4536" y="940"/>
                      <a:pt x="4538" y="948"/>
                    </a:cubicBezTo>
                    <a:lnTo>
                      <a:pt x="4554" y="1028"/>
                    </a:lnTo>
                    <a:lnTo>
                      <a:pt x="4412" y="912"/>
                    </a:lnTo>
                    <a:lnTo>
                      <a:pt x="4444" y="912"/>
                    </a:lnTo>
                    <a:cubicBezTo>
                      <a:pt x="4511" y="912"/>
                      <a:pt x="4568" y="957"/>
                      <a:pt x="4584" y="1022"/>
                    </a:cubicBezTo>
                    <a:lnTo>
                      <a:pt x="4600" y="1086"/>
                    </a:lnTo>
                    <a:lnTo>
                      <a:pt x="4626" y="1147"/>
                    </a:lnTo>
                    <a:lnTo>
                      <a:pt x="4492" y="1056"/>
                    </a:lnTo>
                    <a:lnTo>
                      <a:pt x="4508" y="1056"/>
                    </a:lnTo>
                    <a:cubicBezTo>
                      <a:pt x="4567" y="1056"/>
                      <a:pt x="4620" y="1092"/>
                      <a:pt x="4642" y="1147"/>
                    </a:cubicBezTo>
                    <a:lnTo>
                      <a:pt x="4674" y="1227"/>
                    </a:lnTo>
                    <a:cubicBezTo>
                      <a:pt x="4677" y="1235"/>
                      <a:pt x="4680" y="1244"/>
                      <a:pt x="4682" y="1252"/>
                    </a:cubicBezTo>
                    <a:lnTo>
                      <a:pt x="4698" y="1332"/>
                    </a:lnTo>
                    <a:lnTo>
                      <a:pt x="4685" y="1296"/>
                    </a:lnTo>
                    <a:lnTo>
                      <a:pt x="4717" y="1360"/>
                    </a:lnTo>
                    <a:cubicBezTo>
                      <a:pt x="4723" y="1372"/>
                      <a:pt x="4727" y="1384"/>
                      <a:pt x="4730" y="1396"/>
                    </a:cubicBezTo>
                    <a:lnTo>
                      <a:pt x="4746" y="1476"/>
                    </a:lnTo>
                    <a:lnTo>
                      <a:pt x="4738" y="1451"/>
                    </a:lnTo>
                    <a:lnTo>
                      <a:pt x="4770" y="1531"/>
                    </a:lnTo>
                    <a:lnTo>
                      <a:pt x="4802" y="1611"/>
                    </a:lnTo>
                    <a:lnTo>
                      <a:pt x="4824" y="1694"/>
                    </a:lnTo>
                    <a:lnTo>
                      <a:pt x="4684" y="1584"/>
                    </a:lnTo>
                    <a:lnTo>
                      <a:pt x="4716" y="1584"/>
                    </a:lnTo>
                    <a:cubicBezTo>
                      <a:pt x="4785" y="1584"/>
                      <a:pt x="4844" y="1633"/>
                      <a:pt x="4858" y="1700"/>
                    </a:cubicBezTo>
                    <a:lnTo>
                      <a:pt x="4874" y="1780"/>
                    </a:lnTo>
                    <a:lnTo>
                      <a:pt x="4866" y="1755"/>
                    </a:lnTo>
                    <a:lnTo>
                      <a:pt x="4898" y="1835"/>
                    </a:lnTo>
                    <a:cubicBezTo>
                      <a:pt x="4901" y="1843"/>
                      <a:pt x="4904" y="1852"/>
                      <a:pt x="4906" y="1860"/>
                    </a:cubicBezTo>
                    <a:lnTo>
                      <a:pt x="4922" y="1940"/>
                    </a:lnTo>
                    <a:lnTo>
                      <a:pt x="4909" y="1904"/>
                    </a:lnTo>
                    <a:lnTo>
                      <a:pt x="4941" y="1968"/>
                    </a:lnTo>
                    <a:cubicBezTo>
                      <a:pt x="4947" y="1980"/>
                      <a:pt x="4951" y="1992"/>
                      <a:pt x="4954" y="2004"/>
                    </a:cubicBezTo>
                    <a:lnTo>
                      <a:pt x="4970" y="2084"/>
                    </a:lnTo>
                    <a:lnTo>
                      <a:pt x="4828" y="1968"/>
                    </a:lnTo>
                    <a:lnTo>
                      <a:pt x="4860" y="1968"/>
                    </a:lnTo>
                    <a:cubicBezTo>
                      <a:pt x="4929" y="1968"/>
                      <a:pt x="4988" y="2017"/>
                      <a:pt x="5002" y="2084"/>
                    </a:cubicBezTo>
                    <a:lnTo>
                      <a:pt x="5018" y="2164"/>
                    </a:lnTo>
                    <a:lnTo>
                      <a:pt x="5010" y="2139"/>
                    </a:lnTo>
                    <a:lnTo>
                      <a:pt x="5042" y="2219"/>
                    </a:lnTo>
                    <a:lnTo>
                      <a:pt x="5069" y="2272"/>
                    </a:lnTo>
                    <a:cubicBezTo>
                      <a:pt x="5075" y="2284"/>
                      <a:pt x="5079" y="2296"/>
                      <a:pt x="5082" y="2308"/>
                    </a:cubicBezTo>
                    <a:lnTo>
                      <a:pt x="5098" y="2388"/>
                    </a:lnTo>
                    <a:lnTo>
                      <a:pt x="5090" y="2363"/>
                    </a:lnTo>
                    <a:lnTo>
                      <a:pt x="5122" y="2443"/>
                    </a:lnTo>
                    <a:cubicBezTo>
                      <a:pt x="5125" y="2451"/>
                      <a:pt x="5128" y="2460"/>
                      <a:pt x="5130" y="2468"/>
                    </a:cubicBezTo>
                    <a:lnTo>
                      <a:pt x="5146" y="2548"/>
                    </a:lnTo>
                    <a:lnTo>
                      <a:pt x="5133" y="2512"/>
                    </a:lnTo>
                    <a:lnTo>
                      <a:pt x="5165" y="2576"/>
                    </a:lnTo>
                    <a:cubicBezTo>
                      <a:pt x="5171" y="2588"/>
                      <a:pt x="5175" y="2600"/>
                      <a:pt x="5178" y="2612"/>
                    </a:cubicBezTo>
                    <a:lnTo>
                      <a:pt x="5194" y="2692"/>
                    </a:lnTo>
                    <a:lnTo>
                      <a:pt x="5186" y="2667"/>
                    </a:lnTo>
                    <a:lnTo>
                      <a:pt x="5218" y="2747"/>
                    </a:lnTo>
                    <a:lnTo>
                      <a:pt x="5240" y="2830"/>
                    </a:lnTo>
                    <a:cubicBezTo>
                      <a:pt x="5259" y="2907"/>
                      <a:pt x="5213" y="2985"/>
                      <a:pt x="5135" y="3004"/>
                    </a:cubicBezTo>
                    <a:cubicBezTo>
                      <a:pt x="5058" y="3023"/>
                      <a:pt x="4980" y="2977"/>
                      <a:pt x="4961" y="2899"/>
                    </a:cubicBezTo>
                    <a:lnTo>
                      <a:pt x="4951" y="2854"/>
                    </a:lnTo>
                    <a:lnTo>
                      <a:pt x="4919" y="2774"/>
                    </a:lnTo>
                    <a:cubicBezTo>
                      <a:pt x="4916" y="2766"/>
                      <a:pt x="4913" y="2757"/>
                      <a:pt x="4911" y="2749"/>
                    </a:cubicBezTo>
                    <a:lnTo>
                      <a:pt x="4895" y="2669"/>
                    </a:lnTo>
                    <a:lnTo>
                      <a:pt x="4908" y="2705"/>
                    </a:lnTo>
                    <a:lnTo>
                      <a:pt x="4876" y="2641"/>
                    </a:lnTo>
                    <a:cubicBezTo>
                      <a:pt x="4870" y="2629"/>
                      <a:pt x="4866" y="2617"/>
                      <a:pt x="4863" y="2605"/>
                    </a:cubicBezTo>
                    <a:lnTo>
                      <a:pt x="4847" y="2525"/>
                    </a:lnTo>
                    <a:lnTo>
                      <a:pt x="4855" y="2550"/>
                    </a:lnTo>
                    <a:lnTo>
                      <a:pt x="4823" y="2470"/>
                    </a:lnTo>
                    <a:cubicBezTo>
                      <a:pt x="4820" y="2462"/>
                      <a:pt x="4817" y="2453"/>
                      <a:pt x="4815" y="2445"/>
                    </a:cubicBezTo>
                    <a:lnTo>
                      <a:pt x="4799" y="2365"/>
                    </a:lnTo>
                    <a:lnTo>
                      <a:pt x="4812" y="2401"/>
                    </a:lnTo>
                    <a:lnTo>
                      <a:pt x="4775" y="2326"/>
                    </a:lnTo>
                    <a:lnTo>
                      <a:pt x="4743" y="2246"/>
                    </a:lnTo>
                    <a:cubicBezTo>
                      <a:pt x="4740" y="2238"/>
                      <a:pt x="4737" y="2229"/>
                      <a:pt x="4735" y="2221"/>
                    </a:cubicBezTo>
                    <a:lnTo>
                      <a:pt x="4719" y="2141"/>
                    </a:lnTo>
                    <a:lnTo>
                      <a:pt x="4860" y="2256"/>
                    </a:lnTo>
                    <a:lnTo>
                      <a:pt x="4828" y="2256"/>
                    </a:lnTo>
                    <a:cubicBezTo>
                      <a:pt x="4760" y="2256"/>
                      <a:pt x="4701" y="2208"/>
                      <a:pt x="4687" y="2141"/>
                    </a:cubicBezTo>
                    <a:lnTo>
                      <a:pt x="4671" y="2061"/>
                    </a:lnTo>
                    <a:lnTo>
                      <a:pt x="4684" y="2097"/>
                    </a:lnTo>
                    <a:lnTo>
                      <a:pt x="4652" y="2033"/>
                    </a:lnTo>
                    <a:cubicBezTo>
                      <a:pt x="4646" y="2021"/>
                      <a:pt x="4642" y="2009"/>
                      <a:pt x="4639" y="1997"/>
                    </a:cubicBezTo>
                    <a:lnTo>
                      <a:pt x="4623" y="1917"/>
                    </a:lnTo>
                    <a:lnTo>
                      <a:pt x="4631" y="1942"/>
                    </a:lnTo>
                    <a:lnTo>
                      <a:pt x="4599" y="1862"/>
                    </a:lnTo>
                    <a:cubicBezTo>
                      <a:pt x="4596" y="1854"/>
                      <a:pt x="4593" y="1845"/>
                      <a:pt x="4591" y="1837"/>
                    </a:cubicBezTo>
                    <a:lnTo>
                      <a:pt x="4575" y="1757"/>
                    </a:lnTo>
                    <a:lnTo>
                      <a:pt x="4716" y="1872"/>
                    </a:lnTo>
                    <a:lnTo>
                      <a:pt x="4684" y="1872"/>
                    </a:lnTo>
                    <a:cubicBezTo>
                      <a:pt x="4618" y="1872"/>
                      <a:pt x="4561" y="1827"/>
                      <a:pt x="4545" y="1763"/>
                    </a:cubicBezTo>
                    <a:lnTo>
                      <a:pt x="4535" y="1718"/>
                    </a:lnTo>
                    <a:lnTo>
                      <a:pt x="4503" y="1638"/>
                    </a:lnTo>
                    <a:lnTo>
                      <a:pt x="4471" y="1558"/>
                    </a:lnTo>
                    <a:cubicBezTo>
                      <a:pt x="4468" y="1550"/>
                      <a:pt x="4465" y="1541"/>
                      <a:pt x="4463" y="1533"/>
                    </a:cubicBezTo>
                    <a:lnTo>
                      <a:pt x="4447" y="1453"/>
                    </a:lnTo>
                    <a:lnTo>
                      <a:pt x="4460" y="1489"/>
                    </a:lnTo>
                    <a:lnTo>
                      <a:pt x="4428" y="1425"/>
                    </a:lnTo>
                    <a:cubicBezTo>
                      <a:pt x="4422" y="1413"/>
                      <a:pt x="4418" y="1401"/>
                      <a:pt x="4415" y="1389"/>
                    </a:cubicBezTo>
                    <a:lnTo>
                      <a:pt x="4399" y="1309"/>
                    </a:lnTo>
                    <a:lnTo>
                      <a:pt x="4407" y="1334"/>
                    </a:lnTo>
                    <a:lnTo>
                      <a:pt x="4375" y="1254"/>
                    </a:lnTo>
                    <a:lnTo>
                      <a:pt x="4508" y="1344"/>
                    </a:lnTo>
                    <a:lnTo>
                      <a:pt x="4492" y="1344"/>
                    </a:lnTo>
                    <a:cubicBezTo>
                      <a:pt x="4434" y="1344"/>
                      <a:pt x="4381" y="1309"/>
                      <a:pt x="4359" y="1254"/>
                    </a:cubicBezTo>
                    <a:lnTo>
                      <a:pt x="4321" y="1155"/>
                    </a:lnTo>
                    <a:lnTo>
                      <a:pt x="4305" y="1091"/>
                    </a:lnTo>
                    <a:lnTo>
                      <a:pt x="4444" y="1200"/>
                    </a:lnTo>
                    <a:lnTo>
                      <a:pt x="4412" y="1200"/>
                    </a:lnTo>
                    <a:cubicBezTo>
                      <a:pt x="4344" y="1200"/>
                      <a:pt x="4285" y="1152"/>
                      <a:pt x="4271" y="1085"/>
                    </a:cubicBezTo>
                    <a:lnTo>
                      <a:pt x="4255" y="1005"/>
                    </a:lnTo>
                    <a:lnTo>
                      <a:pt x="4263" y="1030"/>
                    </a:lnTo>
                    <a:lnTo>
                      <a:pt x="4231" y="950"/>
                    </a:lnTo>
                    <a:lnTo>
                      <a:pt x="4364" y="1040"/>
                    </a:lnTo>
                    <a:lnTo>
                      <a:pt x="4332" y="1040"/>
                    </a:lnTo>
                    <a:cubicBezTo>
                      <a:pt x="4266" y="1040"/>
                      <a:pt x="4209" y="995"/>
                      <a:pt x="4193" y="931"/>
                    </a:cubicBezTo>
                    <a:lnTo>
                      <a:pt x="4183" y="886"/>
                    </a:lnTo>
                    <a:lnTo>
                      <a:pt x="4151" y="806"/>
                    </a:lnTo>
                    <a:lnTo>
                      <a:pt x="4284" y="896"/>
                    </a:lnTo>
                    <a:lnTo>
                      <a:pt x="4268" y="896"/>
                    </a:lnTo>
                    <a:cubicBezTo>
                      <a:pt x="4210" y="896"/>
                      <a:pt x="4157" y="861"/>
                      <a:pt x="4135" y="806"/>
                    </a:cubicBezTo>
                    <a:lnTo>
                      <a:pt x="4103" y="726"/>
                    </a:lnTo>
                    <a:lnTo>
                      <a:pt x="4236" y="816"/>
                    </a:lnTo>
                    <a:lnTo>
                      <a:pt x="4220" y="816"/>
                    </a:lnTo>
                    <a:cubicBezTo>
                      <a:pt x="4162" y="816"/>
                      <a:pt x="4109" y="781"/>
                      <a:pt x="4087" y="726"/>
                    </a:cubicBezTo>
                    <a:lnTo>
                      <a:pt x="4055" y="646"/>
                    </a:lnTo>
                    <a:lnTo>
                      <a:pt x="4188" y="736"/>
                    </a:lnTo>
                    <a:lnTo>
                      <a:pt x="4172" y="736"/>
                    </a:lnTo>
                    <a:cubicBezTo>
                      <a:pt x="4118" y="736"/>
                      <a:pt x="4068" y="706"/>
                      <a:pt x="4044" y="657"/>
                    </a:cubicBezTo>
                    <a:lnTo>
                      <a:pt x="4012" y="593"/>
                    </a:lnTo>
                    <a:lnTo>
                      <a:pt x="4140" y="672"/>
                    </a:lnTo>
                    <a:lnTo>
                      <a:pt x="4108" y="672"/>
                    </a:lnTo>
                    <a:lnTo>
                      <a:pt x="4092" y="672"/>
                    </a:lnTo>
                    <a:lnTo>
                      <a:pt x="4060" y="672"/>
                    </a:lnTo>
                    <a:cubicBezTo>
                      <a:pt x="3992" y="672"/>
                      <a:pt x="3933" y="624"/>
                      <a:pt x="3919" y="557"/>
                    </a:cubicBezTo>
                    <a:lnTo>
                      <a:pt x="3903" y="477"/>
                    </a:lnTo>
                    <a:lnTo>
                      <a:pt x="4044" y="592"/>
                    </a:lnTo>
                    <a:lnTo>
                      <a:pt x="4012" y="592"/>
                    </a:lnTo>
                    <a:lnTo>
                      <a:pt x="3996" y="592"/>
                    </a:lnTo>
                    <a:lnTo>
                      <a:pt x="3964" y="592"/>
                    </a:lnTo>
                    <a:cubicBezTo>
                      <a:pt x="3896" y="592"/>
                      <a:pt x="3837" y="544"/>
                      <a:pt x="3823" y="477"/>
                    </a:cubicBezTo>
                    <a:lnTo>
                      <a:pt x="3807" y="397"/>
                    </a:lnTo>
                    <a:lnTo>
                      <a:pt x="3948" y="512"/>
                    </a:lnTo>
                    <a:lnTo>
                      <a:pt x="3916" y="512"/>
                    </a:lnTo>
                    <a:lnTo>
                      <a:pt x="3900" y="512"/>
                    </a:lnTo>
                    <a:cubicBezTo>
                      <a:pt x="3842" y="512"/>
                      <a:pt x="3789" y="477"/>
                      <a:pt x="3767" y="422"/>
                    </a:cubicBezTo>
                    <a:lnTo>
                      <a:pt x="3735" y="342"/>
                    </a:lnTo>
                    <a:lnTo>
                      <a:pt x="3868" y="432"/>
                    </a:lnTo>
                    <a:lnTo>
                      <a:pt x="3836" y="432"/>
                    </a:lnTo>
                    <a:lnTo>
                      <a:pt x="3820" y="432"/>
                    </a:lnTo>
                    <a:lnTo>
                      <a:pt x="3788" y="432"/>
                    </a:lnTo>
                    <a:cubicBezTo>
                      <a:pt x="3722" y="432"/>
                      <a:pt x="3665" y="387"/>
                      <a:pt x="3649" y="323"/>
                    </a:cubicBezTo>
                    <a:lnTo>
                      <a:pt x="3633" y="259"/>
                    </a:lnTo>
                    <a:lnTo>
                      <a:pt x="3772" y="368"/>
                    </a:lnTo>
                    <a:lnTo>
                      <a:pt x="3740" y="368"/>
                    </a:lnTo>
                    <a:lnTo>
                      <a:pt x="3724" y="368"/>
                    </a:lnTo>
                    <a:lnTo>
                      <a:pt x="3692" y="368"/>
                    </a:lnTo>
                    <a:lnTo>
                      <a:pt x="3676" y="368"/>
                    </a:lnTo>
                    <a:cubicBezTo>
                      <a:pt x="3618" y="368"/>
                      <a:pt x="3565" y="333"/>
                      <a:pt x="3543" y="278"/>
                    </a:cubicBezTo>
                    <a:lnTo>
                      <a:pt x="3511" y="198"/>
                    </a:lnTo>
                    <a:lnTo>
                      <a:pt x="3644" y="288"/>
                    </a:lnTo>
                    <a:lnTo>
                      <a:pt x="3612" y="288"/>
                    </a:lnTo>
                    <a:lnTo>
                      <a:pt x="3596" y="288"/>
                    </a:lnTo>
                    <a:lnTo>
                      <a:pt x="3564" y="288"/>
                    </a:lnTo>
                    <a:lnTo>
                      <a:pt x="3548" y="288"/>
                    </a:lnTo>
                    <a:lnTo>
                      <a:pt x="3516" y="288"/>
                    </a:lnTo>
                    <a:lnTo>
                      <a:pt x="3500" y="288"/>
                    </a:lnTo>
                    <a:lnTo>
                      <a:pt x="3468" y="288"/>
                    </a:lnTo>
                    <a:lnTo>
                      <a:pt x="3452" y="288"/>
                    </a:lnTo>
                    <a:lnTo>
                      <a:pt x="3586" y="198"/>
                    </a:lnTo>
                    <a:lnTo>
                      <a:pt x="3554" y="278"/>
                    </a:lnTo>
                    <a:cubicBezTo>
                      <a:pt x="3532" y="333"/>
                      <a:pt x="3479" y="368"/>
                      <a:pt x="3420" y="368"/>
                    </a:cubicBezTo>
                    <a:lnTo>
                      <a:pt x="3404" y="368"/>
                    </a:lnTo>
                    <a:lnTo>
                      <a:pt x="3533" y="289"/>
                    </a:lnTo>
                    <a:lnTo>
                      <a:pt x="3501" y="353"/>
                    </a:lnTo>
                    <a:cubicBezTo>
                      <a:pt x="3477" y="402"/>
                      <a:pt x="3427" y="432"/>
                      <a:pt x="3372" y="432"/>
                    </a:cubicBezTo>
                    <a:lnTo>
                      <a:pt x="3340" y="432"/>
                    </a:lnTo>
                    <a:lnTo>
                      <a:pt x="3324" y="432"/>
                    </a:lnTo>
                    <a:lnTo>
                      <a:pt x="3292" y="432"/>
                    </a:lnTo>
                    <a:lnTo>
                      <a:pt x="3276" y="432"/>
                    </a:lnTo>
                    <a:lnTo>
                      <a:pt x="3244" y="432"/>
                    </a:lnTo>
                    <a:lnTo>
                      <a:pt x="3386" y="317"/>
                    </a:lnTo>
                    <a:lnTo>
                      <a:pt x="3370" y="397"/>
                    </a:lnTo>
                    <a:cubicBezTo>
                      <a:pt x="3356" y="464"/>
                      <a:pt x="3297" y="512"/>
                      <a:pt x="3228" y="512"/>
                    </a:cubicBezTo>
                    <a:lnTo>
                      <a:pt x="3196" y="512"/>
                    </a:lnTo>
                    <a:lnTo>
                      <a:pt x="3180" y="512"/>
                    </a:lnTo>
                    <a:lnTo>
                      <a:pt x="3314" y="422"/>
                    </a:lnTo>
                    <a:lnTo>
                      <a:pt x="3282" y="502"/>
                    </a:lnTo>
                    <a:cubicBezTo>
                      <a:pt x="3260" y="557"/>
                      <a:pt x="3207" y="592"/>
                      <a:pt x="3148" y="592"/>
                    </a:cubicBezTo>
                    <a:lnTo>
                      <a:pt x="3116" y="592"/>
                    </a:lnTo>
                    <a:lnTo>
                      <a:pt x="3258" y="477"/>
                    </a:lnTo>
                    <a:lnTo>
                      <a:pt x="3242" y="557"/>
                    </a:lnTo>
                    <a:cubicBezTo>
                      <a:pt x="3239" y="569"/>
                      <a:pt x="3235" y="581"/>
                      <a:pt x="3229" y="593"/>
                    </a:cubicBezTo>
                    <a:lnTo>
                      <a:pt x="3197" y="657"/>
                    </a:lnTo>
                    <a:cubicBezTo>
                      <a:pt x="3173" y="706"/>
                      <a:pt x="3123" y="736"/>
                      <a:pt x="3068" y="736"/>
                    </a:cubicBezTo>
                    <a:lnTo>
                      <a:pt x="3052" y="736"/>
                    </a:lnTo>
                    <a:lnTo>
                      <a:pt x="3020" y="736"/>
                    </a:lnTo>
                    <a:lnTo>
                      <a:pt x="3162" y="621"/>
                    </a:lnTo>
                    <a:lnTo>
                      <a:pt x="3146" y="701"/>
                    </a:lnTo>
                    <a:cubicBezTo>
                      <a:pt x="3132" y="768"/>
                      <a:pt x="3073" y="816"/>
                      <a:pt x="3004" y="816"/>
                    </a:cubicBezTo>
                    <a:lnTo>
                      <a:pt x="2972" y="816"/>
                    </a:lnTo>
                    <a:lnTo>
                      <a:pt x="2956" y="816"/>
                    </a:lnTo>
                    <a:lnTo>
                      <a:pt x="3090" y="726"/>
                    </a:lnTo>
                    <a:lnTo>
                      <a:pt x="3058" y="806"/>
                    </a:lnTo>
                    <a:cubicBezTo>
                      <a:pt x="3036" y="861"/>
                      <a:pt x="2983" y="896"/>
                      <a:pt x="2924" y="896"/>
                    </a:cubicBezTo>
                    <a:lnTo>
                      <a:pt x="2908" y="896"/>
                    </a:lnTo>
                    <a:lnTo>
                      <a:pt x="3042" y="806"/>
                    </a:lnTo>
                    <a:lnTo>
                      <a:pt x="3005" y="897"/>
                    </a:lnTo>
                    <a:lnTo>
                      <a:pt x="2973" y="961"/>
                    </a:lnTo>
                    <a:cubicBezTo>
                      <a:pt x="2949" y="1010"/>
                      <a:pt x="2899" y="1040"/>
                      <a:pt x="2844" y="1040"/>
                    </a:cubicBezTo>
                    <a:lnTo>
                      <a:pt x="2828" y="1040"/>
                    </a:lnTo>
                    <a:lnTo>
                      <a:pt x="2962" y="950"/>
                    </a:lnTo>
                    <a:lnTo>
                      <a:pt x="2930" y="1030"/>
                    </a:lnTo>
                    <a:cubicBezTo>
                      <a:pt x="2908" y="1085"/>
                      <a:pt x="2855" y="1120"/>
                      <a:pt x="2796" y="1120"/>
                    </a:cubicBezTo>
                    <a:lnTo>
                      <a:pt x="2780" y="1120"/>
                    </a:lnTo>
                    <a:lnTo>
                      <a:pt x="2914" y="1030"/>
                    </a:lnTo>
                    <a:lnTo>
                      <a:pt x="2888" y="1091"/>
                    </a:lnTo>
                    <a:lnTo>
                      <a:pt x="2866" y="1174"/>
                    </a:lnTo>
                    <a:lnTo>
                      <a:pt x="2834" y="1254"/>
                    </a:lnTo>
                    <a:lnTo>
                      <a:pt x="2842" y="1229"/>
                    </a:lnTo>
                    <a:lnTo>
                      <a:pt x="2826" y="1309"/>
                    </a:lnTo>
                    <a:cubicBezTo>
                      <a:pt x="2824" y="1317"/>
                      <a:pt x="2821" y="1326"/>
                      <a:pt x="2818" y="1334"/>
                    </a:cubicBezTo>
                    <a:lnTo>
                      <a:pt x="2786" y="1414"/>
                    </a:lnTo>
                    <a:cubicBezTo>
                      <a:pt x="2764" y="1469"/>
                      <a:pt x="2711" y="1504"/>
                      <a:pt x="2652" y="1504"/>
                    </a:cubicBezTo>
                    <a:lnTo>
                      <a:pt x="2620" y="1504"/>
                    </a:lnTo>
                    <a:lnTo>
                      <a:pt x="2760" y="1395"/>
                    </a:lnTo>
                    <a:lnTo>
                      <a:pt x="2744" y="1459"/>
                    </a:lnTo>
                    <a:cubicBezTo>
                      <a:pt x="2728" y="1523"/>
                      <a:pt x="2671" y="1568"/>
                      <a:pt x="2604" y="1568"/>
                    </a:cubicBezTo>
                    <a:lnTo>
                      <a:pt x="2572" y="1568"/>
                    </a:lnTo>
                    <a:lnTo>
                      <a:pt x="2714" y="1453"/>
                    </a:lnTo>
                    <a:lnTo>
                      <a:pt x="2698" y="1533"/>
                    </a:lnTo>
                    <a:cubicBezTo>
                      <a:pt x="2684" y="1600"/>
                      <a:pt x="2625" y="1648"/>
                      <a:pt x="2556" y="1648"/>
                    </a:cubicBezTo>
                    <a:lnTo>
                      <a:pt x="2524" y="1648"/>
                    </a:lnTo>
                    <a:lnTo>
                      <a:pt x="2666" y="1533"/>
                    </a:lnTo>
                    <a:lnTo>
                      <a:pt x="2650" y="1613"/>
                    </a:lnTo>
                    <a:cubicBezTo>
                      <a:pt x="2648" y="1621"/>
                      <a:pt x="2645" y="1630"/>
                      <a:pt x="2642" y="1638"/>
                    </a:cubicBezTo>
                    <a:lnTo>
                      <a:pt x="2616" y="1699"/>
                    </a:lnTo>
                    <a:lnTo>
                      <a:pt x="2594" y="1782"/>
                    </a:lnTo>
                    <a:lnTo>
                      <a:pt x="2562" y="1862"/>
                    </a:lnTo>
                    <a:lnTo>
                      <a:pt x="2570" y="1837"/>
                    </a:lnTo>
                    <a:lnTo>
                      <a:pt x="2553" y="1920"/>
                    </a:lnTo>
                    <a:lnTo>
                      <a:pt x="2521" y="2064"/>
                    </a:lnTo>
                    <a:cubicBezTo>
                      <a:pt x="2519" y="2071"/>
                      <a:pt x="2517" y="2079"/>
                      <a:pt x="2514" y="2086"/>
                    </a:cubicBezTo>
                    <a:lnTo>
                      <a:pt x="2482" y="2166"/>
                    </a:lnTo>
                    <a:lnTo>
                      <a:pt x="2490" y="2141"/>
                    </a:lnTo>
                    <a:lnTo>
                      <a:pt x="2474" y="2221"/>
                    </a:lnTo>
                    <a:cubicBezTo>
                      <a:pt x="2472" y="2229"/>
                      <a:pt x="2469" y="2238"/>
                      <a:pt x="2466" y="2246"/>
                    </a:cubicBezTo>
                    <a:lnTo>
                      <a:pt x="2434" y="2326"/>
                    </a:lnTo>
                    <a:cubicBezTo>
                      <a:pt x="2412" y="2381"/>
                      <a:pt x="2359" y="2416"/>
                      <a:pt x="2300" y="2416"/>
                    </a:cubicBezTo>
                    <a:lnTo>
                      <a:pt x="2284" y="2416"/>
                    </a:lnTo>
                    <a:lnTo>
                      <a:pt x="2413" y="2337"/>
                    </a:lnTo>
                    <a:lnTo>
                      <a:pt x="2381" y="2401"/>
                    </a:lnTo>
                    <a:lnTo>
                      <a:pt x="2394" y="2365"/>
                    </a:lnTo>
                    <a:lnTo>
                      <a:pt x="2378" y="2445"/>
                    </a:lnTo>
                    <a:cubicBezTo>
                      <a:pt x="2376" y="2453"/>
                      <a:pt x="2373" y="2462"/>
                      <a:pt x="2370" y="2470"/>
                    </a:cubicBezTo>
                    <a:lnTo>
                      <a:pt x="2338" y="2550"/>
                    </a:lnTo>
                    <a:lnTo>
                      <a:pt x="2346" y="2525"/>
                    </a:lnTo>
                    <a:lnTo>
                      <a:pt x="2330" y="2605"/>
                    </a:lnTo>
                    <a:cubicBezTo>
                      <a:pt x="2327" y="2617"/>
                      <a:pt x="2323" y="2629"/>
                      <a:pt x="2317" y="2641"/>
                    </a:cubicBezTo>
                    <a:lnTo>
                      <a:pt x="2290" y="2694"/>
                    </a:lnTo>
                    <a:lnTo>
                      <a:pt x="2258" y="2774"/>
                    </a:lnTo>
                    <a:cubicBezTo>
                      <a:pt x="2236" y="2829"/>
                      <a:pt x="2183" y="2864"/>
                      <a:pt x="2124" y="2864"/>
                    </a:cubicBezTo>
                    <a:lnTo>
                      <a:pt x="2108" y="2864"/>
                    </a:lnTo>
                    <a:lnTo>
                      <a:pt x="2242" y="2774"/>
                    </a:lnTo>
                    <a:lnTo>
                      <a:pt x="2210" y="2854"/>
                    </a:lnTo>
                    <a:cubicBezTo>
                      <a:pt x="2188" y="2909"/>
                      <a:pt x="2135" y="2944"/>
                      <a:pt x="2076" y="2944"/>
                    </a:cubicBezTo>
                    <a:lnTo>
                      <a:pt x="2060" y="2944"/>
                    </a:lnTo>
                    <a:lnTo>
                      <a:pt x="2189" y="2865"/>
                    </a:lnTo>
                    <a:lnTo>
                      <a:pt x="2157" y="2929"/>
                    </a:lnTo>
                    <a:cubicBezTo>
                      <a:pt x="2133" y="2978"/>
                      <a:pt x="2083" y="3008"/>
                      <a:pt x="2028" y="3008"/>
                    </a:cubicBezTo>
                    <a:lnTo>
                      <a:pt x="2012" y="3008"/>
                    </a:lnTo>
                    <a:lnTo>
                      <a:pt x="2146" y="2918"/>
                    </a:lnTo>
                    <a:lnTo>
                      <a:pt x="2114" y="2998"/>
                    </a:lnTo>
                    <a:cubicBezTo>
                      <a:pt x="2092" y="3053"/>
                      <a:pt x="2039" y="3088"/>
                      <a:pt x="1980" y="3088"/>
                    </a:cubicBezTo>
                    <a:lnTo>
                      <a:pt x="1964" y="3088"/>
                    </a:lnTo>
                    <a:lnTo>
                      <a:pt x="2106" y="2973"/>
                    </a:lnTo>
                    <a:lnTo>
                      <a:pt x="2072" y="3139"/>
                    </a:lnTo>
                    <a:lnTo>
                      <a:pt x="2058" y="3197"/>
                    </a:lnTo>
                    <a:lnTo>
                      <a:pt x="2025" y="3360"/>
                    </a:lnTo>
                    <a:lnTo>
                      <a:pt x="1994" y="3501"/>
                    </a:lnTo>
                    <a:lnTo>
                      <a:pt x="1978" y="3581"/>
                    </a:lnTo>
                    <a:cubicBezTo>
                      <a:pt x="1976" y="3589"/>
                      <a:pt x="1973" y="3598"/>
                      <a:pt x="1970" y="3606"/>
                    </a:cubicBezTo>
                    <a:lnTo>
                      <a:pt x="1938" y="3686"/>
                    </a:lnTo>
                    <a:lnTo>
                      <a:pt x="1948" y="3648"/>
                    </a:lnTo>
                    <a:lnTo>
                      <a:pt x="1932" y="3792"/>
                    </a:lnTo>
                    <a:cubicBezTo>
                      <a:pt x="1930" y="3805"/>
                      <a:pt x="1927" y="3818"/>
                      <a:pt x="1922" y="3830"/>
                    </a:cubicBezTo>
                    <a:lnTo>
                      <a:pt x="1890" y="3910"/>
                    </a:lnTo>
                    <a:lnTo>
                      <a:pt x="1898" y="3885"/>
                    </a:lnTo>
                    <a:lnTo>
                      <a:pt x="1882" y="3965"/>
                    </a:lnTo>
                    <a:cubicBezTo>
                      <a:pt x="1880" y="3973"/>
                      <a:pt x="1877" y="3982"/>
                      <a:pt x="1874" y="3990"/>
                    </a:cubicBezTo>
                    <a:lnTo>
                      <a:pt x="1848" y="4051"/>
                    </a:lnTo>
                    <a:lnTo>
                      <a:pt x="1826" y="4134"/>
                    </a:lnTo>
                    <a:lnTo>
                      <a:pt x="1794" y="4214"/>
                    </a:lnTo>
                    <a:lnTo>
                      <a:pt x="1804" y="4175"/>
                    </a:lnTo>
                    <a:lnTo>
                      <a:pt x="1788" y="4335"/>
                    </a:lnTo>
                    <a:cubicBezTo>
                      <a:pt x="1786" y="4352"/>
                      <a:pt x="1781" y="4369"/>
                      <a:pt x="1773" y="4385"/>
                    </a:cubicBezTo>
                    <a:lnTo>
                      <a:pt x="1746" y="4438"/>
                    </a:lnTo>
                    <a:lnTo>
                      <a:pt x="1714" y="4518"/>
                    </a:lnTo>
                    <a:lnTo>
                      <a:pt x="1722" y="4493"/>
                    </a:lnTo>
                    <a:lnTo>
                      <a:pt x="1705" y="4576"/>
                    </a:lnTo>
                    <a:lnTo>
                      <a:pt x="1674" y="4717"/>
                    </a:lnTo>
                    <a:lnTo>
                      <a:pt x="1658" y="4797"/>
                    </a:lnTo>
                    <a:cubicBezTo>
                      <a:pt x="1656" y="4805"/>
                      <a:pt x="1653" y="4814"/>
                      <a:pt x="1650" y="4822"/>
                    </a:cubicBezTo>
                    <a:lnTo>
                      <a:pt x="1618" y="4902"/>
                    </a:lnTo>
                    <a:lnTo>
                      <a:pt x="1628" y="4864"/>
                    </a:lnTo>
                    <a:lnTo>
                      <a:pt x="1612" y="5008"/>
                    </a:lnTo>
                    <a:cubicBezTo>
                      <a:pt x="1610" y="5021"/>
                      <a:pt x="1607" y="5034"/>
                      <a:pt x="1602" y="5046"/>
                    </a:cubicBezTo>
                    <a:lnTo>
                      <a:pt x="1570" y="5126"/>
                    </a:lnTo>
                    <a:lnTo>
                      <a:pt x="1578" y="5101"/>
                    </a:lnTo>
                    <a:lnTo>
                      <a:pt x="1561" y="5184"/>
                    </a:lnTo>
                    <a:lnTo>
                      <a:pt x="1529" y="5328"/>
                    </a:lnTo>
                    <a:cubicBezTo>
                      <a:pt x="1527" y="5335"/>
                      <a:pt x="1525" y="5343"/>
                      <a:pt x="1522" y="5350"/>
                    </a:cubicBezTo>
                    <a:lnTo>
                      <a:pt x="1490" y="5430"/>
                    </a:lnTo>
                    <a:lnTo>
                      <a:pt x="1500" y="5392"/>
                    </a:lnTo>
                    <a:lnTo>
                      <a:pt x="1482" y="5549"/>
                    </a:lnTo>
                    <a:lnTo>
                      <a:pt x="1450" y="5709"/>
                    </a:lnTo>
                    <a:lnTo>
                      <a:pt x="1433" y="5792"/>
                    </a:lnTo>
                    <a:lnTo>
                      <a:pt x="1402" y="5933"/>
                    </a:lnTo>
                    <a:lnTo>
                      <a:pt x="1385" y="6016"/>
                    </a:lnTo>
                    <a:lnTo>
                      <a:pt x="1354" y="6157"/>
                    </a:lnTo>
                    <a:lnTo>
                      <a:pt x="1338" y="6237"/>
                    </a:lnTo>
                    <a:lnTo>
                      <a:pt x="1308" y="6384"/>
                    </a:lnTo>
                    <a:lnTo>
                      <a:pt x="1289" y="6544"/>
                    </a:lnTo>
                    <a:lnTo>
                      <a:pt x="1258" y="6685"/>
                    </a:lnTo>
                    <a:lnTo>
                      <a:pt x="1226" y="6845"/>
                    </a:lnTo>
                    <a:lnTo>
                      <a:pt x="1211" y="6917"/>
                    </a:lnTo>
                    <a:lnTo>
                      <a:pt x="1180" y="7136"/>
                    </a:lnTo>
                    <a:lnTo>
                      <a:pt x="1162" y="7293"/>
                    </a:lnTo>
                    <a:lnTo>
                      <a:pt x="1130" y="7453"/>
                    </a:lnTo>
                    <a:lnTo>
                      <a:pt x="1113" y="7536"/>
                    </a:lnTo>
                    <a:lnTo>
                      <a:pt x="1084" y="7663"/>
                    </a:lnTo>
                    <a:lnTo>
                      <a:pt x="1068" y="7823"/>
                    </a:lnTo>
                    <a:cubicBezTo>
                      <a:pt x="1066" y="7840"/>
                      <a:pt x="1061" y="7857"/>
                      <a:pt x="1053" y="7873"/>
                    </a:cubicBezTo>
                    <a:lnTo>
                      <a:pt x="1021" y="7937"/>
                    </a:lnTo>
                    <a:lnTo>
                      <a:pt x="1034" y="7901"/>
                    </a:lnTo>
                    <a:lnTo>
                      <a:pt x="1004" y="8048"/>
                    </a:lnTo>
                    <a:lnTo>
                      <a:pt x="986" y="8205"/>
                    </a:lnTo>
                    <a:lnTo>
                      <a:pt x="956" y="8352"/>
                    </a:lnTo>
                    <a:lnTo>
                      <a:pt x="938" y="8509"/>
                    </a:lnTo>
                    <a:lnTo>
                      <a:pt x="908" y="8656"/>
                    </a:lnTo>
                    <a:lnTo>
                      <a:pt x="890" y="8813"/>
                    </a:lnTo>
                    <a:lnTo>
                      <a:pt x="856" y="8979"/>
                    </a:lnTo>
                    <a:lnTo>
                      <a:pt x="842" y="9037"/>
                    </a:lnTo>
                    <a:lnTo>
                      <a:pt x="810" y="9197"/>
                    </a:lnTo>
                    <a:lnTo>
                      <a:pt x="793" y="9280"/>
                    </a:lnTo>
                    <a:lnTo>
                      <a:pt x="762" y="9421"/>
                    </a:lnTo>
                    <a:lnTo>
                      <a:pt x="732" y="9568"/>
                    </a:lnTo>
                    <a:lnTo>
                      <a:pt x="716" y="9712"/>
                    </a:lnTo>
                    <a:cubicBezTo>
                      <a:pt x="714" y="9725"/>
                      <a:pt x="711" y="9738"/>
                      <a:pt x="706" y="9750"/>
                    </a:cubicBezTo>
                    <a:lnTo>
                      <a:pt x="674" y="9830"/>
                    </a:lnTo>
                    <a:lnTo>
                      <a:pt x="684" y="9792"/>
                    </a:lnTo>
                    <a:lnTo>
                      <a:pt x="668" y="9936"/>
                    </a:lnTo>
                    <a:cubicBezTo>
                      <a:pt x="666" y="9949"/>
                      <a:pt x="663" y="9962"/>
                      <a:pt x="658" y="9974"/>
                    </a:cubicBezTo>
                    <a:lnTo>
                      <a:pt x="626" y="10054"/>
                    </a:lnTo>
                    <a:lnTo>
                      <a:pt x="636" y="10016"/>
                    </a:lnTo>
                    <a:lnTo>
                      <a:pt x="620" y="10160"/>
                    </a:lnTo>
                    <a:cubicBezTo>
                      <a:pt x="618" y="10173"/>
                      <a:pt x="615" y="10186"/>
                      <a:pt x="610" y="10198"/>
                    </a:cubicBezTo>
                    <a:lnTo>
                      <a:pt x="578" y="10278"/>
                    </a:lnTo>
                    <a:lnTo>
                      <a:pt x="586" y="10253"/>
                    </a:lnTo>
                    <a:lnTo>
                      <a:pt x="570" y="10333"/>
                    </a:lnTo>
                    <a:cubicBezTo>
                      <a:pt x="568" y="10341"/>
                      <a:pt x="565" y="10350"/>
                      <a:pt x="562" y="10358"/>
                    </a:cubicBezTo>
                    <a:lnTo>
                      <a:pt x="525" y="10449"/>
                    </a:lnTo>
                    <a:lnTo>
                      <a:pt x="493" y="10513"/>
                    </a:lnTo>
                    <a:lnTo>
                      <a:pt x="508" y="10463"/>
                    </a:lnTo>
                    <a:lnTo>
                      <a:pt x="492" y="10623"/>
                    </a:lnTo>
                    <a:cubicBezTo>
                      <a:pt x="490" y="10636"/>
                      <a:pt x="487" y="10649"/>
                      <a:pt x="482" y="10662"/>
                    </a:cubicBezTo>
                    <a:lnTo>
                      <a:pt x="456" y="10723"/>
                    </a:lnTo>
                    <a:lnTo>
                      <a:pt x="434" y="10806"/>
                    </a:lnTo>
                    <a:lnTo>
                      <a:pt x="402" y="10886"/>
                    </a:lnTo>
                    <a:lnTo>
                      <a:pt x="410" y="10861"/>
                    </a:lnTo>
                    <a:lnTo>
                      <a:pt x="394" y="10941"/>
                    </a:lnTo>
                    <a:cubicBezTo>
                      <a:pt x="392" y="10949"/>
                      <a:pt x="389" y="10958"/>
                      <a:pt x="386" y="10966"/>
                    </a:cubicBezTo>
                    <a:lnTo>
                      <a:pt x="360" y="11027"/>
                    </a:lnTo>
                    <a:lnTo>
                      <a:pt x="338" y="11110"/>
                    </a:lnTo>
                    <a:lnTo>
                      <a:pt x="306" y="11190"/>
                    </a:lnTo>
                    <a:lnTo>
                      <a:pt x="314" y="11165"/>
                    </a:lnTo>
                    <a:lnTo>
                      <a:pt x="298" y="11245"/>
                    </a:lnTo>
                    <a:cubicBezTo>
                      <a:pt x="282" y="11323"/>
                      <a:pt x="206" y="11373"/>
                      <a:pt x="128" y="11358"/>
                    </a:cubicBezTo>
                    <a:cubicBezTo>
                      <a:pt x="50" y="11342"/>
                      <a:pt x="0" y="11266"/>
                      <a:pt x="15" y="11188"/>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0" name="Freeform 71"/>
              <p:cNvSpPr>
                <a:spLocks/>
              </p:cNvSpPr>
              <p:nvPr/>
            </p:nvSpPr>
            <p:spPr bwMode="auto">
              <a:xfrm>
                <a:off x="2474913" y="4533900"/>
                <a:ext cx="501650" cy="1092200"/>
              </a:xfrm>
              <a:custGeom>
                <a:avLst/>
                <a:gdLst>
                  <a:gd name="T0" fmla="*/ 481 w 5267"/>
                  <a:gd name="T1" fmla="*/ 679 h 11459"/>
                  <a:gd name="T2" fmla="*/ 633 w 5267"/>
                  <a:gd name="T3" fmla="*/ 1182 h 11459"/>
                  <a:gd name="T4" fmla="*/ 740 w 5267"/>
                  <a:gd name="T5" fmla="*/ 1555 h 11459"/>
                  <a:gd name="T6" fmla="*/ 960 w 5267"/>
                  <a:gd name="T7" fmla="*/ 2260 h 11459"/>
                  <a:gd name="T8" fmla="*/ 1139 w 5267"/>
                  <a:gd name="T9" fmla="*/ 2805 h 11459"/>
                  <a:gd name="T10" fmla="*/ 1321 w 5267"/>
                  <a:gd name="T11" fmla="*/ 3454 h 11459"/>
                  <a:gd name="T12" fmla="*/ 1363 w 5267"/>
                  <a:gd name="T13" fmla="*/ 3891 h 11459"/>
                  <a:gd name="T14" fmla="*/ 1673 w 5267"/>
                  <a:gd name="T15" fmla="*/ 4590 h 11459"/>
                  <a:gd name="T16" fmla="*/ 1844 w 5267"/>
                  <a:gd name="T17" fmla="*/ 5107 h 11459"/>
                  <a:gd name="T18" fmla="*/ 1969 w 5267"/>
                  <a:gd name="T19" fmla="*/ 5447 h 11459"/>
                  <a:gd name="T20" fmla="*/ 2145 w 5267"/>
                  <a:gd name="T21" fmla="*/ 6055 h 11459"/>
                  <a:gd name="T22" fmla="*/ 2289 w 5267"/>
                  <a:gd name="T23" fmla="*/ 6439 h 11459"/>
                  <a:gd name="T24" fmla="*/ 2436 w 5267"/>
                  <a:gd name="T25" fmla="*/ 6851 h 11459"/>
                  <a:gd name="T26" fmla="*/ 2617 w 5267"/>
                  <a:gd name="T27" fmla="*/ 7326 h 11459"/>
                  <a:gd name="T28" fmla="*/ 2769 w 5267"/>
                  <a:gd name="T29" fmla="*/ 7719 h 11459"/>
                  <a:gd name="T30" fmla="*/ 2905 w 5267"/>
                  <a:gd name="T31" fmla="*/ 7998 h 11459"/>
                  <a:gd name="T32" fmla="*/ 3057 w 5267"/>
                  <a:gd name="T33" fmla="*/ 8407 h 11459"/>
                  <a:gd name="T34" fmla="*/ 3075 w 5267"/>
                  <a:gd name="T35" fmla="*/ 8595 h 11459"/>
                  <a:gd name="T36" fmla="*/ 3353 w 5267"/>
                  <a:gd name="T37" fmla="*/ 8910 h 11459"/>
                  <a:gd name="T38" fmla="*/ 3363 w 5267"/>
                  <a:gd name="T39" fmla="*/ 9123 h 11459"/>
                  <a:gd name="T40" fmla="*/ 3652 w 5267"/>
                  <a:gd name="T41" fmla="*/ 9427 h 11459"/>
                  <a:gd name="T42" fmla="*/ 3635 w 5267"/>
                  <a:gd name="T43" fmla="*/ 9587 h 11459"/>
                  <a:gd name="T44" fmla="*/ 3937 w 5267"/>
                  <a:gd name="T45" fmla="*/ 9847 h 11459"/>
                  <a:gd name="T46" fmla="*/ 3939 w 5267"/>
                  <a:gd name="T47" fmla="*/ 9955 h 11459"/>
                  <a:gd name="T48" fmla="*/ 4217 w 5267"/>
                  <a:gd name="T49" fmla="*/ 10206 h 11459"/>
                  <a:gd name="T50" fmla="*/ 4401 w 5267"/>
                  <a:gd name="T51" fmla="*/ 10455 h 11459"/>
                  <a:gd name="T52" fmla="*/ 4403 w 5267"/>
                  <a:gd name="T53" fmla="*/ 10499 h 11459"/>
                  <a:gd name="T54" fmla="*/ 4579 w 5267"/>
                  <a:gd name="T55" fmla="*/ 10643 h 11459"/>
                  <a:gd name="T56" fmla="*/ 4755 w 5267"/>
                  <a:gd name="T57" fmla="*/ 10787 h 11459"/>
                  <a:gd name="T58" fmla="*/ 5041 w 5267"/>
                  <a:gd name="T59" fmla="*/ 11143 h 11459"/>
                  <a:gd name="T60" fmla="*/ 5209 w 5267"/>
                  <a:gd name="T61" fmla="*/ 11182 h 11459"/>
                  <a:gd name="T62" fmla="*/ 5027 w 5267"/>
                  <a:gd name="T63" fmla="*/ 11379 h 11459"/>
                  <a:gd name="T64" fmla="*/ 4851 w 5267"/>
                  <a:gd name="T65" fmla="*/ 11235 h 11459"/>
                  <a:gd name="T66" fmla="*/ 4579 w 5267"/>
                  <a:gd name="T67" fmla="*/ 10996 h 11459"/>
                  <a:gd name="T68" fmla="*/ 4390 w 5267"/>
                  <a:gd name="T69" fmla="*/ 10816 h 11459"/>
                  <a:gd name="T70" fmla="*/ 4387 w 5267"/>
                  <a:gd name="T71" fmla="*/ 10707 h 11459"/>
                  <a:gd name="T72" fmla="*/ 4211 w 5267"/>
                  <a:gd name="T73" fmla="*/ 10547 h 11459"/>
                  <a:gd name="T74" fmla="*/ 3934 w 5267"/>
                  <a:gd name="T75" fmla="*/ 10313 h 11459"/>
                  <a:gd name="T76" fmla="*/ 3752 w 5267"/>
                  <a:gd name="T77" fmla="*/ 10070 h 11459"/>
                  <a:gd name="T78" fmla="*/ 3622 w 5267"/>
                  <a:gd name="T79" fmla="*/ 9904 h 11459"/>
                  <a:gd name="T80" fmla="*/ 3619 w 5267"/>
                  <a:gd name="T81" fmla="*/ 9795 h 11459"/>
                  <a:gd name="T82" fmla="*/ 3475 w 5267"/>
                  <a:gd name="T83" fmla="*/ 9571 h 11459"/>
                  <a:gd name="T84" fmla="*/ 3347 w 5267"/>
                  <a:gd name="T85" fmla="*/ 9331 h 11459"/>
                  <a:gd name="T86" fmla="*/ 3048 w 5267"/>
                  <a:gd name="T87" fmla="*/ 8998 h 11459"/>
                  <a:gd name="T88" fmla="*/ 2894 w 5267"/>
                  <a:gd name="T89" fmla="*/ 8649 h 11459"/>
                  <a:gd name="T90" fmla="*/ 2739 w 5267"/>
                  <a:gd name="T91" fmla="*/ 8356 h 11459"/>
                  <a:gd name="T92" fmla="*/ 2627 w 5267"/>
                  <a:gd name="T93" fmla="*/ 8116 h 11459"/>
                  <a:gd name="T94" fmla="*/ 2454 w 5267"/>
                  <a:gd name="T95" fmla="*/ 7712 h 11459"/>
                  <a:gd name="T96" fmla="*/ 2270 w 5267"/>
                  <a:gd name="T97" fmla="*/ 7209 h 11459"/>
                  <a:gd name="T98" fmla="*/ 2118 w 5267"/>
                  <a:gd name="T99" fmla="*/ 6800 h 11459"/>
                  <a:gd name="T100" fmla="*/ 1960 w 5267"/>
                  <a:gd name="T101" fmla="*/ 6342 h 11459"/>
                  <a:gd name="T102" fmla="*/ 1827 w 5267"/>
                  <a:gd name="T103" fmla="*/ 6004 h 11459"/>
                  <a:gd name="T104" fmla="*/ 1683 w 5267"/>
                  <a:gd name="T105" fmla="*/ 5540 h 11459"/>
                  <a:gd name="T106" fmla="*/ 1510 w 5267"/>
                  <a:gd name="T107" fmla="*/ 5056 h 11459"/>
                  <a:gd name="T108" fmla="*/ 1326 w 5267"/>
                  <a:gd name="T109" fmla="*/ 4473 h 11459"/>
                  <a:gd name="T110" fmla="*/ 1174 w 5267"/>
                  <a:gd name="T111" fmla="*/ 3984 h 11459"/>
                  <a:gd name="T112" fmla="*/ 974 w 5267"/>
                  <a:gd name="T113" fmla="*/ 3337 h 11459"/>
                  <a:gd name="T114" fmla="*/ 798 w 5267"/>
                  <a:gd name="T115" fmla="*/ 2729 h 11459"/>
                  <a:gd name="T116" fmla="*/ 638 w 5267"/>
                  <a:gd name="T117" fmla="*/ 2121 h 11459"/>
                  <a:gd name="T118" fmla="*/ 462 w 5267"/>
                  <a:gd name="T119" fmla="*/ 1593 h 11459"/>
                  <a:gd name="T120" fmla="*/ 294 w 5267"/>
                  <a:gd name="T121" fmla="*/ 1040 h 11459"/>
                  <a:gd name="T122" fmla="*/ 291 w 5267"/>
                  <a:gd name="T123" fmla="*/ 771 h 11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67" h="11459">
                    <a:moveTo>
                      <a:pt x="297" y="110"/>
                    </a:moveTo>
                    <a:lnTo>
                      <a:pt x="329" y="190"/>
                    </a:lnTo>
                    <a:lnTo>
                      <a:pt x="361" y="270"/>
                    </a:lnTo>
                    <a:cubicBezTo>
                      <a:pt x="364" y="278"/>
                      <a:pt x="367" y="287"/>
                      <a:pt x="369" y="295"/>
                    </a:cubicBezTo>
                    <a:lnTo>
                      <a:pt x="385" y="375"/>
                    </a:lnTo>
                    <a:lnTo>
                      <a:pt x="416" y="516"/>
                    </a:lnTo>
                    <a:lnTo>
                      <a:pt x="433" y="599"/>
                    </a:lnTo>
                    <a:lnTo>
                      <a:pt x="291" y="483"/>
                    </a:lnTo>
                    <a:lnTo>
                      <a:pt x="323" y="483"/>
                    </a:lnTo>
                    <a:cubicBezTo>
                      <a:pt x="392" y="483"/>
                      <a:pt x="451" y="532"/>
                      <a:pt x="465" y="599"/>
                    </a:cubicBezTo>
                    <a:lnTo>
                      <a:pt x="481" y="679"/>
                    </a:lnTo>
                    <a:lnTo>
                      <a:pt x="468" y="643"/>
                    </a:lnTo>
                    <a:lnTo>
                      <a:pt x="500" y="707"/>
                    </a:lnTo>
                    <a:cubicBezTo>
                      <a:pt x="506" y="719"/>
                      <a:pt x="510" y="731"/>
                      <a:pt x="513" y="743"/>
                    </a:cubicBezTo>
                    <a:lnTo>
                      <a:pt x="529" y="823"/>
                    </a:lnTo>
                    <a:lnTo>
                      <a:pt x="521" y="798"/>
                    </a:lnTo>
                    <a:lnTo>
                      <a:pt x="553" y="878"/>
                    </a:lnTo>
                    <a:cubicBezTo>
                      <a:pt x="556" y="886"/>
                      <a:pt x="559" y="895"/>
                      <a:pt x="561" y="903"/>
                    </a:cubicBezTo>
                    <a:lnTo>
                      <a:pt x="577" y="983"/>
                    </a:lnTo>
                    <a:lnTo>
                      <a:pt x="608" y="1124"/>
                    </a:lnTo>
                    <a:lnTo>
                      <a:pt x="601" y="1102"/>
                    </a:lnTo>
                    <a:lnTo>
                      <a:pt x="633" y="1182"/>
                    </a:lnTo>
                    <a:cubicBezTo>
                      <a:pt x="636" y="1190"/>
                      <a:pt x="639" y="1199"/>
                      <a:pt x="641" y="1207"/>
                    </a:cubicBezTo>
                    <a:lnTo>
                      <a:pt x="657" y="1287"/>
                    </a:lnTo>
                    <a:lnTo>
                      <a:pt x="644" y="1251"/>
                    </a:lnTo>
                    <a:lnTo>
                      <a:pt x="676" y="1315"/>
                    </a:lnTo>
                    <a:cubicBezTo>
                      <a:pt x="682" y="1327"/>
                      <a:pt x="686" y="1339"/>
                      <a:pt x="689" y="1351"/>
                    </a:cubicBezTo>
                    <a:lnTo>
                      <a:pt x="705" y="1431"/>
                    </a:lnTo>
                    <a:lnTo>
                      <a:pt x="697" y="1406"/>
                    </a:lnTo>
                    <a:lnTo>
                      <a:pt x="729" y="1486"/>
                    </a:lnTo>
                    <a:cubicBezTo>
                      <a:pt x="732" y="1494"/>
                      <a:pt x="735" y="1503"/>
                      <a:pt x="737" y="1511"/>
                    </a:cubicBezTo>
                    <a:lnTo>
                      <a:pt x="753" y="1591"/>
                    </a:lnTo>
                    <a:lnTo>
                      <a:pt x="740" y="1555"/>
                    </a:lnTo>
                    <a:lnTo>
                      <a:pt x="772" y="1619"/>
                    </a:lnTo>
                    <a:cubicBezTo>
                      <a:pt x="778" y="1631"/>
                      <a:pt x="782" y="1643"/>
                      <a:pt x="785" y="1655"/>
                    </a:cubicBezTo>
                    <a:lnTo>
                      <a:pt x="801" y="1735"/>
                    </a:lnTo>
                    <a:lnTo>
                      <a:pt x="793" y="1710"/>
                    </a:lnTo>
                    <a:lnTo>
                      <a:pt x="825" y="1790"/>
                    </a:lnTo>
                    <a:lnTo>
                      <a:pt x="857" y="1870"/>
                    </a:lnTo>
                    <a:lnTo>
                      <a:pt x="879" y="1953"/>
                    </a:lnTo>
                    <a:lnTo>
                      <a:pt x="905" y="2014"/>
                    </a:lnTo>
                    <a:cubicBezTo>
                      <a:pt x="908" y="2022"/>
                      <a:pt x="911" y="2031"/>
                      <a:pt x="913" y="2039"/>
                    </a:cubicBezTo>
                    <a:lnTo>
                      <a:pt x="929" y="2119"/>
                    </a:lnTo>
                    <a:lnTo>
                      <a:pt x="960" y="2260"/>
                    </a:lnTo>
                    <a:lnTo>
                      <a:pt x="977" y="2343"/>
                    </a:lnTo>
                    <a:lnTo>
                      <a:pt x="969" y="2318"/>
                    </a:lnTo>
                    <a:lnTo>
                      <a:pt x="1001" y="2398"/>
                    </a:lnTo>
                    <a:lnTo>
                      <a:pt x="1023" y="2481"/>
                    </a:lnTo>
                    <a:lnTo>
                      <a:pt x="1049" y="2542"/>
                    </a:lnTo>
                    <a:cubicBezTo>
                      <a:pt x="1052" y="2550"/>
                      <a:pt x="1055" y="2559"/>
                      <a:pt x="1057" y="2567"/>
                    </a:cubicBezTo>
                    <a:lnTo>
                      <a:pt x="1073" y="2647"/>
                    </a:lnTo>
                    <a:lnTo>
                      <a:pt x="1065" y="2622"/>
                    </a:lnTo>
                    <a:lnTo>
                      <a:pt x="1097" y="2702"/>
                    </a:lnTo>
                    <a:lnTo>
                      <a:pt x="1124" y="2755"/>
                    </a:lnTo>
                    <a:cubicBezTo>
                      <a:pt x="1132" y="2771"/>
                      <a:pt x="1137" y="2788"/>
                      <a:pt x="1139" y="2805"/>
                    </a:cubicBezTo>
                    <a:lnTo>
                      <a:pt x="1155" y="2965"/>
                    </a:lnTo>
                    <a:lnTo>
                      <a:pt x="1145" y="2926"/>
                    </a:lnTo>
                    <a:lnTo>
                      <a:pt x="1177" y="3006"/>
                    </a:lnTo>
                    <a:lnTo>
                      <a:pt x="1199" y="3089"/>
                    </a:lnTo>
                    <a:lnTo>
                      <a:pt x="1225" y="3150"/>
                    </a:lnTo>
                    <a:cubicBezTo>
                      <a:pt x="1228" y="3158"/>
                      <a:pt x="1231" y="3167"/>
                      <a:pt x="1233" y="3175"/>
                    </a:cubicBezTo>
                    <a:lnTo>
                      <a:pt x="1249" y="3255"/>
                    </a:lnTo>
                    <a:lnTo>
                      <a:pt x="1241" y="3230"/>
                    </a:lnTo>
                    <a:lnTo>
                      <a:pt x="1273" y="3310"/>
                    </a:lnTo>
                    <a:lnTo>
                      <a:pt x="1295" y="3393"/>
                    </a:lnTo>
                    <a:lnTo>
                      <a:pt x="1321" y="3454"/>
                    </a:lnTo>
                    <a:lnTo>
                      <a:pt x="1353" y="3534"/>
                    </a:lnTo>
                    <a:cubicBezTo>
                      <a:pt x="1356" y="3542"/>
                      <a:pt x="1359" y="3551"/>
                      <a:pt x="1361" y="3559"/>
                    </a:cubicBezTo>
                    <a:lnTo>
                      <a:pt x="1377" y="3639"/>
                    </a:lnTo>
                    <a:lnTo>
                      <a:pt x="1408" y="3780"/>
                    </a:lnTo>
                    <a:lnTo>
                      <a:pt x="1425" y="3863"/>
                    </a:lnTo>
                    <a:lnTo>
                      <a:pt x="1412" y="3827"/>
                    </a:lnTo>
                    <a:lnTo>
                      <a:pt x="1444" y="3891"/>
                    </a:lnTo>
                    <a:cubicBezTo>
                      <a:pt x="1450" y="3903"/>
                      <a:pt x="1454" y="3915"/>
                      <a:pt x="1457" y="3927"/>
                    </a:cubicBezTo>
                    <a:lnTo>
                      <a:pt x="1473" y="4007"/>
                    </a:lnTo>
                    <a:lnTo>
                      <a:pt x="1331" y="3891"/>
                    </a:lnTo>
                    <a:lnTo>
                      <a:pt x="1363" y="3891"/>
                    </a:lnTo>
                    <a:cubicBezTo>
                      <a:pt x="1437" y="3891"/>
                      <a:pt x="1499" y="3948"/>
                      <a:pt x="1507" y="4021"/>
                    </a:cubicBezTo>
                    <a:lnTo>
                      <a:pt x="1523" y="4181"/>
                    </a:lnTo>
                    <a:lnTo>
                      <a:pt x="1508" y="4131"/>
                    </a:lnTo>
                    <a:lnTo>
                      <a:pt x="1540" y="4195"/>
                    </a:lnTo>
                    <a:cubicBezTo>
                      <a:pt x="1546" y="4207"/>
                      <a:pt x="1550" y="4219"/>
                      <a:pt x="1553" y="4231"/>
                    </a:cubicBezTo>
                    <a:lnTo>
                      <a:pt x="1569" y="4311"/>
                    </a:lnTo>
                    <a:lnTo>
                      <a:pt x="1561" y="4286"/>
                    </a:lnTo>
                    <a:lnTo>
                      <a:pt x="1593" y="4366"/>
                    </a:lnTo>
                    <a:lnTo>
                      <a:pt x="1625" y="4446"/>
                    </a:lnTo>
                    <a:lnTo>
                      <a:pt x="1647" y="4529"/>
                    </a:lnTo>
                    <a:lnTo>
                      <a:pt x="1673" y="4590"/>
                    </a:lnTo>
                    <a:cubicBezTo>
                      <a:pt x="1676" y="4598"/>
                      <a:pt x="1679" y="4607"/>
                      <a:pt x="1681" y="4615"/>
                    </a:cubicBezTo>
                    <a:lnTo>
                      <a:pt x="1697" y="4695"/>
                    </a:lnTo>
                    <a:lnTo>
                      <a:pt x="1689" y="4670"/>
                    </a:lnTo>
                    <a:lnTo>
                      <a:pt x="1721" y="4750"/>
                    </a:lnTo>
                    <a:lnTo>
                      <a:pt x="1743" y="4833"/>
                    </a:lnTo>
                    <a:lnTo>
                      <a:pt x="1769" y="4894"/>
                    </a:lnTo>
                    <a:cubicBezTo>
                      <a:pt x="1772" y="4902"/>
                      <a:pt x="1775" y="4911"/>
                      <a:pt x="1777" y="4919"/>
                    </a:cubicBezTo>
                    <a:lnTo>
                      <a:pt x="1793" y="4999"/>
                    </a:lnTo>
                    <a:lnTo>
                      <a:pt x="1785" y="4974"/>
                    </a:lnTo>
                    <a:lnTo>
                      <a:pt x="1817" y="5054"/>
                    </a:lnTo>
                    <a:lnTo>
                      <a:pt x="1844" y="5107"/>
                    </a:lnTo>
                    <a:cubicBezTo>
                      <a:pt x="1850" y="5119"/>
                      <a:pt x="1854" y="5131"/>
                      <a:pt x="1857" y="5143"/>
                    </a:cubicBezTo>
                    <a:lnTo>
                      <a:pt x="1873" y="5223"/>
                    </a:lnTo>
                    <a:lnTo>
                      <a:pt x="1865" y="5198"/>
                    </a:lnTo>
                    <a:lnTo>
                      <a:pt x="1897" y="5278"/>
                    </a:lnTo>
                    <a:cubicBezTo>
                      <a:pt x="1900" y="5286"/>
                      <a:pt x="1903" y="5295"/>
                      <a:pt x="1905" y="5303"/>
                    </a:cubicBezTo>
                    <a:lnTo>
                      <a:pt x="1921" y="5383"/>
                    </a:lnTo>
                    <a:lnTo>
                      <a:pt x="1908" y="5347"/>
                    </a:lnTo>
                    <a:lnTo>
                      <a:pt x="1940" y="5411"/>
                    </a:lnTo>
                    <a:lnTo>
                      <a:pt x="1811" y="5331"/>
                    </a:lnTo>
                    <a:lnTo>
                      <a:pt x="1827" y="5331"/>
                    </a:lnTo>
                    <a:cubicBezTo>
                      <a:pt x="1896" y="5331"/>
                      <a:pt x="1955" y="5380"/>
                      <a:pt x="1969" y="5447"/>
                    </a:cubicBezTo>
                    <a:lnTo>
                      <a:pt x="2001" y="5607"/>
                    </a:lnTo>
                    <a:lnTo>
                      <a:pt x="2015" y="5665"/>
                    </a:lnTo>
                    <a:lnTo>
                      <a:pt x="2041" y="5726"/>
                    </a:lnTo>
                    <a:lnTo>
                      <a:pt x="1907" y="5635"/>
                    </a:lnTo>
                    <a:lnTo>
                      <a:pt x="1923" y="5635"/>
                    </a:lnTo>
                    <a:cubicBezTo>
                      <a:pt x="1992" y="5635"/>
                      <a:pt x="2051" y="5684"/>
                      <a:pt x="2065" y="5751"/>
                    </a:cubicBezTo>
                    <a:lnTo>
                      <a:pt x="2097" y="5911"/>
                    </a:lnTo>
                    <a:lnTo>
                      <a:pt x="2084" y="5875"/>
                    </a:lnTo>
                    <a:lnTo>
                      <a:pt x="2116" y="5939"/>
                    </a:lnTo>
                    <a:cubicBezTo>
                      <a:pt x="2122" y="5951"/>
                      <a:pt x="2126" y="5963"/>
                      <a:pt x="2129" y="5975"/>
                    </a:cubicBezTo>
                    <a:lnTo>
                      <a:pt x="2145" y="6055"/>
                    </a:lnTo>
                    <a:lnTo>
                      <a:pt x="2137" y="6030"/>
                    </a:lnTo>
                    <a:lnTo>
                      <a:pt x="2169" y="6110"/>
                    </a:lnTo>
                    <a:cubicBezTo>
                      <a:pt x="2172" y="6118"/>
                      <a:pt x="2175" y="6127"/>
                      <a:pt x="2177" y="6135"/>
                    </a:cubicBezTo>
                    <a:lnTo>
                      <a:pt x="2193" y="6215"/>
                    </a:lnTo>
                    <a:lnTo>
                      <a:pt x="2051" y="6099"/>
                    </a:lnTo>
                    <a:lnTo>
                      <a:pt x="2083" y="6099"/>
                    </a:lnTo>
                    <a:cubicBezTo>
                      <a:pt x="2150" y="6099"/>
                      <a:pt x="2207" y="6144"/>
                      <a:pt x="2223" y="6209"/>
                    </a:cubicBezTo>
                    <a:lnTo>
                      <a:pt x="2239" y="6273"/>
                    </a:lnTo>
                    <a:lnTo>
                      <a:pt x="2265" y="6334"/>
                    </a:lnTo>
                    <a:cubicBezTo>
                      <a:pt x="2268" y="6342"/>
                      <a:pt x="2271" y="6351"/>
                      <a:pt x="2273" y="6359"/>
                    </a:cubicBezTo>
                    <a:lnTo>
                      <a:pt x="2289" y="6439"/>
                    </a:lnTo>
                    <a:lnTo>
                      <a:pt x="2281" y="6414"/>
                    </a:lnTo>
                    <a:lnTo>
                      <a:pt x="2313" y="6494"/>
                    </a:lnTo>
                    <a:lnTo>
                      <a:pt x="2340" y="6547"/>
                    </a:lnTo>
                    <a:cubicBezTo>
                      <a:pt x="2346" y="6559"/>
                      <a:pt x="2350" y="6571"/>
                      <a:pt x="2353" y="6583"/>
                    </a:cubicBezTo>
                    <a:lnTo>
                      <a:pt x="2369" y="6663"/>
                    </a:lnTo>
                    <a:lnTo>
                      <a:pt x="2361" y="6638"/>
                    </a:lnTo>
                    <a:lnTo>
                      <a:pt x="2393" y="6718"/>
                    </a:lnTo>
                    <a:cubicBezTo>
                      <a:pt x="2396" y="6726"/>
                      <a:pt x="2399" y="6735"/>
                      <a:pt x="2401" y="6743"/>
                    </a:cubicBezTo>
                    <a:lnTo>
                      <a:pt x="2417" y="6823"/>
                    </a:lnTo>
                    <a:lnTo>
                      <a:pt x="2404" y="6787"/>
                    </a:lnTo>
                    <a:lnTo>
                      <a:pt x="2436" y="6851"/>
                    </a:lnTo>
                    <a:cubicBezTo>
                      <a:pt x="2442" y="6863"/>
                      <a:pt x="2446" y="6875"/>
                      <a:pt x="2449" y="6887"/>
                    </a:cubicBezTo>
                    <a:lnTo>
                      <a:pt x="2465" y="6967"/>
                    </a:lnTo>
                    <a:lnTo>
                      <a:pt x="2457" y="6942"/>
                    </a:lnTo>
                    <a:lnTo>
                      <a:pt x="2489" y="7022"/>
                    </a:lnTo>
                    <a:lnTo>
                      <a:pt x="2355" y="6931"/>
                    </a:lnTo>
                    <a:lnTo>
                      <a:pt x="2371" y="6931"/>
                    </a:lnTo>
                    <a:cubicBezTo>
                      <a:pt x="2430" y="6931"/>
                      <a:pt x="2483" y="6967"/>
                      <a:pt x="2505" y="7022"/>
                    </a:cubicBezTo>
                    <a:lnTo>
                      <a:pt x="2537" y="7102"/>
                    </a:lnTo>
                    <a:lnTo>
                      <a:pt x="2559" y="7185"/>
                    </a:lnTo>
                    <a:lnTo>
                      <a:pt x="2585" y="7246"/>
                    </a:lnTo>
                    <a:lnTo>
                      <a:pt x="2617" y="7326"/>
                    </a:lnTo>
                    <a:lnTo>
                      <a:pt x="2639" y="7409"/>
                    </a:lnTo>
                    <a:lnTo>
                      <a:pt x="2665" y="7470"/>
                    </a:lnTo>
                    <a:cubicBezTo>
                      <a:pt x="2668" y="7478"/>
                      <a:pt x="2671" y="7487"/>
                      <a:pt x="2673" y="7495"/>
                    </a:cubicBezTo>
                    <a:lnTo>
                      <a:pt x="2689" y="7575"/>
                    </a:lnTo>
                    <a:lnTo>
                      <a:pt x="2547" y="7459"/>
                    </a:lnTo>
                    <a:lnTo>
                      <a:pt x="2579" y="7459"/>
                    </a:lnTo>
                    <a:cubicBezTo>
                      <a:pt x="2648" y="7459"/>
                      <a:pt x="2707" y="7508"/>
                      <a:pt x="2721" y="7575"/>
                    </a:cubicBezTo>
                    <a:lnTo>
                      <a:pt x="2737" y="7655"/>
                    </a:lnTo>
                    <a:lnTo>
                      <a:pt x="2724" y="7619"/>
                    </a:lnTo>
                    <a:lnTo>
                      <a:pt x="2756" y="7683"/>
                    </a:lnTo>
                    <a:cubicBezTo>
                      <a:pt x="2762" y="7695"/>
                      <a:pt x="2766" y="7707"/>
                      <a:pt x="2769" y="7719"/>
                    </a:cubicBezTo>
                    <a:lnTo>
                      <a:pt x="2785" y="7799"/>
                    </a:lnTo>
                    <a:lnTo>
                      <a:pt x="2643" y="7683"/>
                    </a:lnTo>
                    <a:lnTo>
                      <a:pt x="2675" y="7683"/>
                    </a:lnTo>
                    <a:cubicBezTo>
                      <a:pt x="2744" y="7683"/>
                      <a:pt x="2803" y="7732"/>
                      <a:pt x="2817" y="7799"/>
                    </a:cubicBezTo>
                    <a:lnTo>
                      <a:pt x="2833" y="7879"/>
                    </a:lnTo>
                    <a:lnTo>
                      <a:pt x="2825" y="7854"/>
                    </a:lnTo>
                    <a:lnTo>
                      <a:pt x="2857" y="7934"/>
                    </a:lnTo>
                    <a:lnTo>
                      <a:pt x="2884" y="7987"/>
                    </a:lnTo>
                    <a:lnTo>
                      <a:pt x="2755" y="7907"/>
                    </a:lnTo>
                    <a:lnTo>
                      <a:pt x="2771" y="7907"/>
                    </a:lnTo>
                    <a:cubicBezTo>
                      <a:pt x="2830" y="7907"/>
                      <a:pt x="2883" y="7943"/>
                      <a:pt x="2905" y="7998"/>
                    </a:cubicBezTo>
                    <a:lnTo>
                      <a:pt x="2937" y="8078"/>
                    </a:lnTo>
                    <a:cubicBezTo>
                      <a:pt x="2940" y="8086"/>
                      <a:pt x="2943" y="8095"/>
                      <a:pt x="2945" y="8103"/>
                    </a:cubicBezTo>
                    <a:lnTo>
                      <a:pt x="2961" y="8183"/>
                    </a:lnTo>
                    <a:lnTo>
                      <a:pt x="2953" y="8158"/>
                    </a:lnTo>
                    <a:lnTo>
                      <a:pt x="2985" y="8238"/>
                    </a:lnTo>
                    <a:lnTo>
                      <a:pt x="2851" y="8147"/>
                    </a:lnTo>
                    <a:lnTo>
                      <a:pt x="2867" y="8147"/>
                    </a:lnTo>
                    <a:cubicBezTo>
                      <a:pt x="2922" y="8147"/>
                      <a:pt x="2972" y="8178"/>
                      <a:pt x="2996" y="8227"/>
                    </a:cubicBezTo>
                    <a:lnTo>
                      <a:pt x="3028" y="8291"/>
                    </a:lnTo>
                    <a:cubicBezTo>
                      <a:pt x="3034" y="8303"/>
                      <a:pt x="3038" y="8315"/>
                      <a:pt x="3041" y="8327"/>
                    </a:cubicBezTo>
                    <a:lnTo>
                      <a:pt x="3057" y="8407"/>
                    </a:lnTo>
                    <a:lnTo>
                      <a:pt x="2915" y="8291"/>
                    </a:lnTo>
                    <a:lnTo>
                      <a:pt x="2947" y="8291"/>
                    </a:lnTo>
                    <a:cubicBezTo>
                      <a:pt x="3006" y="8291"/>
                      <a:pt x="3059" y="8327"/>
                      <a:pt x="3081" y="8382"/>
                    </a:cubicBezTo>
                    <a:lnTo>
                      <a:pt x="3113" y="8462"/>
                    </a:lnTo>
                    <a:lnTo>
                      <a:pt x="2979" y="8371"/>
                    </a:lnTo>
                    <a:lnTo>
                      <a:pt x="2995" y="8371"/>
                    </a:lnTo>
                    <a:cubicBezTo>
                      <a:pt x="3054" y="8371"/>
                      <a:pt x="3107" y="8407"/>
                      <a:pt x="3129" y="8462"/>
                    </a:cubicBezTo>
                    <a:lnTo>
                      <a:pt x="3161" y="8542"/>
                    </a:lnTo>
                    <a:lnTo>
                      <a:pt x="3183" y="8625"/>
                    </a:lnTo>
                    <a:lnTo>
                      <a:pt x="3209" y="8686"/>
                    </a:lnTo>
                    <a:lnTo>
                      <a:pt x="3075" y="8595"/>
                    </a:lnTo>
                    <a:lnTo>
                      <a:pt x="3091" y="8595"/>
                    </a:lnTo>
                    <a:cubicBezTo>
                      <a:pt x="3150" y="8595"/>
                      <a:pt x="3203" y="8631"/>
                      <a:pt x="3225" y="8686"/>
                    </a:cubicBezTo>
                    <a:lnTo>
                      <a:pt x="3257" y="8766"/>
                    </a:lnTo>
                    <a:lnTo>
                      <a:pt x="3123" y="8675"/>
                    </a:lnTo>
                    <a:lnTo>
                      <a:pt x="3139" y="8675"/>
                    </a:lnTo>
                    <a:cubicBezTo>
                      <a:pt x="3198" y="8675"/>
                      <a:pt x="3251" y="8711"/>
                      <a:pt x="3273" y="8766"/>
                    </a:cubicBezTo>
                    <a:lnTo>
                      <a:pt x="3305" y="8846"/>
                    </a:lnTo>
                    <a:lnTo>
                      <a:pt x="3327" y="8929"/>
                    </a:lnTo>
                    <a:lnTo>
                      <a:pt x="3187" y="8819"/>
                    </a:lnTo>
                    <a:lnTo>
                      <a:pt x="3219" y="8819"/>
                    </a:lnTo>
                    <a:cubicBezTo>
                      <a:pt x="3278" y="8819"/>
                      <a:pt x="3331" y="8855"/>
                      <a:pt x="3353" y="8910"/>
                    </a:cubicBezTo>
                    <a:lnTo>
                      <a:pt x="3385" y="8990"/>
                    </a:lnTo>
                    <a:lnTo>
                      <a:pt x="3251" y="8899"/>
                    </a:lnTo>
                    <a:lnTo>
                      <a:pt x="3267" y="8899"/>
                    </a:lnTo>
                    <a:cubicBezTo>
                      <a:pt x="3326" y="8899"/>
                      <a:pt x="3379" y="8935"/>
                      <a:pt x="3401" y="8990"/>
                    </a:cubicBezTo>
                    <a:lnTo>
                      <a:pt x="3433" y="9070"/>
                    </a:lnTo>
                    <a:lnTo>
                      <a:pt x="3455" y="9153"/>
                    </a:lnTo>
                    <a:lnTo>
                      <a:pt x="3315" y="9043"/>
                    </a:lnTo>
                    <a:lnTo>
                      <a:pt x="3347" y="9043"/>
                    </a:lnTo>
                    <a:cubicBezTo>
                      <a:pt x="3416" y="9043"/>
                      <a:pt x="3475" y="9092"/>
                      <a:pt x="3489" y="9159"/>
                    </a:cubicBezTo>
                    <a:lnTo>
                      <a:pt x="3505" y="9239"/>
                    </a:lnTo>
                    <a:lnTo>
                      <a:pt x="3363" y="9123"/>
                    </a:lnTo>
                    <a:lnTo>
                      <a:pt x="3395" y="9123"/>
                    </a:lnTo>
                    <a:cubicBezTo>
                      <a:pt x="3464" y="9123"/>
                      <a:pt x="3523" y="9172"/>
                      <a:pt x="3537" y="9239"/>
                    </a:cubicBezTo>
                    <a:lnTo>
                      <a:pt x="3553" y="9319"/>
                    </a:lnTo>
                    <a:lnTo>
                      <a:pt x="3411" y="9203"/>
                    </a:lnTo>
                    <a:lnTo>
                      <a:pt x="3443" y="9203"/>
                    </a:lnTo>
                    <a:cubicBezTo>
                      <a:pt x="3502" y="9203"/>
                      <a:pt x="3555" y="9239"/>
                      <a:pt x="3577" y="9294"/>
                    </a:cubicBezTo>
                    <a:lnTo>
                      <a:pt x="3609" y="9374"/>
                    </a:lnTo>
                    <a:lnTo>
                      <a:pt x="3475" y="9283"/>
                    </a:lnTo>
                    <a:lnTo>
                      <a:pt x="3491" y="9283"/>
                    </a:lnTo>
                    <a:cubicBezTo>
                      <a:pt x="3546" y="9283"/>
                      <a:pt x="3596" y="9314"/>
                      <a:pt x="3620" y="9363"/>
                    </a:cubicBezTo>
                    <a:lnTo>
                      <a:pt x="3652" y="9427"/>
                    </a:lnTo>
                    <a:cubicBezTo>
                      <a:pt x="3658" y="9439"/>
                      <a:pt x="3662" y="9451"/>
                      <a:pt x="3665" y="9463"/>
                    </a:cubicBezTo>
                    <a:lnTo>
                      <a:pt x="3681" y="9543"/>
                    </a:lnTo>
                    <a:lnTo>
                      <a:pt x="3539" y="9427"/>
                    </a:lnTo>
                    <a:lnTo>
                      <a:pt x="3571" y="9427"/>
                    </a:lnTo>
                    <a:cubicBezTo>
                      <a:pt x="3640" y="9427"/>
                      <a:pt x="3699" y="9476"/>
                      <a:pt x="3713" y="9543"/>
                    </a:cubicBezTo>
                    <a:lnTo>
                      <a:pt x="3729" y="9623"/>
                    </a:lnTo>
                    <a:lnTo>
                      <a:pt x="3587" y="9507"/>
                    </a:lnTo>
                    <a:lnTo>
                      <a:pt x="3619" y="9507"/>
                    </a:lnTo>
                    <a:cubicBezTo>
                      <a:pt x="3688" y="9507"/>
                      <a:pt x="3747" y="9556"/>
                      <a:pt x="3761" y="9623"/>
                    </a:cubicBezTo>
                    <a:lnTo>
                      <a:pt x="3777" y="9703"/>
                    </a:lnTo>
                    <a:lnTo>
                      <a:pt x="3635" y="9587"/>
                    </a:lnTo>
                    <a:lnTo>
                      <a:pt x="3667" y="9587"/>
                    </a:lnTo>
                    <a:lnTo>
                      <a:pt x="3683" y="9587"/>
                    </a:lnTo>
                    <a:cubicBezTo>
                      <a:pt x="3738" y="9587"/>
                      <a:pt x="3788" y="9618"/>
                      <a:pt x="3812" y="9667"/>
                    </a:cubicBezTo>
                    <a:lnTo>
                      <a:pt x="3844" y="9731"/>
                    </a:lnTo>
                    <a:lnTo>
                      <a:pt x="3715" y="9651"/>
                    </a:lnTo>
                    <a:lnTo>
                      <a:pt x="3747" y="9651"/>
                    </a:lnTo>
                    <a:cubicBezTo>
                      <a:pt x="3816" y="9651"/>
                      <a:pt x="3875" y="9700"/>
                      <a:pt x="3889" y="9767"/>
                    </a:cubicBezTo>
                    <a:lnTo>
                      <a:pt x="3905" y="9847"/>
                    </a:lnTo>
                    <a:lnTo>
                      <a:pt x="3763" y="9731"/>
                    </a:lnTo>
                    <a:lnTo>
                      <a:pt x="3795" y="9731"/>
                    </a:lnTo>
                    <a:cubicBezTo>
                      <a:pt x="3864" y="9731"/>
                      <a:pt x="3923" y="9780"/>
                      <a:pt x="3937" y="9847"/>
                    </a:cubicBezTo>
                    <a:lnTo>
                      <a:pt x="3953" y="9927"/>
                    </a:lnTo>
                    <a:lnTo>
                      <a:pt x="3811" y="9811"/>
                    </a:lnTo>
                    <a:lnTo>
                      <a:pt x="3843" y="9811"/>
                    </a:lnTo>
                    <a:cubicBezTo>
                      <a:pt x="3912" y="9811"/>
                      <a:pt x="3971" y="9860"/>
                      <a:pt x="3985" y="9927"/>
                    </a:cubicBezTo>
                    <a:lnTo>
                      <a:pt x="4001" y="10007"/>
                    </a:lnTo>
                    <a:lnTo>
                      <a:pt x="3859" y="9891"/>
                    </a:lnTo>
                    <a:lnTo>
                      <a:pt x="3891" y="9891"/>
                    </a:lnTo>
                    <a:cubicBezTo>
                      <a:pt x="3958" y="9891"/>
                      <a:pt x="4015" y="9936"/>
                      <a:pt x="4031" y="10001"/>
                    </a:cubicBezTo>
                    <a:lnTo>
                      <a:pt x="4047" y="10065"/>
                    </a:lnTo>
                    <a:lnTo>
                      <a:pt x="3907" y="9955"/>
                    </a:lnTo>
                    <a:lnTo>
                      <a:pt x="3939" y="9955"/>
                    </a:lnTo>
                    <a:lnTo>
                      <a:pt x="3971" y="9955"/>
                    </a:lnTo>
                    <a:lnTo>
                      <a:pt x="3987" y="9955"/>
                    </a:lnTo>
                    <a:cubicBezTo>
                      <a:pt x="4046" y="9955"/>
                      <a:pt x="4099" y="9991"/>
                      <a:pt x="4121" y="10046"/>
                    </a:cubicBezTo>
                    <a:lnTo>
                      <a:pt x="4153" y="10126"/>
                    </a:lnTo>
                    <a:lnTo>
                      <a:pt x="4019" y="10035"/>
                    </a:lnTo>
                    <a:lnTo>
                      <a:pt x="4035" y="10035"/>
                    </a:lnTo>
                    <a:cubicBezTo>
                      <a:pt x="4094" y="10035"/>
                      <a:pt x="4147" y="10071"/>
                      <a:pt x="4169" y="10126"/>
                    </a:cubicBezTo>
                    <a:lnTo>
                      <a:pt x="4201" y="10206"/>
                    </a:lnTo>
                    <a:lnTo>
                      <a:pt x="4067" y="10115"/>
                    </a:lnTo>
                    <a:lnTo>
                      <a:pt x="4083" y="10115"/>
                    </a:lnTo>
                    <a:cubicBezTo>
                      <a:pt x="4142" y="10115"/>
                      <a:pt x="4195" y="10151"/>
                      <a:pt x="4217" y="10206"/>
                    </a:cubicBezTo>
                    <a:lnTo>
                      <a:pt x="4249" y="10286"/>
                    </a:lnTo>
                    <a:lnTo>
                      <a:pt x="4115" y="10195"/>
                    </a:lnTo>
                    <a:lnTo>
                      <a:pt x="4131" y="10195"/>
                    </a:lnTo>
                    <a:lnTo>
                      <a:pt x="4163" y="10195"/>
                    </a:lnTo>
                    <a:lnTo>
                      <a:pt x="4179" y="10195"/>
                    </a:lnTo>
                    <a:cubicBezTo>
                      <a:pt x="4234" y="10195"/>
                      <a:pt x="4284" y="10226"/>
                      <a:pt x="4308" y="10275"/>
                    </a:cubicBezTo>
                    <a:lnTo>
                      <a:pt x="4340" y="10339"/>
                    </a:lnTo>
                    <a:lnTo>
                      <a:pt x="4211" y="10259"/>
                    </a:lnTo>
                    <a:lnTo>
                      <a:pt x="4243" y="10259"/>
                    </a:lnTo>
                    <a:cubicBezTo>
                      <a:pt x="4312" y="10259"/>
                      <a:pt x="4371" y="10308"/>
                      <a:pt x="4385" y="10375"/>
                    </a:cubicBezTo>
                    <a:lnTo>
                      <a:pt x="4401" y="10455"/>
                    </a:lnTo>
                    <a:lnTo>
                      <a:pt x="4259" y="10339"/>
                    </a:lnTo>
                    <a:lnTo>
                      <a:pt x="4291" y="10339"/>
                    </a:lnTo>
                    <a:lnTo>
                      <a:pt x="4307" y="10339"/>
                    </a:lnTo>
                    <a:cubicBezTo>
                      <a:pt x="4366" y="10339"/>
                      <a:pt x="4419" y="10375"/>
                      <a:pt x="4441" y="10430"/>
                    </a:cubicBezTo>
                    <a:lnTo>
                      <a:pt x="4473" y="10510"/>
                    </a:lnTo>
                    <a:lnTo>
                      <a:pt x="4339" y="10419"/>
                    </a:lnTo>
                    <a:lnTo>
                      <a:pt x="4355" y="10419"/>
                    </a:lnTo>
                    <a:lnTo>
                      <a:pt x="4387" y="10419"/>
                    </a:lnTo>
                    <a:cubicBezTo>
                      <a:pt x="4456" y="10419"/>
                      <a:pt x="4515" y="10468"/>
                      <a:pt x="4529" y="10535"/>
                    </a:cubicBezTo>
                    <a:lnTo>
                      <a:pt x="4545" y="10615"/>
                    </a:lnTo>
                    <a:lnTo>
                      <a:pt x="4403" y="10499"/>
                    </a:lnTo>
                    <a:lnTo>
                      <a:pt x="4435" y="10499"/>
                    </a:lnTo>
                    <a:cubicBezTo>
                      <a:pt x="4490" y="10499"/>
                      <a:pt x="4540" y="10530"/>
                      <a:pt x="4564" y="10579"/>
                    </a:cubicBezTo>
                    <a:lnTo>
                      <a:pt x="4596" y="10643"/>
                    </a:lnTo>
                    <a:lnTo>
                      <a:pt x="4467" y="10563"/>
                    </a:lnTo>
                    <a:lnTo>
                      <a:pt x="4483" y="10563"/>
                    </a:lnTo>
                    <a:lnTo>
                      <a:pt x="4515" y="10563"/>
                    </a:lnTo>
                    <a:cubicBezTo>
                      <a:pt x="4584" y="10563"/>
                      <a:pt x="4643" y="10612"/>
                      <a:pt x="4657" y="10679"/>
                    </a:cubicBezTo>
                    <a:lnTo>
                      <a:pt x="4673" y="10759"/>
                    </a:lnTo>
                    <a:lnTo>
                      <a:pt x="4531" y="10643"/>
                    </a:lnTo>
                    <a:lnTo>
                      <a:pt x="4563" y="10643"/>
                    </a:lnTo>
                    <a:lnTo>
                      <a:pt x="4579" y="10643"/>
                    </a:lnTo>
                    <a:lnTo>
                      <a:pt x="4611" y="10643"/>
                    </a:lnTo>
                    <a:cubicBezTo>
                      <a:pt x="4680" y="10643"/>
                      <a:pt x="4739" y="10692"/>
                      <a:pt x="4753" y="10759"/>
                    </a:cubicBezTo>
                    <a:lnTo>
                      <a:pt x="4769" y="10839"/>
                    </a:lnTo>
                    <a:lnTo>
                      <a:pt x="4627" y="10723"/>
                    </a:lnTo>
                    <a:lnTo>
                      <a:pt x="4659" y="10723"/>
                    </a:lnTo>
                    <a:lnTo>
                      <a:pt x="4675" y="10723"/>
                    </a:lnTo>
                    <a:cubicBezTo>
                      <a:pt x="4730" y="10723"/>
                      <a:pt x="4780" y="10754"/>
                      <a:pt x="4804" y="10803"/>
                    </a:cubicBezTo>
                    <a:lnTo>
                      <a:pt x="4836" y="10867"/>
                    </a:lnTo>
                    <a:lnTo>
                      <a:pt x="4707" y="10787"/>
                    </a:lnTo>
                    <a:lnTo>
                      <a:pt x="4739" y="10787"/>
                    </a:lnTo>
                    <a:lnTo>
                      <a:pt x="4755" y="10787"/>
                    </a:lnTo>
                    <a:cubicBezTo>
                      <a:pt x="4814" y="10787"/>
                      <a:pt x="4867" y="10823"/>
                      <a:pt x="4889" y="10878"/>
                    </a:cubicBezTo>
                    <a:lnTo>
                      <a:pt x="4921" y="10958"/>
                    </a:lnTo>
                    <a:lnTo>
                      <a:pt x="4787" y="10867"/>
                    </a:lnTo>
                    <a:lnTo>
                      <a:pt x="4803" y="10867"/>
                    </a:lnTo>
                    <a:lnTo>
                      <a:pt x="4835" y="10867"/>
                    </a:lnTo>
                    <a:cubicBezTo>
                      <a:pt x="4904" y="10867"/>
                      <a:pt x="4963" y="10916"/>
                      <a:pt x="4977" y="10983"/>
                    </a:cubicBezTo>
                    <a:lnTo>
                      <a:pt x="4993" y="11063"/>
                    </a:lnTo>
                    <a:lnTo>
                      <a:pt x="4851" y="10947"/>
                    </a:lnTo>
                    <a:lnTo>
                      <a:pt x="4883" y="10947"/>
                    </a:lnTo>
                    <a:cubicBezTo>
                      <a:pt x="4952" y="10947"/>
                      <a:pt x="5011" y="10996"/>
                      <a:pt x="5025" y="11063"/>
                    </a:cubicBezTo>
                    <a:lnTo>
                      <a:pt x="5041" y="11143"/>
                    </a:lnTo>
                    <a:lnTo>
                      <a:pt x="4899" y="11027"/>
                    </a:lnTo>
                    <a:lnTo>
                      <a:pt x="4931" y="11027"/>
                    </a:lnTo>
                    <a:lnTo>
                      <a:pt x="4963" y="11027"/>
                    </a:lnTo>
                    <a:lnTo>
                      <a:pt x="4979" y="11027"/>
                    </a:lnTo>
                    <a:cubicBezTo>
                      <a:pt x="5034" y="11027"/>
                      <a:pt x="5084" y="11058"/>
                      <a:pt x="5108" y="11107"/>
                    </a:cubicBezTo>
                    <a:lnTo>
                      <a:pt x="5140" y="11171"/>
                    </a:lnTo>
                    <a:lnTo>
                      <a:pt x="5011" y="11091"/>
                    </a:lnTo>
                    <a:lnTo>
                      <a:pt x="5027" y="11091"/>
                    </a:lnTo>
                    <a:lnTo>
                      <a:pt x="5059" y="11091"/>
                    </a:lnTo>
                    <a:lnTo>
                      <a:pt x="5075" y="11091"/>
                    </a:lnTo>
                    <a:cubicBezTo>
                      <a:pt x="5134" y="11091"/>
                      <a:pt x="5187" y="11127"/>
                      <a:pt x="5209" y="11182"/>
                    </a:cubicBezTo>
                    <a:lnTo>
                      <a:pt x="5241" y="11262"/>
                    </a:lnTo>
                    <a:lnTo>
                      <a:pt x="5107" y="11171"/>
                    </a:lnTo>
                    <a:lnTo>
                      <a:pt x="5123" y="11171"/>
                    </a:lnTo>
                    <a:cubicBezTo>
                      <a:pt x="5203" y="11171"/>
                      <a:pt x="5267" y="11236"/>
                      <a:pt x="5267" y="11315"/>
                    </a:cubicBezTo>
                    <a:cubicBezTo>
                      <a:pt x="5267" y="11395"/>
                      <a:pt x="5203" y="11459"/>
                      <a:pt x="5123" y="11459"/>
                    </a:cubicBezTo>
                    <a:lnTo>
                      <a:pt x="5107" y="11459"/>
                    </a:lnTo>
                    <a:cubicBezTo>
                      <a:pt x="5049" y="11459"/>
                      <a:pt x="4996" y="11424"/>
                      <a:pt x="4974" y="11369"/>
                    </a:cubicBezTo>
                    <a:lnTo>
                      <a:pt x="4942" y="11289"/>
                    </a:lnTo>
                    <a:lnTo>
                      <a:pt x="5075" y="11379"/>
                    </a:lnTo>
                    <a:lnTo>
                      <a:pt x="5059" y="11379"/>
                    </a:lnTo>
                    <a:lnTo>
                      <a:pt x="5027" y="11379"/>
                    </a:lnTo>
                    <a:lnTo>
                      <a:pt x="5011" y="11379"/>
                    </a:lnTo>
                    <a:cubicBezTo>
                      <a:pt x="4957" y="11379"/>
                      <a:pt x="4907" y="11349"/>
                      <a:pt x="4883" y="11300"/>
                    </a:cubicBezTo>
                    <a:lnTo>
                      <a:pt x="4851" y="11236"/>
                    </a:lnTo>
                    <a:lnTo>
                      <a:pt x="4979" y="11315"/>
                    </a:lnTo>
                    <a:lnTo>
                      <a:pt x="4963" y="11315"/>
                    </a:lnTo>
                    <a:lnTo>
                      <a:pt x="4931" y="11315"/>
                    </a:lnTo>
                    <a:lnTo>
                      <a:pt x="4899" y="11315"/>
                    </a:lnTo>
                    <a:cubicBezTo>
                      <a:pt x="4831" y="11315"/>
                      <a:pt x="4772" y="11267"/>
                      <a:pt x="4758" y="11200"/>
                    </a:cubicBezTo>
                    <a:lnTo>
                      <a:pt x="4742" y="11120"/>
                    </a:lnTo>
                    <a:lnTo>
                      <a:pt x="4883" y="11235"/>
                    </a:lnTo>
                    <a:lnTo>
                      <a:pt x="4851" y="11235"/>
                    </a:lnTo>
                    <a:cubicBezTo>
                      <a:pt x="4783" y="11235"/>
                      <a:pt x="4724" y="11187"/>
                      <a:pt x="4710" y="11120"/>
                    </a:cubicBezTo>
                    <a:lnTo>
                      <a:pt x="4694" y="11040"/>
                    </a:lnTo>
                    <a:lnTo>
                      <a:pt x="4835" y="11155"/>
                    </a:lnTo>
                    <a:lnTo>
                      <a:pt x="4803" y="11155"/>
                    </a:lnTo>
                    <a:lnTo>
                      <a:pt x="4787" y="11155"/>
                    </a:lnTo>
                    <a:cubicBezTo>
                      <a:pt x="4729" y="11155"/>
                      <a:pt x="4676" y="11120"/>
                      <a:pt x="4654" y="11065"/>
                    </a:cubicBezTo>
                    <a:lnTo>
                      <a:pt x="4622" y="10985"/>
                    </a:lnTo>
                    <a:lnTo>
                      <a:pt x="4755" y="11075"/>
                    </a:lnTo>
                    <a:lnTo>
                      <a:pt x="4739" y="11075"/>
                    </a:lnTo>
                    <a:lnTo>
                      <a:pt x="4707" y="11075"/>
                    </a:lnTo>
                    <a:cubicBezTo>
                      <a:pt x="4653" y="11075"/>
                      <a:pt x="4603" y="11045"/>
                      <a:pt x="4579" y="10996"/>
                    </a:cubicBezTo>
                    <a:lnTo>
                      <a:pt x="4547" y="10932"/>
                    </a:lnTo>
                    <a:lnTo>
                      <a:pt x="4675" y="11011"/>
                    </a:lnTo>
                    <a:lnTo>
                      <a:pt x="4659" y="11011"/>
                    </a:lnTo>
                    <a:lnTo>
                      <a:pt x="4627" y="11011"/>
                    </a:lnTo>
                    <a:cubicBezTo>
                      <a:pt x="4559" y="11011"/>
                      <a:pt x="4500" y="10963"/>
                      <a:pt x="4486" y="10896"/>
                    </a:cubicBezTo>
                    <a:lnTo>
                      <a:pt x="4470" y="10816"/>
                    </a:lnTo>
                    <a:lnTo>
                      <a:pt x="4611" y="10931"/>
                    </a:lnTo>
                    <a:lnTo>
                      <a:pt x="4579" y="10931"/>
                    </a:lnTo>
                    <a:lnTo>
                      <a:pt x="4563" y="10931"/>
                    </a:lnTo>
                    <a:lnTo>
                      <a:pt x="4531" y="10931"/>
                    </a:lnTo>
                    <a:cubicBezTo>
                      <a:pt x="4463" y="10931"/>
                      <a:pt x="4404" y="10883"/>
                      <a:pt x="4390" y="10816"/>
                    </a:cubicBezTo>
                    <a:lnTo>
                      <a:pt x="4374" y="10736"/>
                    </a:lnTo>
                    <a:lnTo>
                      <a:pt x="4515" y="10851"/>
                    </a:lnTo>
                    <a:lnTo>
                      <a:pt x="4483" y="10851"/>
                    </a:lnTo>
                    <a:lnTo>
                      <a:pt x="4467" y="10851"/>
                    </a:lnTo>
                    <a:cubicBezTo>
                      <a:pt x="4413" y="10851"/>
                      <a:pt x="4363" y="10821"/>
                      <a:pt x="4339" y="10772"/>
                    </a:cubicBezTo>
                    <a:lnTo>
                      <a:pt x="4307" y="10708"/>
                    </a:lnTo>
                    <a:lnTo>
                      <a:pt x="4435" y="10787"/>
                    </a:lnTo>
                    <a:lnTo>
                      <a:pt x="4403" y="10787"/>
                    </a:lnTo>
                    <a:cubicBezTo>
                      <a:pt x="4335" y="10787"/>
                      <a:pt x="4276" y="10739"/>
                      <a:pt x="4262" y="10672"/>
                    </a:cubicBezTo>
                    <a:lnTo>
                      <a:pt x="4246" y="10592"/>
                    </a:lnTo>
                    <a:lnTo>
                      <a:pt x="4387" y="10707"/>
                    </a:lnTo>
                    <a:lnTo>
                      <a:pt x="4355" y="10707"/>
                    </a:lnTo>
                    <a:lnTo>
                      <a:pt x="4339" y="10707"/>
                    </a:lnTo>
                    <a:cubicBezTo>
                      <a:pt x="4281" y="10707"/>
                      <a:pt x="4228" y="10672"/>
                      <a:pt x="4206" y="10617"/>
                    </a:cubicBezTo>
                    <a:lnTo>
                      <a:pt x="4174" y="10537"/>
                    </a:lnTo>
                    <a:lnTo>
                      <a:pt x="4307" y="10627"/>
                    </a:lnTo>
                    <a:lnTo>
                      <a:pt x="4291" y="10627"/>
                    </a:lnTo>
                    <a:lnTo>
                      <a:pt x="4259" y="10627"/>
                    </a:lnTo>
                    <a:cubicBezTo>
                      <a:pt x="4191" y="10627"/>
                      <a:pt x="4132" y="10579"/>
                      <a:pt x="4118" y="10512"/>
                    </a:cubicBezTo>
                    <a:lnTo>
                      <a:pt x="4102" y="10432"/>
                    </a:lnTo>
                    <a:lnTo>
                      <a:pt x="4243" y="10547"/>
                    </a:lnTo>
                    <a:lnTo>
                      <a:pt x="4211" y="10547"/>
                    </a:lnTo>
                    <a:cubicBezTo>
                      <a:pt x="4157" y="10547"/>
                      <a:pt x="4107" y="10517"/>
                      <a:pt x="4083" y="10468"/>
                    </a:cubicBezTo>
                    <a:lnTo>
                      <a:pt x="4051" y="10404"/>
                    </a:lnTo>
                    <a:lnTo>
                      <a:pt x="4179" y="10483"/>
                    </a:lnTo>
                    <a:lnTo>
                      <a:pt x="4163" y="10483"/>
                    </a:lnTo>
                    <a:lnTo>
                      <a:pt x="4131" y="10483"/>
                    </a:lnTo>
                    <a:lnTo>
                      <a:pt x="4115" y="10483"/>
                    </a:lnTo>
                    <a:cubicBezTo>
                      <a:pt x="4057" y="10483"/>
                      <a:pt x="4004" y="10448"/>
                      <a:pt x="3982" y="10393"/>
                    </a:cubicBezTo>
                    <a:lnTo>
                      <a:pt x="3950" y="10313"/>
                    </a:lnTo>
                    <a:lnTo>
                      <a:pt x="4083" y="10403"/>
                    </a:lnTo>
                    <a:lnTo>
                      <a:pt x="4067" y="10403"/>
                    </a:lnTo>
                    <a:cubicBezTo>
                      <a:pt x="4009" y="10403"/>
                      <a:pt x="3956" y="10368"/>
                      <a:pt x="3934" y="10313"/>
                    </a:cubicBezTo>
                    <a:lnTo>
                      <a:pt x="3902" y="10233"/>
                    </a:lnTo>
                    <a:lnTo>
                      <a:pt x="4035" y="10323"/>
                    </a:lnTo>
                    <a:lnTo>
                      <a:pt x="4019" y="10323"/>
                    </a:lnTo>
                    <a:cubicBezTo>
                      <a:pt x="3961" y="10323"/>
                      <a:pt x="3908" y="10288"/>
                      <a:pt x="3886" y="10233"/>
                    </a:cubicBezTo>
                    <a:lnTo>
                      <a:pt x="3854" y="10153"/>
                    </a:lnTo>
                    <a:lnTo>
                      <a:pt x="3987" y="10243"/>
                    </a:lnTo>
                    <a:lnTo>
                      <a:pt x="3971" y="10243"/>
                    </a:lnTo>
                    <a:lnTo>
                      <a:pt x="3939" y="10243"/>
                    </a:lnTo>
                    <a:lnTo>
                      <a:pt x="3907" y="10243"/>
                    </a:lnTo>
                    <a:cubicBezTo>
                      <a:pt x="3841" y="10243"/>
                      <a:pt x="3784" y="10198"/>
                      <a:pt x="3768" y="10134"/>
                    </a:cubicBezTo>
                    <a:lnTo>
                      <a:pt x="3752" y="10070"/>
                    </a:lnTo>
                    <a:lnTo>
                      <a:pt x="3891" y="10179"/>
                    </a:lnTo>
                    <a:lnTo>
                      <a:pt x="3859" y="10179"/>
                    </a:lnTo>
                    <a:cubicBezTo>
                      <a:pt x="3791" y="10179"/>
                      <a:pt x="3732" y="10131"/>
                      <a:pt x="3718" y="10064"/>
                    </a:cubicBezTo>
                    <a:lnTo>
                      <a:pt x="3702" y="9984"/>
                    </a:lnTo>
                    <a:lnTo>
                      <a:pt x="3843" y="10099"/>
                    </a:lnTo>
                    <a:lnTo>
                      <a:pt x="3811" y="10099"/>
                    </a:lnTo>
                    <a:cubicBezTo>
                      <a:pt x="3743" y="10099"/>
                      <a:pt x="3684" y="10051"/>
                      <a:pt x="3670" y="9984"/>
                    </a:cubicBezTo>
                    <a:lnTo>
                      <a:pt x="3654" y="9904"/>
                    </a:lnTo>
                    <a:lnTo>
                      <a:pt x="3795" y="10019"/>
                    </a:lnTo>
                    <a:lnTo>
                      <a:pt x="3763" y="10019"/>
                    </a:lnTo>
                    <a:cubicBezTo>
                      <a:pt x="3695" y="10019"/>
                      <a:pt x="3636" y="9971"/>
                      <a:pt x="3622" y="9904"/>
                    </a:cubicBezTo>
                    <a:lnTo>
                      <a:pt x="3606" y="9824"/>
                    </a:lnTo>
                    <a:lnTo>
                      <a:pt x="3747" y="9939"/>
                    </a:lnTo>
                    <a:lnTo>
                      <a:pt x="3715" y="9939"/>
                    </a:lnTo>
                    <a:cubicBezTo>
                      <a:pt x="3661" y="9939"/>
                      <a:pt x="3611" y="9909"/>
                      <a:pt x="3587" y="9860"/>
                    </a:cubicBezTo>
                    <a:lnTo>
                      <a:pt x="3555" y="9796"/>
                    </a:lnTo>
                    <a:lnTo>
                      <a:pt x="3683" y="9875"/>
                    </a:lnTo>
                    <a:lnTo>
                      <a:pt x="3667" y="9875"/>
                    </a:lnTo>
                    <a:lnTo>
                      <a:pt x="3635" y="9875"/>
                    </a:lnTo>
                    <a:cubicBezTo>
                      <a:pt x="3567" y="9875"/>
                      <a:pt x="3508" y="9827"/>
                      <a:pt x="3494" y="9760"/>
                    </a:cubicBezTo>
                    <a:lnTo>
                      <a:pt x="3478" y="9680"/>
                    </a:lnTo>
                    <a:lnTo>
                      <a:pt x="3619" y="9795"/>
                    </a:lnTo>
                    <a:lnTo>
                      <a:pt x="3587" y="9795"/>
                    </a:lnTo>
                    <a:cubicBezTo>
                      <a:pt x="3519" y="9795"/>
                      <a:pt x="3460" y="9747"/>
                      <a:pt x="3446" y="9680"/>
                    </a:cubicBezTo>
                    <a:lnTo>
                      <a:pt x="3430" y="9600"/>
                    </a:lnTo>
                    <a:lnTo>
                      <a:pt x="3571" y="9715"/>
                    </a:lnTo>
                    <a:lnTo>
                      <a:pt x="3539" y="9715"/>
                    </a:lnTo>
                    <a:cubicBezTo>
                      <a:pt x="3471" y="9715"/>
                      <a:pt x="3412" y="9667"/>
                      <a:pt x="3398" y="9600"/>
                    </a:cubicBezTo>
                    <a:lnTo>
                      <a:pt x="3382" y="9520"/>
                    </a:lnTo>
                    <a:lnTo>
                      <a:pt x="3395" y="9556"/>
                    </a:lnTo>
                    <a:lnTo>
                      <a:pt x="3363" y="9492"/>
                    </a:lnTo>
                    <a:lnTo>
                      <a:pt x="3491" y="9571"/>
                    </a:lnTo>
                    <a:lnTo>
                      <a:pt x="3475" y="9571"/>
                    </a:lnTo>
                    <a:cubicBezTo>
                      <a:pt x="3417" y="9571"/>
                      <a:pt x="3364" y="9536"/>
                      <a:pt x="3342" y="9481"/>
                    </a:cubicBezTo>
                    <a:lnTo>
                      <a:pt x="3310" y="9401"/>
                    </a:lnTo>
                    <a:lnTo>
                      <a:pt x="3443" y="9491"/>
                    </a:lnTo>
                    <a:lnTo>
                      <a:pt x="3411" y="9491"/>
                    </a:lnTo>
                    <a:cubicBezTo>
                      <a:pt x="3343" y="9491"/>
                      <a:pt x="3284" y="9443"/>
                      <a:pt x="3270" y="9376"/>
                    </a:cubicBezTo>
                    <a:lnTo>
                      <a:pt x="3254" y="9296"/>
                    </a:lnTo>
                    <a:lnTo>
                      <a:pt x="3395" y="9411"/>
                    </a:lnTo>
                    <a:lnTo>
                      <a:pt x="3363" y="9411"/>
                    </a:lnTo>
                    <a:cubicBezTo>
                      <a:pt x="3295" y="9411"/>
                      <a:pt x="3236" y="9363"/>
                      <a:pt x="3222" y="9296"/>
                    </a:cubicBezTo>
                    <a:lnTo>
                      <a:pt x="3206" y="9216"/>
                    </a:lnTo>
                    <a:lnTo>
                      <a:pt x="3347" y="9331"/>
                    </a:lnTo>
                    <a:lnTo>
                      <a:pt x="3315" y="9331"/>
                    </a:lnTo>
                    <a:cubicBezTo>
                      <a:pt x="3249" y="9331"/>
                      <a:pt x="3192" y="9286"/>
                      <a:pt x="3176" y="9222"/>
                    </a:cubicBezTo>
                    <a:lnTo>
                      <a:pt x="3166" y="9177"/>
                    </a:lnTo>
                    <a:lnTo>
                      <a:pt x="3134" y="9097"/>
                    </a:lnTo>
                    <a:lnTo>
                      <a:pt x="3267" y="9187"/>
                    </a:lnTo>
                    <a:lnTo>
                      <a:pt x="3251" y="9187"/>
                    </a:lnTo>
                    <a:cubicBezTo>
                      <a:pt x="3193" y="9187"/>
                      <a:pt x="3140" y="9152"/>
                      <a:pt x="3118" y="9097"/>
                    </a:cubicBezTo>
                    <a:lnTo>
                      <a:pt x="3086" y="9017"/>
                    </a:lnTo>
                    <a:lnTo>
                      <a:pt x="3219" y="9107"/>
                    </a:lnTo>
                    <a:lnTo>
                      <a:pt x="3187" y="9107"/>
                    </a:lnTo>
                    <a:cubicBezTo>
                      <a:pt x="3121" y="9107"/>
                      <a:pt x="3064" y="9062"/>
                      <a:pt x="3048" y="8998"/>
                    </a:cubicBezTo>
                    <a:lnTo>
                      <a:pt x="3038" y="8953"/>
                    </a:lnTo>
                    <a:lnTo>
                      <a:pt x="3006" y="8873"/>
                    </a:lnTo>
                    <a:lnTo>
                      <a:pt x="3139" y="8963"/>
                    </a:lnTo>
                    <a:lnTo>
                      <a:pt x="3123" y="8963"/>
                    </a:lnTo>
                    <a:cubicBezTo>
                      <a:pt x="3065" y="8963"/>
                      <a:pt x="3012" y="8928"/>
                      <a:pt x="2990" y="8873"/>
                    </a:cubicBezTo>
                    <a:lnTo>
                      <a:pt x="2958" y="8793"/>
                    </a:lnTo>
                    <a:lnTo>
                      <a:pt x="3091" y="8883"/>
                    </a:lnTo>
                    <a:lnTo>
                      <a:pt x="3075" y="8883"/>
                    </a:lnTo>
                    <a:cubicBezTo>
                      <a:pt x="3017" y="8883"/>
                      <a:pt x="2964" y="8848"/>
                      <a:pt x="2942" y="8793"/>
                    </a:cubicBezTo>
                    <a:lnTo>
                      <a:pt x="2904" y="8694"/>
                    </a:lnTo>
                    <a:lnTo>
                      <a:pt x="2894" y="8649"/>
                    </a:lnTo>
                    <a:lnTo>
                      <a:pt x="2862" y="8569"/>
                    </a:lnTo>
                    <a:lnTo>
                      <a:pt x="2995" y="8659"/>
                    </a:lnTo>
                    <a:lnTo>
                      <a:pt x="2979" y="8659"/>
                    </a:lnTo>
                    <a:cubicBezTo>
                      <a:pt x="2921" y="8659"/>
                      <a:pt x="2868" y="8624"/>
                      <a:pt x="2846" y="8569"/>
                    </a:cubicBezTo>
                    <a:lnTo>
                      <a:pt x="2814" y="8489"/>
                    </a:lnTo>
                    <a:lnTo>
                      <a:pt x="2947" y="8579"/>
                    </a:lnTo>
                    <a:lnTo>
                      <a:pt x="2915" y="8579"/>
                    </a:lnTo>
                    <a:cubicBezTo>
                      <a:pt x="2847" y="8579"/>
                      <a:pt x="2788" y="8531"/>
                      <a:pt x="2774" y="8464"/>
                    </a:cubicBezTo>
                    <a:lnTo>
                      <a:pt x="2758" y="8384"/>
                    </a:lnTo>
                    <a:lnTo>
                      <a:pt x="2771" y="8420"/>
                    </a:lnTo>
                    <a:lnTo>
                      <a:pt x="2739" y="8356"/>
                    </a:lnTo>
                    <a:lnTo>
                      <a:pt x="2867" y="8435"/>
                    </a:lnTo>
                    <a:lnTo>
                      <a:pt x="2851" y="8435"/>
                    </a:lnTo>
                    <a:cubicBezTo>
                      <a:pt x="2793" y="8435"/>
                      <a:pt x="2740" y="8400"/>
                      <a:pt x="2718" y="8345"/>
                    </a:cubicBezTo>
                    <a:lnTo>
                      <a:pt x="2686" y="8265"/>
                    </a:lnTo>
                    <a:cubicBezTo>
                      <a:pt x="2683" y="8257"/>
                      <a:pt x="2680" y="8248"/>
                      <a:pt x="2678" y="8240"/>
                    </a:cubicBezTo>
                    <a:lnTo>
                      <a:pt x="2662" y="8160"/>
                    </a:lnTo>
                    <a:lnTo>
                      <a:pt x="2670" y="8185"/>
                    </a:lnTo>
                    <a:lnTo>
                      <a:pt x="2638" y="8105"/>
                    </a:lnTo>
                    <a:lnTo>
                      <a:pt x="2771" y="8195"/>
                    </a:lnTo>
                    <a:lnTo>
                      <a:pt x="2755" y="8195"/>
                    </a:lnTo>
                    <a:cubicBezTo>
                      <a:pt x="2701" y="8195"/>
                      <a:pt x="2651" y="8165"/>
                      <a:pt x="2627" y="8116"/>
                    </a:cubicBezTo>
                    <a:lnTo>
                      <a:pt x="2590" y="8041"/>
                    </a:lnTo>
                    <a:lnTo>
                      <a:pt x="2558" y="7961"/>
                    </a:lnTo>
                    <a:cubicBezTo>
                      <a:pt x="2555" y="7953"/>
                      <a:pt x="2552" y="7944"/>
                      <a:pt x="2550" y="7936"/>
                    </a:cubicBezTo>
                    <a:lnTo>
                      <a:pt x="2534" y="7856"/>
                    </a:lnTo>
                    <a:lnTo>
                      <a:pt x="2675" y="7971"/>
                    </a:lnTo>
                    <a:lnTo>
                      <a:pt x="2643" y="7971"/>
                    </a:lnTo>
                    <a:cubicBezTo>
                      <a:pt x="2575" y="7971"/>
                      <a:pt x="2516" y="7923"/>
                      <a:pt x="2502" y="7856"/>
                    </a:cubicBezTo>
                    <a:lnTo>
                      <a:pt x="2486" y="7776"/>
                    </a:lnTo>
                    <a:lnTo>
                      <a:pt x="2499" y="7812"/>
                    </a:lnTo>
                    <a:lnTo>
                      <a:pt x="2467" y="7748"/>
                    </a:lnTo>
                    <a:cubicBezTo>
                      <a:pt x="2461" y="7736"/>
                      <a:pt x="2457" y="7724"/>
                      <a:pt x="2454" y="7712"/>
                    </a:cubicBezTo>
                    <a:lnTo>
                      <a:pt x="2438" y="7632"/>
                    </a:lnTo>
                    <a:lnTo>
                      <a:pt x="2579" y="7747"/>
                    </a:lnTo>
                    <a:lnTo>
                      <a:pt x="2547" y="7747"/>
                    </a:lnTo>
                    <a:cubicBezTo>
                      <a:pt x="2479" y="7747"/>
                      <a:pt x="2420" y="7699"/>
                      <a:pt x="2406" y="7632"/>
                    </a:cubicBezTo>
                    <a:lnTo>
                      <a:pt x="2390" y="7552"/>
                    </a:lnTo>
                    <a:lnTo>
                      <a:pt x="2398" y="7577"/>
                    </a:lnTo>
                    <a:lnTo>
                      <a:pt x="2360" y="7478"/>
                    </a:lnTo>
                    <a:lnTo>
                      <a:pt x="2350" y="7433"/>
                    </a:lnTo>
                    <a:lnTo>
                      <a:pt x="2318" y="7353"/>
                    </a:lnTo>
                    <a:lnTo>
                      <a:pt x="2280" y="7254"/>
                    </a:lnTo>
                    <a:lnTo>
                      <a:pt x="2270" y="7209"/>
                    </a:lnTo>
                    <a:lnTo>
                      <a:pt x="2238" y="7129"/>
                    </a:lnTo>
                    <a:lnTo>
                      <a:pt x="2371" y="7219"/>
                    </a:lnTo>
                    <a:lnTo>
                      <a:pt x="2355" y="7219"/>
                    </a:lnTo>
                    <a:cubicBezTo>
                      <a:pt x="2297" y="7219"/>
                      <a:pt x="2244" y="7184"/>
                      <a:pt x="2222" y="7129"/>
                    </a:cubicBezTo>
                    <a:lnTo>
                      <a:pt x="2190" y="7049"/>
                    </a:lnTo>
                    <a:cubicBezTo>
                      <a:pt x="2187" y="7041"/>
                      <a:pt x="2184" y="7032"/>
                      <a:pt x="2182" y="7024"/>
                    </a:cubicBezTo>
                    <a:lnTo>
                      <a:pt x="2166" y="6944"/>
                    </a:lnTo>
                    <a:lnTo>
                      <a:pt x="2179" y="6980"/>
                    </a:lnTo>
                    <a:lnTo>
                      <a:pt x="2147" y="6916"/>
                    </a:lnTo>
                    <a:cubicBezTo>
                      <a:pt x="2141" y="6904"/>
                      <a:pt x="2137" y="6892"/>
                      <a:pt x="2134" y="6880"/>
                    </a:cubicBezTo>
                    <a:lnTo>
                      <a:pt x="2118" y="6800"/>
                    </a:lnTo>
                    <a:lnTo>
                      <a:pt x="2126" y="6825"/>
                    </a:lnTo>
                    <a:lnTo>
                      <a:pt x="2094" y="6745"/>
                    </a:lnTo>
                    <a:cubicBezTo>
                      <a:pt x="2091" y="6737"/>
                      <a:pt x="2088" y="6728"/>
                      <a:pt x="2086" y="6720"/>
                    </a:cubicBezTo>
                    <a:lnTo>
                      <a:pt x="2070" y="6640"/>
                    </a:lnTo>
                    <a:lnTo>
                      <a:pt x="2083" y="6676"/>
                    </a:lnTo>
                    <a:lnTo>
                      <a:pt x="2046" y="6601"/>
                    </a:lnTo>
                    <a:lnTo>
                      <a:pt x="2014" y="6521"/>
                    </a:lnTo>
                    <a:cubicBezTo>
                      <a:pt x="2011" y="6513"/>
                      <a:pt x="2008" y="6504"/>
                      <a:pt x="2006" y="6496"/>
                    </a:cubicBezTo>
                    <a:lnTo>
                      <a:pt x="1990" y="6416"/>
                    </a:lnTo>
                    <a:lnTo>
                      <a:pt x="1998" y="6441"/>
                    </a:lnTo>
                    <a:lnTo>
                      <a:pt x="1960" y="6342"/>
                    </a:lnTo>
                    <a:lnTo>
                      <a:pt x="1944" y="6278"/>
                    </a:lnTo>
                    <a:lnTo>
                      <a:pt x="2083" y="6387"/>
                    </a:lnTo>
                    <a:lnTo>
                      <a:pt x="2051" y="6387"/>
                    </a:lnTo>
                    <a:cubicBezTo>
                      <a:pt x="1983" y="6387"/>
                      <a:pt x="1924" y="6339"/>
                      <a:pt x="1910" y="6272"/>
                    </a:cubicBezTo>
                    <a:lnTo>
                      <a:pt x="1894" y="6192"/>
                    </a:lnTo>
                    <a:lnTo>
                      <a:pt x="1902" y="6217"/>
                    </a:lnTo>
                    <a:lnTo>
                      <a:pt x="1870" y="6137"/>
                    </a:lnTo>
                    <a:cubicBezTo>
                      <a:pt x="1867" y="6129"/>
                      <a:pt x="1864" y="6120"/>
                      <a:pt x="1862" y="6112"/>
                    </a:cubicBezTo>
                    <a:lnTo>
                      <a:pt x="1846" y="6032"/>
                    </a:lnTo>
                    <a:lnTo>
                      <a:pt x="1859" y="6068"/>
                    </a:lnTo>
                    <a:lnTo>
                      <a:pt x="1827" y="6004"/>
                    </a:lnTo>
                    <a:cubicBezTo>
                      <a:pt x="1821" y="5992"/>
                      <a:pt x="1817" y="5980"/>
                      <a:pt x="1814" y="5968"/>
                    </a:cubicBezTo>
                    <a:lnTo>
                      <a:pt x="1782" y="5808"/>
                    </a:lnTo>
                    <a:lnTo>
                      <a:pt x="1923" y="5923"/>
                    </a:lnTo>
                    <a:lnTo>
                      <a:pt x="1907" y="5923"/>
                    </a:lnTo>
                    <a:cubicBezTo>
                      <a:pt x="1849" y="5923"/>
                      <a:pt x="1796" y="5888"/>
                      <a:pt x="1774" y="5833"/>
                    </a:cubicBezTo>
                    <a:lnTo>
                      <a:pt x="1736" y="5734"/>
                    </a:lnTo>
                    <a:lnTo>
                      <a:pt x="1718" y="5664"/>
                    </a:lnTo>
                    <a:lnTo>
                      <a:pt x="1686" y="5504"/>
                    </a:lnTo>
                    <a:lnTo>
                      <a:pt x="1827" y="5619"/>
                    </a:lnTo>
                    <a:lnTo>
                      <a:pt x="1811" y="5619"/>
                    </a:lnTo>
                    <a:cubicBezTo>
                      <a:pt x="1757" y="5619"/>
                      <a:pt x="1707" y="5589"/>
                      <a:pt x="1683" y="5540"/>
                    </a:cubicBezTo>
                    <a:lnTo>
                      <a:pt x="1651" y="5476"/>
                    </a:lnTo>
                    <a:cubicBezTo>
                      <a:pt x="1645" y="5464"/>
                      <a:pt x="1641" y="5452"/>
                      <a:pt x="1638" y="5440"/>
                    </a:cubicBezTo>
                    <a:lnTo>
                      <a:pt x="1622" y="5360"/>
                    </a:lnTo>
                    <a:lnTo>
                      <a:pt x="1630" y="5385"/>
                    </a:lnTo>
                    <a:lnTo>
                      <a:pt x="1598" y="5305"/>
                    </a:lnTo>
                    <a:cubicBezTo>
                      <a:pt x="1595" y="5297"/>
                      <a:pt x="1592" y="5288"/>
                      <a:pt x="1590" y="5280"/>
                    </a:cubicBezTo>
                    <a:lnTo>
                      <a:pt x="1574" y="5200"/>
                    </a:lnTo>
                    <a:lnTo>
                      <a:pt x="1587" y="5236"/>
                    </a:lnTo>
                    <a:lnTo>
                      <a:pt x="1550" y="5161"/>
                    </a:lnTo>
                    <a:lnTo>
                      <a:pt x="1518" y="5081"/>
                    </a:lnTo>
                    <a:cubicBezTo>
                      <a:pt x="1515" y="5073"/>
                      <a:pt x="1512" y="5064"/>
                      <a:pt x="1510" y="5056"/>
                    </a:cubicBezTo>
                    <a:lnTo>
                      <a:pt x="1494" y="4976"/>
                    </a:lnTo>
                    <a:lnTo>
                      <a:pt x="1502" y="5001"/>
                    </a:lnTo>
                    <a:lnTo>
                      <a:pt x="1464" y="4902"/>
                    </a:lnTo>
                    <a:lnTo>
                      <a:pt x="1454" y="4857"/>
                    </a:lnTo>
                    <a:lnTo>
                      <a:pt x="1422" y="4777"/>
                    </a:lnTo>
                    <a:cubicBezTo>
                      <a:pt x="1419" y="4769"/>
                      <a:pt x="1416" y="4760"/>
                      <a:pt x="1414" y="4752"/>
                    </a:cubicBezTo>
                    <a:lnTo>
                      <a:pt x="1398" y="4672"/>
                    </a:lnTo>
                    <a:lnTo>
                      <a:pt x="1406" y="4697"/>
                    </a:lnTo>
                    <a:lnTo>
                      <a:pt x="1368" y="4598"/>
                    </a:lnTo>
                    <a:lnTo>
                      <a:pt x="1358" y="4553"/>
                    </a:lnTo>
                    <a:lnTo>
                      <a:pt x="1326" y="4473"/>
                    </a:lnTo>
                    <a:lnTo>
                      <a:pt x="1294" y="4393"/>
                    </a:lnTo>
                    <a:cubicBezTo>
                      <a:pt x="1291" y="4385"/>
                      <a:pt x="1288" y="4376"/>
                      <a:pt x="1286" y="4368"/>
                    </a:cubicBezTo>
                    <a:lnTo>
                      <a:pt x="1270" y="4288"/>
                    </a:lnTo>
                    <a:lnTo>
                      <a:pt x="1283" y="4324"/>
                    </a:lnTo>
                    <a:lnTo>
                      <a:pt x="1251" y="4260"/>
                    </a:lnTo>
                    <a:cubicBezTo>
                      <a:pt x="1243" y="4244"/>
                      <a:pt x="1238" y="4227"/>
                      <a:pt x="1236" y="4210"/>
                    </a:cubicBezTo>
                    <a:lnTo>
                      <a:pt x="1220" y="4050"/>
                    </a:lnTo>
                    <a:lnTo>
                      <a:pt x="1363" y="4179"/>
                    </a:lnTo>
                    <a:lnTo>
                      <a:pt x="1331" y="4179"/>
                    </a:lnTo>
                    <a:cubicBezTo>
                      <a:pt x="1263" y="4179"/>
                      <a:pt x="1204" y="4131"/>
                      <a:pt x="1190" y="4064"/>
                    </a:cubicBezTo>
                    <a:lnTo>
                      <a:pt x="1174" y="3984"/>
                    </a:lnTo>
                    <a:lnTo>
                      <a:pt x="1187" y="4020"/>
                    </a:lnTo>
                    <a:lnTo>
                      <a:pt x="1155" y="3956"/>
                    </a:lnTo>
                    <a:cubicBezTo>
                      <a:pt x="1149" y="3944"/>
                      <a:pt x="1145" y="3932"/>
                      <a:pt x="1142" y="3920"/>
                    </a:cubicBezTo>
                    <a:lnTo>
                      <a:pt x="1127" y="3843"/>
                    </a:lnTo>
                    <a:lnTo>
                      <a:pt x="1094" y="3696"/>
                    </a:lnTo>
                    <a:lnTo>
                      <a:pt x="1078" y="3616"/>
                    </a:lnTo>
                    <a:lnTo>
                      <a:pt x="1086" y="3641"/>
                    </a:lnTo>
                    <a:lnTo>
                      <a:pt x="1054" y="3561"/>
                    </a:lnTo>
                    <a:lnTo>
                      <a:pt x="1016" y="3462"/>
                    </a:lnTo>
                    <a:lnTo>
                      <a:pt x="1006" y="3417"/>
                    </a:lnTo>
                    <a:lnTo>
                      <a:pt x="974" y="3337"/>
                    </a:lnTo>
                    <a:cubicBezTo>
                      <a:pt x="971" y="3329"/>
                      <a:pt x="968" y="3320"/>
                      <a:pt x="966" y="3312"/>
                    </a:cubicBezTo>
                    <a:lnTo>
                      <a:pt x="950" y="3232"/>
                    </a:lnTo>
                    <a:lnTo>
                      <a:pt x="958" y="3257"/>
                    </a:lnTo>
                    <a:lnTo>
                      <a:pt x="920" y="3158"/>
                    </a:lnTo>
                    <a:lnTo>
                      <a:pt x="910" y="3113"/>
                    </a:lnTo>
                    <a:lnTo>
                      <a:pt x="878" y="3033"/>
                    </a:lnTo>
                    <a:cubicBezTo>
                      <a:pt x="873" y="3020"/>
                      <a:pt x="870" y="3007"/>
                      <a:pt x="868" y="2994"/>
                    </a:cubicBezTo>
                    <a:lnTo>
                      <a:pt x="852" y="2834"/>
                    </a:lnTo>
                    <a:lnTo>
                      <a:pt x="867" y="2884"/>
                    </a:lnTo>
                    <a:lnTo>
                      <a:pt x="830" y="2809"/>
                    </a:lnTo>
                    <a:lnTo>
                      <a:pt x="798" y="2729"/>
                    </a:lnTo>
                    <a:cubicBezTo>
                      <a:pt x="795" y="2721"/>
                      <a:pt x="792" y="2712"/>
                      <a:pt x="790" y="2704"/>
                    </a:cubicBezTo>
                    <a:lnTo>
                      <a:pt x="774" y="2624"/>
                    </a:lnTo>
                    <a:lnTo>
                      <a:pt x="782" y="2649"/>
                    </a:lnTo>
                    <a:lnTo>
                      <a:pt x="744" y="2550"/>
                    </a:lnTo>
                    <a:lnTo>
                      <a:pt x="734" y="2505"/>
                    </a:lnTo>
                    <a:lnTo>
                      <a:pt x="702" y="2425"/>
                    </a:lnTo>
                    <a:cubicBezTo>
                      <a:pt x="699" y="2417"/>
                      <a:pt x="696" y="2408"/>
                      <a:pt x="694" y="2400"/>
                    </a:cubicBezTo>
                    <a:lnTo>
                      <a:pt x="679" y="2323"/>
                    </a:lnTo>
                    <a:lnTo>
                      <a:pt x="646" y="2176"/>
                    </a:lnTo>
                    <a:lnTo>
                      <a:pt x="630" y="2096"/>
                    </a:lnTo>
                    <a:lnTo>
                      <a:pt x="638" y="2121"/>
                    </a:lnTo>
                    <a:lnTo>
                      <a:pt x="600" y="2022"/>
                    </a:lnTo>
                    <a:lnTo>
                      <a:pt x="590" y="1977"/>
                    </a:lnTo>
                    <a:lnTo>
                      <a:pt x="558" y="1897"/>
                    </a:lnTo>
                    <a:lnTo>
                      <a:pt x="526" y="1817"/>
                    </a:lnTo>
                    <a:cubicBezTo>
                      <a:pt x="523" y="1809"/>
                      <a:pt x="520" y="1800"/>
                      <a:pt x="518" y="1792"/>
                    </a:cubicBezTo>
                    <a:lnTo>
                      <a:pt x="502" y="1712"/>
                    </a:lnTo>
                    <a:lnTo>
                      <a:pt x="515" y="1748"/>
                    </a:lnTo>
                    <a:lnTo>
                      <a:pt x="483" y="1684"/>
                    </a:lnTo>
                    <a:cubicBezTo>
                      <a:pt x="477" y="1672"/>
                      <a:pt x="473" y="1660"/>
                      <a:pt x="470" y="1648"/>
                    </a:cubicBezTo>
                    <a:lnTo>
                      <a:pt x="454" y="1568"/>
                    </a:lnTo>
                    <a:lnTo>
                      <a:pt x="462" y="1593"/>
                    </a:lnTo>
                    <a:lnTo>
                      <a:pt x="430" y="1513"/>
                    </a:lnTo>
                    <a:cubicBezTo>
                      <a:pt x="427" y="1505"/>
                      <a:pt x="424" y="1496"/>
                      <a:pt x="422" y="1488"/>
                    </a:cubicBezTo>
                    <a:lnTo>
                      <a:pt x="406" y="1408"/>
                    </a:lnTo>
                    <a:lnTo>
                      <a:pt x="419" y="1444"/>
                    </a:lnTo>
                    <a:lnTo>
                      <a:pt x="387" y="1380"/>
                    </a:lnTo>
                    <a:cubicBezTo>
                      <a:pt x="381" y="1368"/>
                      <a:pt x="377" y="1356"/>
                      <a:pt x="374" y="1344"/>
                    </a:cubicBezTo>
                    <a:lnTo>
                      <a:pt x="358" y="1264"/>
                    </a:lnTo>
                    <a:lnTo>
                      <a:pt x="366" y="1289"/>
                    </a:lnTo>
                    <a:lnTo>
                      <a:pt x="334" y="1209"/>
                    </a:lnTo>
                    <a:cubicBezTo>
                      <a:pt x="331" y="1202"/>
                      <a:pt x="329" y="1194"/>
                      <a:pt x="327" y="1187"/>
                    </a:cubicBezTo>
                    <a:lnTo>
                      <a:pt x="294" y="1040"/>
                    </a:lnTo>
                    <a:lnTo>
                      <a:pt x="278" y="960"/>
                    </a:lnTo>
                    <a:lnTo>
                      <a:pt x="286" y="985"/>
                    </a:lnTo>
                    <a:lnTo>
                      <a:pt x="254" y="905"/>
                    </a:lnTo>
                    <a:cubicBezTo>
                      <a:pt x="251" y="897"/>
                      <a:pt x="248" y="888"/>
                      <a:pt x="246" y="880"/>
                    </a:cubicBezTo>
                    <a:lnTo>
                      <a:pt x="230" y="800"/>
                    </a:lnTo>
                    <a:lnTo>
                      <a:pt x="243" y="836"/>
                    </a:lnTo>
                    <a:lnTo>
                      <a:pt x="211" y="772"/>
                    </a:lnTo>
                    <a:cubicBezTo>
                      <a:pt x="205" y="760"/>
                      <a:pt x="201" y="748"/>
                      <a:pt x="198" y="736"/>
                    </a:cubicBezTo>
                    <a:lnTo>
                      <a:pt x="182" y="656"/>
                    </a:lnTo>
                    <a:lnTo>
                      <a:pt x="323" y="771"/>
                    </a:lnTo>
                    <a:lnTo>
                      <a:pt x="291" y="771"/>
                    </a:lnTo>
                    <a:cubicBezTo>
                      <a:pt x="223" y="771"/>
                      <a:pt x="164" y="723"/>
                      <a:pt x="150" y="656"/>
                    </a:cubicBezTo>
                    <a:lnTo>
                      <a:pt x="135" y="579"/>
                    </a:lnTo>
                    <a:lnTo>
                      <a:pt x="102" y="432"/>
                    </a:lnTo>
                    <a:lnTo>
                      <a:pt x="86" y="352"/>
                    </a:lnTo>
                    <a:lnTo>
                      <a:pt x="94" y="377"/>
                    </a:lnTo>
                    <a:lnTo>
                      <a:pt x="62" y="297"/>
                    </a:lnTo>
                    <a:lnTo>
                      <a:pt x="30" y="217"/>
                    </a:lnTo>
                    <a:cubicBezTo>
                      <a:pt x="0" y="143"/>
                      <a:pt x="36" y="59"/>
                      <a:pt x="110" y="30"/>
                    </a:cubicBezTo>
                    <a:cubicBezTo>
                      <a:pt x="184" y="0"/>
                      <a:pt x="268" y="36"/>
                      <a:pt x="297" y="110"/>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1" name="Freeform 72"/>
              <p:cNvSpPr>
                <a:spLocks/>
              </p:cNvSpPr>
              <p:nvPr/>
            </p:nvSpPr>
            <p:spPr bwMode="auto">
              <a:xfrm>
                <a:off x="2946400" y="5595938"/>
                <a:ext cx="501650" cy="195262"/>
              </a:xfrm>
              <a:custGeom>
                <a:avLst/>
                <a:gdLst>
                  <a:gd name="T0" fmla="*/ 145 w 2633"/>
                  <a:gd name="T1" fmla="*/ 89 h 1025"/>
                  <a:gd name="T2" fmla="*/ 233 w 2633"/>
                  <a:gd name="T3" fmla="*/ 121 h 1025"/>
                  <a:gd name="T4" fmla="*/ 297 w 2633"/>
                  <a:gd name="T5" fmla="*/ 201 h 1025"/>
                  <a:gd name="T6" fmla="*/ 434 w 2633"/>
                  <a:gd name="T7" fmla="*/ 313 h 1025"/>
                  <a:gd name="T8" fmla="*/ 441 w 2633"/>
                  <a:gd name="T9" fmla="*/ 313 h 1025"/>
                  <a:gd name="T10" fmla="*/ 505 w 2633"/>
                  <a:gd name="T11" fmla="*/ 393 h 1025"/>
                  <a:gd name="T12" fmla="*/ 648 w 2633"/>
                  <a:gd name="T13" fmla="*/ 523 h 1025"/>
                  <a:gd name="T14" fmla="*/ 657 w 2633"/>
                  <a:gd name="T15" fmla="*/ 505 h 1025"/>
                  <a:gd name="T16" fmla="*/ 713 w 2633"/>
                  <a:gd name="T17" fmla="*/ 577 h 1025"/>
                  <a:gd name="T18" fmla="*/ 801 w 2633"/>
                  <a:gd name="T19" fmla="*/ 617 h 1025"/>
                  <a:gd name="T20" fmla="*/ 865 w 2633"/>
                  <a:gd name="T21" fmla="*/ 689 h 1025"/>
                  <a:gd name="T22" fmla="*/ 953 w 2633"/>
                  <a:gd name="T23" fmla="*/ 729 h 1025"/>
                  <a:gd name="T24" fmla="*/ 1041 w 2633"/>
                  <a:gd name="T25" fmla="*/ 769 h 1025"/>
                  <a:gd name="T26" fmla="*/ 1129 w 2633"/>
                  <a:gd name="T27" fmla="*/ 809 h 1025"/>
                  <a:gd name="T28" fmla="*/ 1140 w 2633"/>
                  <a:gd name="T29" fmla="*/ 864 h 1025"/>
                  <a:gd name="T30" fmla="*/ 1289 w 2633"/>
                  <a:gd name="T31" fmla="*/ 841 h 1025"/>
                  <a:gd name="T32" fmla="*/ 1452 w 2633"/>
                  <a:gd name="T33" fmla="*/ 887 h 1025"/>
                  <a:gd name="T34" fmla="*/ 1457 w 2633"/>
                  <a:gd name="T35" fmla="*/ 841 h 1025"/>
                  <a:gd name="T36" fmla="*/ 1521 w 2633"/>
                  <a:gd name="T37" fmla="*/ 841 h 1025"/>
                  <a:gd name="T38" fmla="*/ 1609 w 2633"/>
                  <a:gd name="T39" fmla="*/ 881 h 1025"/>
                  <a:gd name="T40" fmla="*/ 1721 w 2633"/>
                  <a:gd name="T41" fmla="*/ 881 h 1025"/>
                  <a:gd name="T42" fmla="*/ 1833 w 2633"/>
                  <a:gd name="T43" fmla="*/ 881 h 1025"/>
                  <a:gd name="T44" fmla="*/ 1859 w 2633"/>
                  <a:gd name="T45" fmla="*/ 899 h 1025"/>
                  <a:gd name="T46" fmla="*/ 2009 w 2633"/>
                  <a:gd name="T47" fmla="*/ 881 h 1025"/>
                  <a:gd name="T48" fmla="*/ 2035 w 2633"/>
                  <a:gd name="T49" fmla="*/ 939 h 1025"/>
                  <a:gd name="T50" fmla="*/ 2177 w 2633"/>
                  <a:gd name="T51" fmla="*/ 881 h 1025"/>
                  <a:gd name="T52" fmla="*/ 2241 w 2633"/>
                  <a:gd name="T53" fmla="*/ 881 h 1025"/>
                  <a:gd name="T54" fmla="*/ 2329 w 2633"/>
                  <a:gd name="T55" fmla="*/ 841 h 1025"/>
                  <a:gd name="T56" fmla="*/ 2441 w 2633"/>
                  <a:gd name="T57" fmla="*/ 841 h 1025"/>
                  <a:gd name="T58" fmla="*/ 2529 w 2633"/>
                  <a:gd name="T59" fmla="*/ 809 h 1025"/>
                  <a:gd name="T60" fmla="*/ 2513 w 2633"/>
                  <a:gd name="T61" fmla="*/ 953 h 1025"/>
                  <a:gd name="T62" fmla="*/ 2425 w 2633"/>
                  <a:gd name="T63" fmla="*/ 985 h 1025"/>
                  <a:gd name="T64" fmla="*/ 2313 w 2633"/>
                  <a:gd name="T65" fmla="*/ 985 h 1025"/>
                  <a:gd name="T66" fmla="*/ 2175 w 2633"/>
                  <a:gd name="T67" fmla="*/ 980 h 1025"/>
                  <a:gd name="T68" fmla="*/ 2169 w 2633"/>
                  <a:gd name="T69" fmla="*/ 1025 h 1025"/>
                  <a:gd name="T70" fmla="*/ 2105 w 2633"/>
                  <a:gd name="T71" fmla="*/ 1025 h 1025"/>
                  <a:gd name="T72" fmla="*/ 1993 w 2633"/>
                  <a:gd name="T73" fmla="*/ 1025 h 1025"/>
                  <a:gd name="T74" fmla="*/ 1921 w 2633"/>
                  <a:gd name="T75" fmla="*/ 1025 h 1025"/>
                  <a:gd name="T76" fmla="*/ 1809 w 2633"/>
                  <a:gd name="T77" fmla="*/ 1025 h 1025"/>
                  <a:gd name="T78" fmla="*/ 1697 w 2633"/>
                  <a:gd name="T79" fmla="*/ 1025 h 1025"/>
                  <a:gd name="T80" fmla="*/ 1585 w 2633"/>
                  <a:gd name="T81" fmla="*/ 1025 h 1025"/>
                  <a:gd name="T82" fmla="*/ 1584 w 2633"/>
                  <a:gd name="T83" fmla="*/ 968 h 1025"/>
                  <a:gd name="T84" fmla="*/ 1433 w 2633"/>
                  <a:gd name="T85" fmla="*/ 985 h 1025"/>
                  <a:gd name="T86" fmla="*/ 1377 w 2633"/>
                  <a:gd name="T87" fmla="*/ 985 h 1025"/>
                  <a:gd name="T88" fmla="*/ 1265 w 2633"/>
                  <a:gd name="T89" fmla="*/ 985 h 1025"/>
                  <a:gd name="T90" fmla="*/ 1209 w 2633"/>
                  <a:gd name="T91" fmla="*/ 985 h 1025"/>
                  <a:gd name="T92" fmla="*/ 1113 w 2633"/>
                  <a:gd name="T93" fmla="*/ 953 h 1025"/>
                  <a:gd name="T94" fmla="*/ 1025 w 2633"/>
                  <a:gd name="T95" fmla="*/ 913 h 1025"/>
                  <a:gd name="T96" fmla="*/ 937 w 2633"/>
                  <a:gd name="T97" fmla="*/ 873 h 1025"/>
                  <a:gd name="T98" fmla="*/ 801 w 2633"/>
                  <a:gd name="T99" fmla="*/ 794 h 1025"/>
                  <a:gd name="T100" fmla="*/ 793 w 2633"/>
                  <a:gd name="T101" fmla="*/ 761 h 1025"/>
                  <a:gd name="T102" fmla="*/ 644 w 2633"/>
                  <a:gd name="T103" fmla="*/ 667 h 1025"/>
                  <a:gd name="T104" fmla="*/ 641 w 2633"/>
                  <a:gd name="T105" fmla="*/ 649 h 1025"/>
                  <a:gd name="T106" fmla="*/ 499 w 2633"/>
                  <a:gd name="T107" fmla="*/ 512 h 1025"/>
                  <a:gd name="T108" fmla="*/ 489 w 2633"/>
                  <a:gd name="T109" fmla="*/ 537 h 1025"/>
                  <a:gd name="T110" fmla="*/ 433 w 2633"/>
                  <a:gd name="T111" fmla="*/ 457 h 1025"/>
                  <a:gd name="T112" fmla="*/ 289 w 2633"/>
                  <a:gd name="T113" fmla="*/ 346 h 1025"/>
                  <a:gd name="T114" fmla="*/ 281 w 2633"/>
                  <a:gd name="T115" fmla="*/ 345 h 1025"/>
                  <a:gd name="T116" fmla="*/ 217 w 2633"/>
                  <a:gd name="T117" fmla="*/ 265 h 1025"/>
                  <a:gd name="T118" fmla="*/ 75 w 2633"/>
                  <a:gd name="T119" fmla="*/ 176 h 1025"/>
                  <a:gd name="T120" fmla="*/ 148 w 2633"/>
                  <a:gd name="T121" fmla="*/ 55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3" h="1025">
                    <a:moveTo>
                      <a:pt x="148" y="55"/>
                    </a:moveTo>
                    <a:lnTo>
                      <a:pt x="164" y="95"/>
                    </a:lnTo>
                    <a:lnTo>
                      <a:pt x="97" y="49"/>
                    </a:lnTo>
                    <a:lnTo>
                      <a:pt x="105" y="49"/>
                    </a:lnTo>
                    <a:lnTo>
                      <a:pt x="121" y="49"/>
                    </a:lnTo>
                    <a:lnTo>
                      <a:pt x="137" y="49"/>
                    </a:lnTo>
                    <a:cubicBezTo>
                      <a:pt x="172" y="49"/>
                      <a:pt x="201" y="74"/>
                      <a:pt x="208" y="107"/>
                    </a:cubicBezTo>
                    <a:lnTo>
                      <a:pt x="216" y="147"/>
                    </a:lnTo>
                    <a:lnTo>
                      <a:pt x="145" y="89"/>
                    </a:lnTo>
                    <a:lnTo>
                      <a:pt x="161" y="89"/>
                    </a:lnTo>
                    <a:cubicBezTo>
                      <a:pt x="195" y="89"/>
                      <a:pt x="223" y="112"/>
                      <a:pt x="231" y="144"/>
                    </a:cubicBezTo>
                    <a:lnTo>
                      <a:pt x="239" y="176"/>
                    </a:lnTo>
                    <a:lnTo>
                      <a:pt x="169" y="121"/>
                    </a:lnTo>
                    <a:lnTo>
                      <a:pt x="185" y="121"/>
                    </a:lnTo>
                    <a:lnTo>
                      <a:pt x="193" y="121"/>
                    </a:lnTo>
                    <a:lnTo>
                      <a:pt x="209" y="121"/>
                    </a:lnTo>
                    <a:lnTo>
                      <a:pt x="217" y="121"/>
                    </a:lnTo>
                    <a:lnTo>
                      <a:pt x="233" y="121"/>
                    </a:lnTo>
                    <a:cubicBezTo>
                      <a:pt x="268" y="121"/>
                      <a:pt x="297" y="146"/>
                      <a:pt x="304" y="179"/>
                    </a:cubicBezTo>
                    <a:lnTo>
                      <a:pt x="312" y="219"/>
                    </a:lnTo>
                    <a:lnTo>
                      <a:pt x="241" y="161"/>
                    </a:lnTo>
                    <a:lnTo>
                      <a:pt x="257" y="161"/>
                    </a:lnTo>
                    <a:cubicBezTo>
                      <a:pt x="287" y="161"/>
                      <a:pt x="313" y="179"/>
                      <a:pt x="324" y="207"/>
                    </a:cubicBezTo>
                    <a:lnTo>
                      <a:pt x="340" y="247"/>
                    </a:lnTo>
                    <a:lnTo>
                      <a:pt x="273" y="201"/>
                    </a:lnTo>
                    <a:lnTo>
                      <a:pt x="281" y="201"/>
                    </a:lnTo>
                    <a:lnTo>
                      <a:pt x="297" y="201"/>
                    </a:lnTo>
                    <a:lnTo>
                      <a:pt x="305" y="201"/>
                    </a:lnTo>
                    <a:cubicBezTo>
                      <a:pt x="335" y="201"/>
                      <a:pt x="361" y="219"/>
                      <a:pt x="372" y="247"/>
                    </a:cubicBezTo>
                    <a:lnTo>
                      <a:pt x="388" y="287"/>
                    </a:lnTo>
                    <a:lnTo>
                      <a:pt x="321" y="241"/>
                    </a:lnTo>
                    <a:lnTo>
                      <a:pt x="329" y="241"/>
                    </a:lnTo>
                    <a:lnTo>
                      <a:pt x="345" y="241"/>
                    </a:lnTo>
                    <a:lnTo>
                      <a:pt x="353" y="241"/>
                    </a:lnTo>
                    <a:cubicBezTo>
                      <a:pt x="381" y="241"/>
                      <a:pt x="406" y="257"/>
                      <a:pt x="418" y="281"/>
                    </a:cubicBezTo>
                    <a:lnTo>
                      <a:pt x="434" y="313"/>
                    </a:lnTo>
                    <a:lnTo>
                      <a:pt x="369" y="273"/>
                    </a:lnTo>
                    <a:lnTo>
                      <a:pt x="385" y="273"/>
                    </a:lnTo>
                    <a:lnTo>
                      <a:pt x="393" y="273"/>
                    </a:lnTo>
                    <a:lnTo>
                      <a:pt x="409" y="273"/>
                    </a:lnTo>
                    <a:cubicBezTo>
                      <a:pt x="444" y="273"/>
                      <a:pt x="473" y="298"/>
                      <a:pt x="480" y="331"/>
                    </a:cubicBezTo>
                    <a:lnTo>
                      <a:pt x="488" y="371"/>
                    </a:lnTo>
                    <a:lnTo>
                      <a:pt x="417" y="313"/>
                    </a:lnTo>
                    <a:lnTo>
                      <a:pt x="433" y="313"/>
                    </a:lnTo>
                    <a:lnTo>
                      <a:pt x="441" y="313"/>
                    </a:lnTo>
                    <a:cubicBezTo>
                      <a:pt x="471" y="313"/>
                      <a:pt x="497" y="331"/>
                      <a:pt x="508" y="359"/>
                    </a:cubicBezTo>
                    <a:lnTo>
                      <a:pt x="524" y="399"/>
                    </a:lnTo>
                    <a:lnTo>
                      <a:pt x="457" y="353"/>
                    </a:lnTo>
                    <a:lnTo>
                      <a:pt x="465" y="353"/>
                    </a:lnTo>
                    <a:lnTo>
                      <a:pt x="481" y="353"/>
                    </a:lnTo>
                    <a:cubicBezTo>
                      <a:pt x="516" y="353"/>
                      <a:pt x="545" y="378"/>
                      <a:pt x="552" y="411"/>
                    </a:cubicBezTo>
                    <a:lnTo>
                      <a:pt x="560" y="451"/>
                    </a:lnTo>
                    <a:lnTo>
                      <a:pt x="489" y="393"/>
                    </a:lnTo>
                    <a:lnTo>
                      <a:pt x="505" y="393"/>
                    </a:lnTo>
                    <a:lnTo>
                      <a:pt x="521" y="393"/>
                    </a:lnTo>
                    <a:lnTo>
                      <a:pt x="529" y="393"/>
                    </a:lnTo>
                    <a:lnTo>
                      <a:pt x="545" y="393"/>
                    </a:lnTo>
                    <a:cubicBezTo>
                      <a:pt x="579" y="393"/>
                      <a:pt x="607" y="416"/>
                      <a:pt x="615" y="448"/>
                    </a:cubicBezTo>
                    <a:lnTo>
                      <a:pt x="623" y="480"/>
                    </a:lnTo>
                    <a:lnTo>
                      <a:pt x="553" y="425"/>
                    </a:lnTo>
                    <a:lnTo>
                      <a:pt x="569" y="425"/>
                    </a:lnTo>
                    <a:cubicBezTo>
                      <a:pt x="604" y="425"/>
                      <a:pt x="633" y="450"/>
                      <a:pt x="640" y="483"/>
                    </a:cubicBezTo>
                    <a:lnTo>
                      <a:pt x="648" y="523"/>
                    </a:lnTo>
                    <a:lnTo>
                      <a:pt x="577" y="465"/>
                    </a:lnTo>
                    <a:lnTo>
                      <a:pt x="593" y="465"/>
                    </a:lnTo>
                    <a:lnTo>
                      <a:pt x="601" y="465"/>
                    </a:lnTo>
                    <a:lnTo>
                      <a:pt x="617" y="465"/>
                    </a:lnTo>
                    <a:cubicBezTo>
                      <a:pt x="647" y="465"/>
                      <a:pt x="673" y="483"/>
                      <a:pt x="684" y="511"/>
                    </a:cubicBezTo>
                    <a:lnTo>
                      <a:pt x="700" y="551"/>
                    </a:lnTo>
                    <a:lnTo>
                      <a:pt x="633" y="505"/>
                    </a:lnTo>
                    <a:lnTo>
                      <a:pt x="641" y="505"/>
                    </a:lnTo>
                    <a:lnTo>
                      <a:pt x="657" y="505"/>
                    </a:lnTo>
                    <a:lnTo>
                      <a:pt x="665" y="505"/>
                    </a:lnTo>
                    <a:lnTo>
                      <a:pt x="681" y="505"/>
                    </a:lnTo>
                    <a:cubicBezTo>
                      <a:pt x="716" y="505"/>
                      <a:pt x="745" y="530"/>
                      <a:pt x="752" y="563"/>
                    </a:cubicBezTo>
                    <a:lnTo>
                      <a:pt x="760" y="603"/>
                    </a:lnTo>
                    <a:lnTo>
                      <a:pt x="689" y="545"/>
                    </a:lnTo>
                    <a:lnTo>
                      <a:pt x="705" y="545"/>
                    </a:lnTo>
                    <a:cubicBezTo>
                      <a:pt x="739" y="545"/>
                      <a:pt x="767" y="568"/>
                      <a:pt x="775" y="600"/>
                    </a:cubicBezTo>
                    <a:lnTo>
                      <a:pt x="783" y="632"/>
                    </a:lnTo>
                    <a:lnTo>
                      <a:pt x="713" y="577"/>
                    </a:lnTo>
                    <a:lnTo>
                      <a:pt x="729" y="577"/>
                    </a:lnTo>
                    <a:lnTo>
                      <a:pt x="737" y="577"/>
                    </a:lnTo>
                    <a:lnTo>
                      <a:pt x="753" y="577"/>
                    </a:lnTo>
                    <a:cubicBezTo>
                      <a:pt x="783" y="577"/>
                      <a:pt x="809" y="595"/>
                      <a:pt x="820" y="623"/>
                    </a:cubicBezTo>
                    <a:lnTo>
                      <a:pt x="836" y="663"/>
                    </a:lnTo>
                    <a:lnTo>
                      <a:pt x="769" y="617"/>
                    </a:lnTo>
                    <a:lnTo>
                      <a:pt x="777" y="617"/>
                    </a:lnTo>
                    <a:lnTo>
                      <a:pt x="793" y="617"/>
                    </a:lnTo>
                    <a:lnTo>
                      <a:pt x="801" y="617"/>
                    </a:lnTo>
                    <a:cubicBezTo>
                      <a:pt x="831" y="617"/>
                      <a:pt x="857" y="635"/>
                      <a:pt x="868" y="663"/>
                    </a:cubicBezTo>
                    <a:lnTo>
                      <a:pt x="884" y="703"/>
                    </a:lnTo>
                    <a:lnTo>
                      <a:pt x="817" y="657"/>
                    </a:lnTo>
                    <a:lnTo>
                      <a:pt x="825" y="657"/>
                    </a:lnTo>
                    <a:lnTo>
                      <a:pt x="841" y="657"/>
                    </a:lnTo>
                    <a:lnTo>
                      <a:pt x="849" y="657"/>
                    </a:lnTo>
                    <a:cubicBezTo>
                      <a:pt x="877" y="657"/>
                      <a:pt x="902" y="673"/>
                      <a:pt x="914" y="697"/>
                    </a:cubicBezTo>
                    <a:lnTo>
                      <a:pt x="930" y="729"/>
                    </a:lnTo>
                    <a:lnTo>
                      <a:pt x="865" y="689"/>
                    </a:lnTo>
                    <a:lnTo>
                      <a:pt x="881" y="689"/>
                    </a:lnTo>
                    <a:lnTo>
                      <a:pt x="889" y="689"/>
                    </a:lnTo>
                    <a:lnTo>
                      <a:pt x="905" y="689"/>
                    </a:lnTo>
                    <a:lnTo>
                      <a:pt x="913" y="689"/>
                    </a:lnTo>
                    <a:cubicBezTo>
                      <a:pt x="943" y="689"/>
                      <a:pt x="969" y="707"/>
                      <a:pt x="980" y="735"/>
                    </a:cubicBezTo>
                    <a:lnTo>
                      <a:pt x="996" y="775"/>
                    </a:lnTo>
                    <a:lnTo>
                      <a:pt x="929" y="729"/>
                    </a:lnTo>
                    <a:lnTo>
                      <a:pt x="937" y="729"/>
                    </a:lnTo>
                    <a:lnTo>
                      <a:pt x="953" y="729"/>
                    </a:lnTo>
                    <a:lnTo>
                      <a:pt x="961" y="729"/>
                    </a:lnTo>
                    <a:lnTo>
                      <a:pt x="977" y="729"/>
                    </a:lnTo>
                    <a:lnTo>
                      <a:pt x="985" y="729"/>
                    </a:lnTo>
                    <a:cubicBezTo>
                      <a:pt x="1015" y="729"/>
                      <a:pt x="1041" y="747"/>
                      <a:pt x="1052" y="775"/>
                    </a:cubicBezTo>
                    <a:lnTo>
                      <a:pt x="1068" y="815"/>
                    </a:lnTo>
                    <a:lnTo>
                      <a:pt x="1001" y="769"/>
                    </a:lnTo>
                    <a:lnTo>
                      <a:pt x="1017" y="769"/>
                    </a:lnTo>
                    <a:lnTo>
                      <a:pt x="1025" y="769"/>
                    </a:lnTo>
                    <a:lnTo>
                      <a:pt x="1041" y="769"/>
                    </a:lnTo>
                    <a:lnTo>
                      <a:pt x="1049" y="769"/>
                    </a:lnTo>
                    <a:lnTo>
                      <a:pt x="1065" y="769"/>
                    </a:lnTo>
                    <a:cubicBezTo>
                      <a:pt x="1100" y="769"/>
                      <a:pt x="1129" y="794"/>
                      <a:pt x="1136" y="827"/>
                    </a:cubicBezTo>
                    <a:lnTo>
                      <a:pt x="1144" y="867"/>
                    </a:lnTo>
                    <a:lnTo>
                      <a:pt x="1073" y="809"/>
                    </a:lnTo>
                    <a:lnTo>
                      <a:pt x="1089" y="809"/>
                    </a:lnTo>
                    <a:lnTo>
                      <a:pt x="1097" y="809"/>
                    </a:lnTo>
                    <a:lnTo>
                      <a:pt x="1113" y="809"/>
                    </a:lnTo>
                    <a:lnTo>
                      <a:pt x="1129" y="809"/>
                    </a:lnTo>
                    <a:lnTo>
                      <a:pt x="1137" y="809"/>
                    </a:lnTo>
                    <a:lnTo>
                      <a:pt x="1153" y="809"/>
                    </a:lnTo>
                    <a:lnTo>
                      <a:pt x="1161" y="809"/>
                    </a:lnTo>
                    <a:lnTo>
                      <a:pt x="1177" y="809"/>
                    </a:lnTo>
                    <a:lnTo>
                      <a:pt x="1185" y="809"/>
                    </a:lnTo>
                    <a:cubicBezTo>
                      <a:pt x="1213" y="809"/>
                      <a:pt x="1238" y="825"/>
                      <a:pt x="1250" y="849"/>
                    </a:cubicBezTo>
                    <a:lnTo>
                      <a:pt x="1266" y="881"/>
                    </a:lnTo>
                    <a:lnTo>
                      <a:pt x="1132" y="896"/>
                    </a:lnTo>
                    <a:lnTo>
                      <a:pt x="1140" y="864"/>
                    </a:lnTo>
                    <a:cubicBezTo>
                      <a:pt x="1148" y="832"/>
                      <a:pt x="1176" y="809"/>
                      <a:pt x="1209" y="809"/>
                    </a:cubicBezTo>
                    <a:lnTo>
                      <a:pt x="1225" y="809"/>
                    </a:lnTo>
                    <a:lnTo>
                      <a:pt x="1233" y="809"/>
                    </a:lnTo>
                    <a:cubicBezTo>
                      <a:pt x="1261" y="809"/>
                      <a:pt x="1286" y="825"/>
                      <a:pt x="1298" y="849"/>
                    </a:cubicBezTo>
                    <a:lnTo>
                      <a:pt x="1314" y="881"/>
                    </a:lnTo>
                    <a:lnTo>
                      <a:pt x="1249" y="841"/>
                    </a:lnTo>
                    <a:lnTo>
                      <a:pt x="1265" y="841"/>
                    </a:lnTo>
                    <a:lnTo>
                      <a:pt x="1273" y="841"/>
                    </a:lnTo>
                    <a:lnTo>
                      <a:pt x="1289" y="841"/>
                    </a:lnTo>
                    <a:lnTo>
                      <a:pt x="1297" y="841"/>
                    </a:lnTo>
                    <a:lnTo>
                      <a:pt x="1313" y="841"/>
                    </a:lnTo>
                    <a:lnTo>
                      <a:pt x="1321" y="841"/>
                    </a:lnTo>
                    <a:lnTo>
                      <a:pt x="1337" y="841"/>
                    </a:lnTo>
                    <a:lnTo>
                      <a:pt x="1345" y="841"/>
                    </a:lnTo>
                    <a:lnTo>
                      <a:pt x="1361" y="841"/>
                    </a:lnTo>
                    <a:lnTo>
                      <a:pt x="1377" y="841"/>
                    </a:lnTo>
                    <a:lnTo>
                      <a:pt x="1385" y="841"/>
                    </a:lnTo>
                    <a:cubicBezTo>
                      <a:pt x="1415" y="841"/>
                      <a:pt x="1441" y="859"/>
                      <a:pt x="1452" y="887"/>
                    </a:cubicBezTo>
                    <a:lnTo>
                      <a:pt x="1468" y="927"/>
                    </a:lnTo>
                    <a:lnTo>
                      <a:pt x="1401" y="881"/>
                    </a:lnTo>
                    <a:lnTo>
                      <a:pt x="1409" y="881"/>
                    </a:lnTo>
                    <a:lnTo>
                      <a:pt x="1425" y="881"/>
                    </a:lnTo>
                    <a:lnTo>
                      <a:pt x="1355" y="939"/>
                    </a:lnTo>
                    <a:lnTo>
                      <a:pt x="1363" y="899"/>
                    </a:lnTo>
                    <a:cubicBezTo>
                      <a:pt x="1370" y="866"/>
                      <a:pt x="1399" y="841"/>
                      <a:pt x="1433" y="841"/>
                    </a:cubicBezTo>
                    <a:lnTo>
                      <a:pt x="1449" y="841"/>
                    </a:lnTo>
                    <a:lnTo>
                      <a:pt x="1457" y="841"/>
                    </a:lnTo>
                    <a:lnTo>
                      <a:pt x="1473" y="841"/>
                    </a:lnTo>
                    <a:lnTo>
                      <a:pt x="1481" y="841"/>
                    </a:lnTo>
                    <a:cubicBezTo>
                      <a:pt x="1511" y="841"/>
                      <a:pt x="1537" y="859"/>
                      <a:pt x="1548" y="887"/>
                    </a:cubicBezTo>
                    <a:lnTo>
                      <a:pt x="1564" y="927"/>
                    </a:lnTo>
                    <a:lnTo>
                      <a:pt x="1497" y="881"/>
                    </a:lnTo>
                    <a:lnTo>
                      <a:pt x="1513" y="881"/>
                    </a:lnTo>
                    <a:lnTo>
                      <a:pt x="1443" y="939"/>
                    </a:lnTo>
                    <a:lnTo>
                      <a:pt x="1451" y="899"/>
                    </a:lnTo>
                    <a:cubicBezTo>
                      <a:pt x="1458" y="866"/>
                      <a:pt x="1487" y="841"/>
                      <a:pt x="1521" y="841"/>
                    </a:cubicBezTo>
                    <a:lnTo>
                      <a:pt x="1537" y="841"/>
                    </a:lnTo>
                    <a:lnTo>
                      <a:pt x="1545" y="841"/>
                    </a:lnTo>
                    <a:lnTo>
                      <a:pt x="1561" y="841"/>
                    </a:lnTo>
                    <a:lnTo>
                      <a:pt x="1569" y="841"/>
                    </a:lnTo>
                    <a:cubicBezTo>
                      <a:pt x="1599" y="841"/>
                      <a:pt x="1625" y="859"/>
                      <a:pt x="1636" y="887"/>
                    </a:cubicBezTo>
                    <a:lnTo>
                      <a:pt x="1652" y="927"/>
                    </a:lnTo>
                    <a:lnTo>
                      <a:pt x="1585" y="881"/>
                    </a:lnTo>
                    <a:lnTo>
                      <a:pt x="1593" y="881"/>
                    </a:lnTo>
                    <a:lnTo>
                      <a:pt x="1609" y="881"/>
                    </a:lnTo>
                    <a:lnTo>
                      <a:pt x="1617" y="881"/>
                    </a:lnTo>
                    <a:lnTo>
                      <a:pt x="1633" y="881"/>
                    </a:lnTo>
                    <a:lnTo>
                      <a:pt x="1649" y="881"/>
                    </a:lnTo>
                    <a:lnTo>
                      <a:pt x="1657" y="881"/>
                    </a:lnTo>
                    <a:lnTo>
                      <a:pt x="1673" y="881"/>
                    </a:lnTo>
                    <a:lnTo>
                      <a:pt x="1681" y="881"/>
                    </a:lnTo>
                    <a:lnTo>
                      <a:pt x="1697" y="881"/>
                    </a:lnTo>
                    <a:lnTo>
                      <a:pt x="1705" y="881"/>
                    </a:lnTo>
                    <a:lnTo>
                      <a:pt x="1721" y="881"/>
                    </a:lnTo>
                    <a:lnTo>
                      <a:pt x="1729" y="881"/>
                    </a:lnTo>
                    <a:lnTo>
                      <a:pt x="1745" y="881"/>
                    </a:lnTo>
                    <a:lnTo>
                      <a:pt x="1761" y="881"/>
                    </a:lnTo>
                    <a:lnTo>
                      <a:pt x="1769" y="881"/>
                    </a:lnTo>
                    <a:lnTo>
                      <a:pt x="1785" y="881"/>
                    </a:lnTo>
                    <a:lnTo>
                      <a:pt x="1793" y="881"/>
                    </a:lnTo>
                    <a:lnTo>
                      <a:pt x="1809" y="881"/>
                    </a:lnTo>
                    <a:lnTo>
                      <a:pt x="1817" y="881"/>
                    </a:lnTo>
                    <a:lnTo>
                      <a:pt x="1833" y="881"/>
                    </a:lnTo>
                    <a:lnTo>
                      <a:pt x="1841" y="881"/>
                    </a:lnTo>
                    <a:lnTo>
                      <a:pt x="1857" y="881"/>
                    </a:lnTo>
                    <a:lnTo>
                      <a:pt x="1865" y="881"/>
                    </a:lnTo>
                    <a:lnTo>
                      <a:pt x="1881" y="881"/>
                    </a:lnTo>
                    <a:lnTo>
                      <a:pt x="1897" y="881"/>
                    </a:lnTo>
                    <a:lnTo>
                      <a:pt x="1905" y="881"/>
                    </a:lnTo>
                    <a:lnTo>
                      <a:pt x="1921" y="881"/>
                    </a:lnTo>
                    <a:lnTo>
                      <a:pt x="1851" y="939"/>
                    </a:lnTo>
                    <a:lnTo>
                      <a:pt x="1859" y="899"/>
                    </a:lnTo>
                    <a:cubicBezTo>
                      <a:pt x="1865" y="868"/>
                      <a:pt x="1891" y="845"/>
                      <a:pt x="1923" y="842"/>
                    </a:cubicBezTo>
                    <a:cubicBezTo>
                      <a:pt x="1955" y="839"/>
                      <a:pt x="1984" y="857"/>
                      <a:pt x="1996" y="887"/>
                    </a:cubicBezTo>
                    <a:lnTo>
                      <a:pt x="2012" y="927"/>
                    </a:lnTo>
                    <a:lnTo>
                      <a:pt x="1945" y="881"/>
                    </a:lnTo>
                    <a:lnTo>
                      <a:pt x="1953" y="881"/>
                    </a:lnTo>
                    <a:lnTo>
                      <a:pt x="1969" y="881"/>
                    </a:lnTo>
                    <a:lnTo>
                      <a:pt x="1977" y="881"/>
                    </a:lnTo>
                    <a:lnTo>
                      <a:pt x="1993" y="881"/>
                    </a:lnTo>
                    <a:lnTo>
                      <a:pt x="2009" y="881"/>
                    </a:lnTo>
                    <a:lnTo>
                      <a:pt x="2017" y="881"/>
                    </a:lnTo>
                    <a:lnTo>
                      <a:pt x="2033" y="881"/>
                    </a:lnTo>
                    <a:lnTo>
                      <a:pt x="2041" y="881"/>
                    </a:lnTo>
                    <a:lnTo>
                      <a:pt x="2057" y="881"/>
                    </a:lnTo>
                    <a:lnTo>
                      <a:pt x="2065" y="881"/>
                    </a:lnTo>
                    <a:lnTo>
                      <a:pt x="2081" y="881"/>
                    </a:lnTo>
                    <a:lnTo>
                      <a:pt x="2089" y="881"/>
                    </a:lnTo>
                    <a:lnTo>
                      <a:pt x="2105" y="881"/>
                    </a:lnTo>
                    <a:lnTo>
                      <a:pt x="2035" y="939"/>
                    </a:lnTo>
                    <a:lnTo>
                      <a:pt x="2043" y="899"/>
                    </a:lnTo>
                    <a:cubicBezTo>
                      <a:pt x="2050" y="866"/>
                      <a:pt x="2079" y="841"/>
                      <a:pt x="2113" y="841"/>
                    </a:cubicBezTo>
                    <a:lnTo>
                      <a:pt x="2129" y="841"/>
                    </a:lnTo>
                    <a:lnTo>
                      <a:pt x="2145" y="841"/>
                    </a:lnTo>
                    <a:cubicBezTo>
                      <a:pt x="2180" y="841"/>
                      <a:pt x="2209" y="866"/>
                      <a:pt x="2216" y="899"/>
                    </a:cubicBezTo>
                    <a:lnTo>
                      <a:pt x="2224" y="939"/>
                    </a:lnTo>
                    <a:lnTo>
                      <a:pt x="2153" y="881"/>
                    </a:lnTo>
                    <a:lnTo>
                      <a:pt x="2169" y="881"/>
                    </a:lnTo>
                    <a:lnTo>
                      <a:pt x="2177" y="881"/>
                    </a:lnTo>
                    <a:lnTo>
                      <a:pt x="2111" y="927"/>
                    </a:lnTo>
                    <a:lnTo>
                      <a:pt x="2127" y="887"/>
                    </a:lnTo>
                    <a:cubicBezTo>
                      <a:pt x="2138" y="859"/>
                      <a:pt x="2164" y="841"/>
                      <a:pt x="2193" y="841"/>
                    </a:cubicBezTo>
                    <a:lnTo>
                      <a:pt x="2201" y="841"/>
                    </a:lnTo>
                    <a:lnTo>
                      <a:pt x="2217" y="841"/>
                    </a:lnTo>
                    <a:lnTo>
                      <a:pt x="2225" y="841"/>
                    </a:lnTo>
                    <a:cubicBezTo>
                      <a:pt x="2255" y="841"/>
                      <a:pt x="2281" y="859"/>
                      <a:pt x="2292" y="887"/>
                    </a:cubicBezTo>
                    <a:lnTo>
                      <a:pt x="2308" y="927"/>
                    </a:lnTo>
                    <a:lnTo>
                      <a:pt x="2241" y="881"/>
                    </a:lnTo>
                    <a:lnTo>
                      <a:pt x="2257" y="881"/>
                    </a:lnTo>
                    <a:lnTo>
                      <a:pt x="2187" y="939"/>
                    </a:lnTo>
                    <a:lnTo>
                      <a:pt x="2195" y="899"/>
                    </a:lnTo>
                    <a:cubicBezTo>
                      <a:pt x="2202" y="866"/>
                      <a:pt x="2231" y="841"/>
                      <a:pt x="2265" y="841"/>
                    </a:cubicBezTo>
                    <a:lnTo>
                      <a:pt x="2281" y="841"/>
                    </a:lnTo>
                    <a:lnTo>
                      <a:pt x="2289" y="841"/>
                    </a:lnTo>
                    <a:lnTo>
                      <a:pt x="2305" y="841"/>
                    </a:lnTo>
                    <a:lnTo>
                      <a:pt x="2313" y="841"/>
                    </a:lnTo>
                    <a:lnTo>
                      <a:pt x="2329" y="841"/>
                    </a:lnTo>
                    <a:lnTo>
                      <a:pt x="2337" y="841"/>
                    </a:lnTo>
                    <a:lnTo>
                      <a:pt x="2353" y="841"/>
                    </a:lnTo>
                    <a:lnTo>
                      <a:pt x="2361" y="841"/>
                    </a:lnTo>
                    <a:lnTo>
                      <a:pt x="2377" y="841"/>
                    </a:lnTo>
                    <a:lnTo>
                      <a:pt x="2393" y="841"/>
                    </a:lnTo>
                    <a:lnTo>
                      <a:pt x="2401" y="841"/>
                    </a:lnTo>
                    <a:lnTo>
                      <a:pt x="2417" y="841"/>
                    </a:lnTo>
                    <a:lnTo>
                      <a:pt x="2425" y="841"/>
                    </a:lnTo>
                    <a:lnTo>
                      <a:pt x="2441" y="841"/>
                    </a:lnTo>
                    <a:lnTo>
                      <a:pt x="2449" y="841"/>
                    </a:lnTo>
                    <a:lnTo>
                      <a:pt x="2465" y="841"/>
                    </a:lnTo>
                    <a:lnTo>
                      <a:pt x="2473" y="841"/>
                    </a:lnTo>
                    <a:lnTo>
                      <a:pt x="2489" y="841"/>
                    </a:lnTo>
                    <a:lnTo>
                      <a:pt x="2425" y="881"/>
                    </a:lnTo>
                    <a:lnTo>
                      <a:pt x="2441" y="849"/>
                    </a:lnTo>
                    <a:cubicBezTo>
                      <a:pt x="2453" y="825"/>
                      <a:pt x="2478" y="809"/>
                      <a:pt x="2505" y="809"/>
                    </a:cubicBezTo>
                    <a:lnTo>
                      <a:pt x="2513" y="809"/>
                    </a:lnTo>
                    <a:lnTo>
                      <a:pt x="2529" y="809"/>
                    </a:lnTo>
                    <a:lnTo>
                      <a:pt x="2537" y="809"/>
                    </a:lnTo>
                    <a:lnTo>
                      <a:pt x="2553" y="809"/>
                    </a:lnTo>
                    <a:lnTo>
                      <a:pt x="2561" y="809"/>
                    </a:lnTo>
                    <a:cubicBezTo>
                      <a:pt x="2601" y="809"/>
                      <a:pt x="2633" y="842"/>
                      <a:pt x="2633" y="881"/>
                    </a:cubicBezTo>
                    <a:cubicBezTo>
                      <a:pt x="2633" y="921"/>
                      <a:pt x="2601" y="953"/>
                      <a:pt x="2561" y="953"/>
                    </a:cubicBezTo>
                    <a:lnTo>
                      <a:pt x="2553" y="953"/>
                    </a:lnTo>
                    <a:lnTo>
                      <a:pt x="2537" y="953"/>
                    </a:lnTo>
                    <a:lnTo>
                      <a:pt x="2529" y="953"/>
                    </a:lnTo>
                    <a:lnTo>
                      <a:pt x="2513" y="953"/>
                    </a:lnTo>
                    <a:lnTo>
                      <a:pt x="2505" y="953"/>
                    </a:lnTo>
                    <a:lnTo>
                      <a:pt x="2570" y="914"/>
                    </a:lnTo>
                    <a:lnTo>
                      <a:pt x="2554" y="946"/>
                    </a:lnTo>
                    <a:cubicBezTo>
                      <a:pt x="2542" y="970"/>
                      <a:pt x="2517" y="985"/>
                      <a:pt x="2489" y="985"/>
                    </a:cubicBezTo>
                    <a:lnTo>
                      <a:pt x="2473" y="985"/>
                    </a:lnTo>
                    <a:lnTo>
                      <a:pt x="2465" y="985"/>
                    </a:lnTo>
                    <a:lnTo>
                      <a:pt x="2449" y="985"/>
                    </a:lnTo>
                    <a:lnTo>
                      <a:pt x="2441" y="985"/>
                    </a:lnTo>
                    <a:lnTo>
                      <a:pt x="2425" y="985"/>
                    </a:lnTo>
                    <a:lnTo>
                      <a:pt x="2417" y="985"/>
                    </a:lnTo>
                    <a:lnTo>
                      <a:pt x="2401" y="985"/>
                    </a:lnTo>
                    <a:lnTo>
                      <a:pt x="2393" y="985"/>
                    </a:lnTo>
                    <a:lnTo>
                      <a:pt x="2377" y="985"/>
                    </a:lnTo>
                    <a:lnTo>
                      <a:pt x="2361" y="985"/>
                    </a:lnTo>
                    <a:lnTo>
                      <a:pt x="2353" y="985"/>
                    </a:lnTo>
                    <a:lnTo>
                      <a:pt x="2337" y="985"/>
                    </a:lnTo>
                    <a:lnTo>
                      <a:pt x="2329" y="985"/>
                    </a:lnTo>
                    <a:lnTo>
                      <a:pt x="2313" y="985"/>
                    </a:lnTo>
                    <a:lnTo>
                      <a:pt x="2305" y="985"/>
                    </a:lnTo>
                    <a:lnTo>
                      <a:pt x="2289" y="985"/>
                    </a:lnTo>
                    <a:lnTo>
                      <a:pt x="2281" y="985"/>
                    </a:lnTo>
                    <a:lnTo>
                      <a:pt x="2265" y="985"/>
                    </a:lnTo>
                    <a:lnTo>
                      <a:pt x="2336" y="928"/>
                    </a:lnTo>
                    <a:lnTo>
                      <a:pt x="2328" y="968"/>
                    </a:lnTo>
                    <a:cubicBezTo>
                      <a:pt x="2321" y="1001"/>
                      <a:pt x="2292" y="1025"/>
                      <a:pt x="2257" y="1025"/>
                    </a:cubicBezTo>
                    <a:lnTo>
                      <a:pt x="2241" y="1025"/>
                    </a:lnTo>
                    <a:cubicBezTo>
                      <a:pt x="2212" y="1025"/>
                      <a:pt x="2186" y="1008"/>
                      <a:pt x="2175" y="980"/>
                    </a:cubicBezTo>
                    <a:lnTo>
                      <a:pt x="2159" y="940"/>
                    </a:lnTo>
                    <a:lnTo>
                      <a:pt x="2225" y="985"/>
                    </a:lnTo>
                    <a:lnTo>
                      <a:pt x="2217" y="985"/>
                    </a:lnTo>
                    <a:lnTo>
                      <a:pt x="2201" y="985"/>
                    </a:lnTo>
                    <a:lnTo>
                      <a:pt x="2193" y="985"/>
                    </a:lnTo>
                    <a:lnTo>
                      <a:pt x="2260" y="940"/>
                    </a:lnTo>
                    <a:lnTo>
                      <a:pt x="2244" y="980"/>
                    </a:lnTo>
                    <a:cubicBezTo>
                      <a:pt x="2233" y="1008"/>
                      <a:pt x="2207" y="1025"/>
                      <a:pt x="2177" y="1025"/>
                    </a:cubicBezTo>
                    <a:lnTo>
                      <a:pt x="2169" y="1025"/>
                    </a:lnTo>
                    <a:lnTo>
                      <a:pt x="2153" y="1025"/>
                    </a:lnTo>
                    <a:cubicBezTo>
                      <a:pt x="2119" y="1025"/>
                      <a:pt x="2090" y="1001"/>
                      <a:pt x="2083" y="968"/>
                    </a:cubicBezTo>
                    <a:lnTo>
                      <a:pt x="2075" y="928"/>
                    </a:lnTo>
                    <a:lnTo>
                      <a:pt x="2145" y="985"/>
                    </a:lnTo>
                    <a:lnTo>
                      <a:pt x="2129" y="985"/>
                    </a:lnTo>
                    <a:lnTo>
                      <a:pt x="2113" y="985"/>
                    </a:lnTo>
                    <a:lnTo>
                      <a:pt x="2184" y="928"/>
                    </a:lnTo>
                    <a:lnTo>
                      <a:pt x="2176" y="968"/>
                    </a:lnTo>
                    <a:cubicBezTo>
                      <a:pt x="2169" y="1001"/>
                      <a:pt x="2140" y="1025"/>
                      <a:pt x="2105" y="1025"/>
                    </a:cubicBezTo>
                    <a:lnTo>
                      <a:pt x="2089" y="1025"/>
                    </a:lnTo>
                    <a:lnTo>
                      <a:pt x="2081" y="1025"/>
                    </a:lnTo>
                    <a:lnTo>
                      <a:pt x="2065" y="1025"/>
                    </a:lnTo>
                    <a:lnTo>
                      <a:pt x="2057" y="1025"/>
                    </a:lnTo>
                    <a:lnTo>
                      <a:pt x="2041" y="1025"/>
                    </a:lnTo>
                    <a:lnTo>
                      <a:pt x="2033" y="1025"/>
                    </a:lnTo>
                    <a:lnTo>
                      <a:pt x="2017" y="1025"/>
                    </a:lnTo>
                    <a:lnTo>
                      <a:pt x="2009" y="1025"/>
                    </a:lnTo>
                    <a:lnTo>
                      <a:pt x="1993" y="1025"/>
                    </a:lnTo>
                    <a:lnTo>
                      <a:pt x="1977" y="1025"/>
                    </a:lnTo>
                    <a:lnTo>
                      <a:pt x="1969" y="1025"/>
                    </a:lnTo>
                    <a:lnTo>
                      <a:pt x="1953" y="1025"/>
                    </a:lnTo>
                    <a:lnTo>
                      <a:pt x="1945" y="1025"/>
                    </a:lnTo>
                    <a:cubicBezTo>
                      <a:pt x="1916" y="1025"/>
                      <a:pt x="1890" y="1008"/>
                      <a:pt x="1879" y="980"/>
                    </a:cubicBezTo>
                    <a:lnTo>
                      <a:pt x="1863" y="940"/>
                    </a:lnTo>
                    <a:lnTo>
                      <a:pt x="2000" y="928"/>
                    </a:lnTo>
                    <a:lnTo>
                      <a:pt x="1992" y="968"/>
                    </a:lnTo>
                    <a:cubicBezTo>
                      <a:pt x="1985" y="1001"/>
                      <a:pt x="1956" y="1025"/>
                      <a:pt x="1921" y="1025"/>
                    </a:cubicBezTo>
                    <a:lnTo>
                      <a:pt x="1905" y="1025"/>
                    </a:lnTo>
                    <a:lnTo>
                      <a:pt x="1897" y="1025"/>
                    </a:lnTo>
                    <a:lnTo>
                      <a:pt x="1881" y="1025"/>
                    </a:lnTo>
                    <a:lnTo>
                      <a:pt x="1865" y="1025"/>
                    </a:lnTo>
                    <a:lnTo>
                      <a:pt x="1857" y="1025"/>
                    </a:lnTo>
                    <a:lnTo>
                      <a:pt x="1841" y="1025"/>
                    </a:lnTo>
                    <a:lnTo>
                      <a:pt x="1833" y="1025"/>
                    </a:lnTo>
                    <a:lnTo>
                      <a:pt x="1817" y="1025"/>
                    </a:lnTo>
                    <a:lnTo>
                      <a:pt x="1809" y="1025"/>
                    </a:lnTo>
                    <a:lnTo>
                      <a:pt x="1793" y="1025"/>
                    </a:lnTo>
                    <a:lnTo>
                      <a:pt x="1785" y="1025"/>
                    </a:lnTo>
                    <a:lnTo>
                      <a:pt x="1769" y="1025"/>
                    </a:lnTo>
                    <a:lnTo>
                      <a:pt x="1761" y="1025"/>
                    </a:lnTo>
                    <a:lnTo>
                      <a:pt x="1745" y="1025"/>
                    </a:lnTo>
                    <a:lnTo>
                      <a:pt x="1729" y="1025"/>
                    </a:lnTo>
                    <a:lnTo>
                      <a:pt x="1721" y="1025"/>
                    </a:lnTo>
                    <a:lnTo>
                      <a:pt x="1705" y="1025"/>
                    </a:lnTo>
                    <a:lnTo>
                      <a:pt x="1697" y="1025"/>
                    </a:lnTo>
                    <a:lnTo>
                      <a:pt x="1681" y="1025"/>
                    </a:lnTo>
                    <a:lnTo>
                      <a:pt x="1673" y="1025"/>
                    </a:lnTo>
                    <a:lnTo>
                      <a:pt x="1657" y="1025"/>
                    </a:lnTo>
                    <a:lnTo>
                      <a:pt x="1649" y="1025"/>
                    </a:lnTo>
                    <a:lnTo>
                      <a:pt x="1633" y="1025"/>
                    </a:lnTo>
                    <a:lnTo>
                      <a:pt x="1617" y="1025"/>
                    </a:lnTo>
                    <a:lnTo>
                      <a:pt x="1609" y="1025"/>
                    </a:lnTo>
                    <a:lnTo>
                      <a:pt x="1593" y="1025"/>
                    </a:lnTo>
                    <a:lnTo>
                      <a:pt x="1585" y="1025"/>
                    </a:lnTo>
                    <a:cubicBezTo>
                      <a:pt x="1556" y="1025"/>
                      <a:pt x="1530" y="1008"/>
                      <a:pt x="1519" y="980"/>
                    </a:cubicBezTo>
                    <a:lnTo>
                      <a:pt x="1503" y="940"/>
                    </a:lnTo>
                    <a:lnTo>
                      <a:pt x="1569" y="985"/>
                    </a:lnTo>
                    <a:lnTo>
                      <a:pt x="1561" y="985"/>
                    </a:lnTo>
                    <a:lnTo>
                      <a:pt x="1545" y="985"/>
                    </a:lnTo>
                    <a:lnTo>
                      <a:pt x="1537" y="985"/>
                    </a:lnTo>
                    <a:lnTo>
                      <a:pt x="1521" y="985"/>
                    </a:lnTo>
                    <a:lnTo>
                      <a:pt x="1592" y="928"/>
                    </a:lnTo>
                    <a:lnTo>
                      <a:pt x="1584" y="968"/>
                    </a:lnTo>
                    <a:cubicBezTo>
                      <a:pt x="1577" y="1001"/>
                      <a:pt x="1548" y="1025"/>
                      <a:pt x="1513" y="1025"/>
                    </a:cubicBezTo>
                    <a:lnTo>
                      <a:pt x="1497" y="1025"/>
                    </a:lnTo>
                    <a:cubicBezTo>
                      <a:pt x="1468" y="1025"/>
                      <a:pt x="1442" y="1008"/>
                      <a:pt x="1431" y="980"/>
                    </a:cubicBezTo>
                    <a:lnTo>
                      <a:pt x="1415" y="940"/>
                    </a:lnTo>
                    <a:lnTo>
                      <a:pt x="1481" y="985"/>
                    </a:lnTo>
                    <a:lnTo>
                      <a:pt x="1473" y="985"/>
                    </a:lnTo>
                    <a:lnTo>
                      <a:pt x="1457" y="985"/>
                    </a:lnTo>
                    <a:lnTo>
                      <a:pt x="1449" y="985"/>
                    </a:lnTo>
                    <a:lnTo>
                      <a:pt x="1433" y="985"/>
                    </a:lnTo>
                    <a:lnTo>
                      <a:pt x="1504" y="928"/>
                    </a:lnTo>
                    <a:lnTo>
                      <a:pt x="1496" y="968"/>
                    </a:lnTo>
                    <a:cubicBezTo>
                      <a:pt x="1489" y="1001"/>
                      <a:pt x="1460" y="1025"/>
                      <a:pt x="1425" y="1025"/>
                    </a:cubicBezTo>
                    <a:lnTo>
                      <a:pt x="1409" y="1025"/>
                    </a:lnTo>
                    <a:lnTo>
                      <a:pt x="1401" y="1025"/>
                    </a:lnTo>
                    <a:cubicBezTo>
                      <a:pt x="1372" y="1025"/>
                      <a:pt x="1346" y="1008"/>
                      <a:pt x="1335" y="980"/>
                    </a:cubicBezTo>
                    <a:lnTo>
                      <a:pt x="1319" y="940"/>
                    </a:lnTo>
                    <a:lnTo>
                      <a:pt x="1385" y="985"/>
                    </a:lnTo>
                    <a:lnTo>
                      <a:pt x="1377" y="985"/>
                    </a:lnTo>
                    <a:lnTo>
                      <a:pt x="1361" y="985"/>
                    </a:lnTo>
                    <a:lnTo>
                      <a:pt x="1345" y="985"/>
                    </a:lnTo>
                    <a:lnTo>
                      <a:pt x="1337" y="985"/>
                    </a:lnTo>
                    <a:lnTo>
                      <a:pt x="1321" y="985"/>
                    </a:lnTo>
                    <a:lnTo>
                      <a:pt x="1313" y="985"/>
                    </a:lnTo>
                    <a:lnTo>
                      <a:pt x="1297" y="985"/>
                    </a:lnTo>
                    <a:lnTo>
                      <a:pt x="1289" y="985"/>
                    </a:lnTo>
                    <a:lnTo>
                      <a:pt x="1273" y="985"/>
                    </a:lnTo>
                    <a:lnTo>
                      <a:pt x="1265" y="985"/>
                    </a:lnTo>
                    <a:lnTo>
                      <a:pt x="1249" y="985"/>
                    </a:lnTo>
                    <a:cubicBezTo>
                      <a:pt x="1222" y="985"/>
                      <a:pt x="1197" y="970"/>
                      <a:pt x="1185" y="946"/>
                    </a:cubicBezTo>
                    <a:lnTo>
                      <a:pt x="1169" y="914"/>
                    </a:lnTo>
                    <a:lnTo>
                      <a:pt x="1233" y="953"/>
                    </a:lnTo>
                    <a:lnTo>
                      <a:pt x="1225" y="953"/>
                    </a:lnTo>
                    <a:lnTo>
                      <a:pt x="1209" y="953"/>
                    </a:lnTo>
                    <a:lnTo>
                      <a:pt x="1279" y="899"/>
                    </a:lnTo>
                    <a:lnTo>
                      <a:pt x="1271" y="931"/>
                    </a:lnTo>
                    <a:cubicBezTo>
                      <a:pt x="1264" y="960"/>
                      <a:pt x="1239" y="982"/>
                      <a:pt x="1209" y="985"/>
                    </a:cubicBezTo>
                    <a:cubicBezTo>
                      <a:pt x="1179" y="988"/>
                      <a:pt x="1151" y="973"/>
                      <a:pt x="1137" y="946"/>
                    </a:cubicBezTo>
                    <a:lnTo>
                      <a:pt x="1121" y="914"/>
                    </a:lnTo>
                    <a:lnTo>
                      <a:pt x="1185" y="953"/>
                    </a:lnTo>
                    <a:lnTo>
                      <a:pt x="1177" y="953"/>
                    </a:lnTo>
                    <a:lnTo>
                      <a:pt x="1161" y="953"/>
                    </a:lnTo>
                    <a:lnTo>
                      <a:pt x="1153" y="953"/>
                    </a:lnTo>
                    <a:lnTo>
                      <a:pt x="1137" y="953"/>
                    </a:lnTo>
                    <a:lnTo>
                      <a:pt x="1129" y="953"/>
                    </a:lnTo>
                    <a:lnTo>
                      <a:pt x="1113" y="953"/>
                    </a:lnTo>
                    <a:lnTo>
                      <a:pt x="1097" y="953"/>
                    </a:lnTo>
                    <a:lnTo>
                      <a:pt x="1089" y="953"/>
                    </a:lnTo>
                    <a:lnTo>
                      <a:pt x="1073" y="953"/>
                    </a:lnTo>
                    <a:cubicBezTo>
                      <a:pt x="1039" y="953"/>
                      <a:pt x="1010" y="929"/>
                      <a:pt x="1003" y="896"/>
                    </a:cubicBezTo>
                    <a:lnTo>
                      <a:pt x="995" y="856"/>
                    </a:lnTo>
                    <a:lnTo>
                      <a:pt x="1065" y="913"/>
                    </a:lnTo>
                    <a:lnTo>
                      <a:pt x="1049" y="913"/>
                    </a:lnTo>
                    <a:lnTo>
                      <a:pt x="1041" y="913"/>
                    </a:lnTo>
                    <a:lnTo>
                      <a:pt x="1025" y="913"/>
                    </a:lnTo>
                    <a:lnTo>
                      <a:pt x="1017" y="913"/>
                    </a:lnTo>
                    <a:lnTo>
                      <a:pt x="1001" y="913"/>
                    </a:lnTo>
                    <a:cubicBezTo>
                      <a:pt x="972" y="913"/>
                      <a:pt x="946" y="896"/>
                      <a:pt x="935" y="868"/>
                    </a:cubicBezTo>
                    <a:lnTo>
                      <a:pt x="919" y="828"/>
                    </a:lnTo>
                    <a:lnTo>
                      <a:pt x="985" y="873"/>
                    </a:lnTo>
                    <a:lnTo>
                      <a:pt x="977" y="873"/>
                    </a:lnTo>
                    <a:lnTo>
                      <a:pt x="961" y="873"/>
                    </a:lnTo>
                    <a:lnTo>
                      <a:pt x="953" y="873"/>
                    </a:lnTo>
                    <a:lnTo>
                      <a:pt x="937" y="873"/>
                    </a:lnTo>
                    <a:lnTo>
                      <a:pt x="929" y="873"/>
                    </a:lnTo>
                    <a:cubicBezTo>
                      <a:pt x="900" y="873"/>
                      <a:pt x="874" y="856"/>
                      <a:pt x="863" y="828"/>
                    </a:cubicBezTo>
                    <a:lnTo>
                      <a:pt x="847" y="788"/>
                    </a:lnTo>
                    <a:lnTo>
                      <a:pt x="913" y="833"/>
                    </a:lnTo>
                    <a:lnTo>
                      <a:pt x="905" y="833"/>
                    </a:lnTo>
                    <a:lnTo>
                      <a:pt x="889" y="833"/>
                    </a:lnTo>
                    <a:lnTo>
                      <a:pt x="881" y="833"/>
                    </a:lnTo>
                    <a:lnTo>
                      <a:pt x="865" y="833"/>
                    </a:lnTo>
                    <a:cubicBezTo>
                      <a:pt x="838" y="833"/>
                      <a:pt x="813" y="818"/>
                      <a:pt x="801" y="794"/>
                    </a:cubicBezTo>
                    <a:lnTo>
                      <a:pt x="785" y="762"/>
                    </a:lnTo>
                    <a:lnTo>
                      <a:pt x="849" y="801"/>
                    </a:lnTo>
                    <a:lnTo>
                      <a:pt x="841" y="801"/>
                    </a:lnTo>
                    <a:lnTo>
                      <a:pt x="825" y="801"/>
                    </a:lnTo>
                    <a:lnTo>
                      <a:pt x="817" y="801"/>
                    </a:lnTo>
                    <a:cubicBezTo>
                      <a:pt x="788" y="801"/>
                      <a:pt x="762" y="784"/>
                      <a:pt x="751" y="756"/>
                    </a:cubicBezTo>
                    <a:lnTo>
                      <a:pt x="735" y="716"/>
                    </a:lnTo>
                    <a:lnTo>
                      <a:pt x="801" y="761"/>
                    </a:lnTo>
                    <a:lnTo>
                      <a:pt x="793" y="761"/>
                    </a:lnTo>
                    <a:lnTo>
                      <a:pt x="777" y="761"/>
                    </a:lnTo>
                    <a:lnTo>
                      <a:pt x="769" y="761"/>
                    </a:lnTo>
                    <a:cubicBezTo>
                      <a:pt x="740" y="761"/>
                      <a:pt x="714" y="744"/>
                      <a:pt x="703" y="716"/>
                    </a:cubicBezTo>
                    <a:lnTo>
                      <a:pt x="687" y="676"/>
                    </a:lnTo>
                    <a:lnTo>
                      <a:pt x="753" y="721"/>
                    </a:lnTo>
                    <a:lnTo>
                      <a:pt x="737" y="721"/>
                    </a:lnTo>
                    <a:lnTo>
                      <a:pt x="729" y="721"/>
                    </a:lnTo>
                    <a:lnTo>
                      <a:pt x="713" y="721"/>
                    </a:lnTo>
                    <a:cubicBezTo>
                      <a:pt x="680" y="721"/>
                      <a:pt x="652" y="699"/>
                      <a:pt x="644" y="667"/>
                    </a:cubicBezTo>
                    <a:lnTo>
                      <a:pt x="636" y="635"/>
                    </a:lnTo>
                    <a:lnTo>
                      <a:pt x="705" y="689"/>
                    </a:lnTo>
                    <a:lnTo>
                      <a:pt x="689" y="689"/>
                    </a:lnTo>
                    <a:cubicBezTo>
                      <a:pt x="655" y="689"/>
                      <a:pt x="626" y="665"/>
                      <a:pt x="619" y="632"/>
                    </a:cubicBezTo>
                    <a:lnTo>
                      <a:pt x="611" y="592"/>
                    </a:lnTo>
                    <a:lnTo>
                      <a:pt x="681" y="649"/>
                    </a:lnTo>
                    <a:lnTo>
                      <a:pt x="665" y="649"/>
                    </a:lnTo>
                    <a:lnTo>
                      <a:pt x="657" y="649"/>
                    </a:lnTo>
                    <a:lnTo>
                      <a:pt x="641" y="649"/>
                    </a:lnTo>
                    <a:lnTo>
                      <a:pt x="633" y="649"/>
                    </a:lnTo>
                    <a:cubicBezTo>
                      <a:pt x="604" y="649"/>
                      <a:pt x="578" y="632"/>
                      <a:pt x="567" y="604"/>
                    </a:cubicBezTo>
                    <a:lnTo>
                      <a:pt x="551" y="564"/>
                    </a:lnTo>
                    <a:lnTo>
                      <a:pt x="617" y="609"/>
                    </a:lnTo>
                    <a:lnTo>
                      <a:pt x="601" y="609"/>
                    </a:lnTo>
                    <a:lnTo>
                      <a:pt x="593" y="609"/>
                    </a:lnTo>
                    <a:lnTo>
                      <a:pt x="577" y="609"/>
                    </a:lnTo>
                    <a:cubicBezTo>
                      <a:pt x="543" y="609"/>
                      <a:pt x="514" y="585"/>
                      <a:pt x="507" y="552"/>
                    </a:cubicBezTo>
                    <a:lnTo>
                      <a:pt x="499" y="512"/>
                    </a:lnTo>
                    <a:lnTo>
                      <a:pt x="569" y="569"/>
                    </a:lnTo>
                    <a:lnTo>
                      <a:pt x="553" y="569"/>
                    </a:lnTo>
                    <a:cubicBezTo>
                      <a:pt x="520" y="569"/>
                      <a:pt x="492" y="547"/>
                      <a:pt x="484" y="515"/>
                    </a:cubicBezTo>
                    <a:lnTo>
                      <a:pt x="476" y="483"/>
                    </a:lnTo>
                    <a:lnTo>
                      <a:pt x="545" y="537"/>
                    </a:lnTo>
                    <a:lnTo>
                      <a:pt x="529" y="537"/>
                    </a:lnTo>
                    <a:lnTo>
                      <a:pt x="521" y="537"/>
                    </a:lnTo>
                    <a:lnTo>
                      <a:pt x="505" y="537"/>
                    </a:lnTo>
                    <a:lnTo>
                      <a:pt x="489" y="537"/>
                    </a:lnTo>
                    <a:cubicBezTo>
                      <a:pt x="455" y="537"/>
                      <a:pt x="426" y="513"/>
                      <a:pt x="419" y="480"/>
                    </a:cubicBezTo>
                    <a:lnTo>
                      <a:pt x="411" y="440"/>
                    </a:lnTo>
                    <a:lnTo>
                      <a:pt x="481" y="497"/>
                    </a:lnTo>
                    <a:lnTo>
                      <a:pt x="465" y="497"/>
                    </a:lnTo>
                    <a:lnTo>
                      <a:pt x="457" y="497"/>
                    </a:lnTo>
                    <a:cubicBezTo>
                      <a:pt x="428" y="497"/>
                      <a:pt x="402" y="480"/>
                      <a:pt x="391" y="452"/>
                    </a:cubicBezTo>
                    <a:lnTo>
                      <a:pt x="375" y="412"/>
                    </a:lnTo>
                    <a:lnTo>
                      <a:pt x="441" y="457"/>
                    </a:lnTo>
                    <a:lnTo>
                      <a:pt x="433" y="457"/>
                    </a:lnTo>
                    <a:lnTo>
                      <a:pt x="417" y="457"/>
                    </a:lnTo>
                    <a:cubicBezTo>
                      <a:pt x="383" y="457"/>
                      <a:pt x="354" y="433"/>
                      <a:pt x="347" y="400"/>
                    </a:cubicBezTo>
                    <a:lnTo>
                      <a:pt x="339" y="360"/>
                    </a:lnTo>
                    <a:lnTo>
                      <a:pt x="409" y="417"/>
                    </a:lnTo>
                    <a:lnTo>
                      <a:pt x="393" y="417"/>
                    </a:lnTo>
                    <a:lnTo>
                      <a:pt x="385" y="417"/>
                    </a:lnTo>
                    <a:lnTo>
                      <a:pt x="369" y="417"/>
                    </a:lnTo>
                    <a:cubicBezTo>
                      <a:pt x="342" y="417"/>
                      <a:pt x="317" y="402"/>
                      <a:pt x="305" y="378"/>
                    </a:cubicBezTo>
                    <a:lnTo>
                      <a:pt x="289" y="346"/>
                    </a:lnTo>
                    <a:lnTo>
                      <a:pt x="353" y="385"/>
                    </a:lnTo>
                    <a:lnTo>
                      <a:pt x="345" y="385"/>
                    </a:lnTo>
                    <a:lnTo>
                      <a:pt x="329" y="385"/>
                    </a:lnTo>
                    <a:lnTo>
                      <a:pt x="321" y="385"/>
                    </a:lnTo>
                    <a:cubicBezTo>
                      <a:pt x="292" y="385"/>
                      <a:pt x="266" y="368"/>
                      <a:pt x="255" y="340"/>
                    </a:cubicBezTo>
                    <a:lnTo>
                      <a:pt x="239" y="300"/>
                    </a:lnTo>
                    <a:lnTo>
                      <a:pt x="305" y="345"/>
                    </a:lnTo>
                    <a:lnTo>
                      <a:pt x="297" y="345"/>
                    </a:lnTo>
                    <a:lnTo>
                      <a:pt x="281" y="345"/>
                    </a:lnTo>
                    <a:lnTo>
                      <a:pt x="273" y="345"/>
                    </a:lnTo>
                    <a:cubicBezTo>
                      <a:pt x="244" y="345"/>
                      <a:pt x="218" y="328"/>
                      <a:pt x="207" y="300"/>
                    </a:cubicBezTo>
                    <a:lnTo>
                      <a:pt x="191" y="260"/>
                    </a:lnTo>
                    <a:lnTo>
                      <a:pt x="257" y="305"/>
                    </a:lnTo>
                    <a:lnTo>
                      <a:pt x="241" y="305"/>
                    </a:lnTo>
                    <a:cubicBezTo>
                      <a:pt x="207" y="305"/>
                      <a:pt x="178" y="281"/>
                      <a:pt x="171" y="248"/>
                    </a:cubicBezTo>
                    <a:lnTo>
                      <a:pt x="163" y="208"/>
                    </a:lnTo>
                    <a:lnTo>
                      <a:pt x="233" y="265"/>
                    </a:lnTo>
                    <a:lnTo>
                      <a:pt x="217" y="265"/>
                    </a:lnTo>
                    <a:lnTo>
                      <a:pt x="209" y="265"/>
                    </a:lnTo>
                    <a:lnTo>
                      <a:pt x="193" y="265"/>
                    </a:lnTo>
                    <a:lnTo>
                      <a:pt x="185" y="265"/>
                    </a:lnTo>
                    <a:lnTo>
                      <a:pt x="169" y="265"/>
                    </a:lnTo>
                    <a:cubicBezTo>
                      <a:pt x="136" y="265"/>
                      <a:pt x="108" y="243"/>
                      <a:pt x="100" y="211"/>
                    </a:cubicBezTo>
                    <a:lnTo>
                      <a:pt x="92" y="179"/>
                    </a:lnTo>
                    <a:lnTo>
                      <a:pt x="161" y="233"/>
                    </a:lnTo>
                    <a:lnTo>
                      <a:pt x="145" y="233"/>
                    </a:lnTo>
                    <a:cubicBezTo>
                      <a:pt x="111" y="233"/>
                      <a:pt x="82" y="209"/>
                      <a:pt x="75" y="176"/>
                    </a:cubicBezTo>
                    <a:lnTo>
                      <a:pt x="67" y="136"/>
                    </a:lnTo>
                    <a:lnTo>
                      <a:pt x="137" y="193"/>
                    </a:lnTo>
                    <a:lnTo>
                      <a:pt x="121" y="193"/>
                    </a:lnTo>
                    <a:lnTo>
                      <a:pt x="105" y="193"/>
                    </a:lnTo>
                    <a:lnTo>
                      <a:pt x="97" y="193"/>
                    </a:lnTo>
                    <a:cubicBezTo>
                      <a:pt x="68" y="193"/>
                      <a:pt x="42" y="176"/>
                      <a:pt x="31" y="148"/>
                    </a:cubicBezTo>
                    <a:lnTo>
                      <a:pt x="15" y="108"/>
                    </a:lnTo>
                    <a:cubicBezTo>
                      <a:pt x="0" y="71"/>
                      <a:pt x="18" y="29"/>
                      <a:pt x="55" y="15"/>
                    </a:cubicBezTo>
                    <a:cubicBezTo>
                      <a:pt x="92" y="0"/>
                      <a:pt x="134" y="18"/>
                      <a:pt x="148" y="55"/>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2" name="Freeform 73"/>
              <p:cNvSpPr>
                <a:spLocks/>
              </p:cNvSpPr>
              <p:nvPr/>
            </p:nvSpPr>
            <p:spPr bwMode="auto">
              <a:xfrm>
                <a:off x="3419475" y="5243513"/>
                <a:ext cx="503237" cy="539750"/>
              </a:xfrm>
              <a:custGeom>
                <a:avLst/>
                <a:gdLst>
                  <a:gd name="T0" fmla="*/ 170 w 2641"/>
                  <a:gd name="T1" fmla="*/ 2662 h 2838"/>
                  <a:gd name="T2" fmla="*/ 258 w 2641"/>
                  <a:gd name="T3" fmla="*/ 2662 h 2838"/>
                  <a:gd name="T4" fmla="*/ 370 w 2641"/>
                  <a:gd name="T5" fmla="*/ 2622 h 2838"/>
                  <a:gd name="T6" fmla="*/ 482 w 2641"/>
                  <a:gd name="T7" fmla="*/ 2582 h 2838"/>
                  <a:gd name="T8" fmla="*/ 509 w 2641"/>
                  <a:gd name="T9" fmla="*/ 2565 h 2838"/>
                  <a:gd name="T10" fmla="*/ 682 w 2641"/>
                  <a:gd name="T11" fmla="*/ 2470 h 2838"/>
                  <a:gd name="T12" fmla="*/ 794 w 2641"/>
                  <a:gd name="T13" fmla="*/ 2430 h 2838"/>
                  <a:gd name="T14" fmla="*/ 874 w 2641"/>
                  <a:gd name="T15" fmla="*/ 2358 h 2838"/>
                  <a:gd name="T16" fmla="*/ 986 w 2641"/>
                  <a:gd name="T17" fmla="*/ 2318 h 2838"/>
                  <a:gd name="T18" fmla="*/ 1074 w 2641"/>
                  <a:gd name="T19" fmla="*/ 2246 h 2838"/>
                  <a:gd name="T20" fmla="*/ 1162 w 2641"/>
                  <a:gd name="T21" fmla="*/ 2166 h 2838"/>
                  <a:gd name="T22" fmla="*/ 1250 w 2641"/>
                  <a:gd name="T23" fmla="*/ 2094 h 2838"/>
                  <a:gd name="T24" fmla="*/ 1256 w 2641"/>
                  <a:gd name="T25" fmla="*/ 2060 h 2838"/>
                  <a:gd name="T26" fmla="*/ 1402 w 2641"/>
                  <a:gd name="T27" fmla="*/ 1902 h 2838"/>
                  <a:gd name="T28" fmla="*/ 1482 w 2641"/>
                  <a:gd name="T29" fmla="*/ 1822 h 2838"/>
                  <a:gd name="T30" fmla="*/ 1562 w 2641"/>
                  <a:gd name="T31" fmla="*/ 1710 h 2838"/>
                  <a:gd name="T32" fmla="*/ 1568 w 2641"/>
                  <a:gd name="T33" fmla="*/ 1644 h 2838"/>
                  <a:gd name="T34" fmla="*/ 1628 w 2641"/>
                  <a:gd name="T35" fmla="*/ 1584 h 2838"/>
                  <a:gd name="T36" fmla="*/ 1770 w 2641"/>
                  <a:gd name="T37" fmla="*/ 1406 h 2838"/>
                  <a:gd name="T38" fmla="*/ 1764 w 2641"/>
                  <a:gd name="T39" fmla="*/ 1352 h 2838"/>
                  <a:gd name="T40" fmla="*/ 1840 w 2641"/>
                  <a:gd name="T41" fmla="*/ 1188 h 2838"/>
                  <a:gd name="T42" fmla="*/ 1978 w 2641"/>
                  <a:gd name="T43" fmla="*/ 1030 h 2838"/>
                  <a:gd name="T44" fmla="*/ 1976 w 2641"/>
                  <a:gd name="T45" fmla="*/ 964 h 2838"/>
                  <a:gd name="T46" fmla="*/ 2114 w 2641"/>
                  <a:gd name="T47" fmla="*/ 766 h 2838"/>
                  <a:gd name="T48" fmla="*/ 2112 w 2641"/>
                  <a:gd name="T49" fmla="*/ 700 h 2838"/>
                  <a:gd name="T50" fmla="*/ 2250 w 2641"/>
                  <a:gd name="T51" fmla="*/ 502 h 2838"/>
                  <a:gd name="T52" fmla="*/ 2330 w 2641"/>
                  <a:gd name="T53" fmla="*/ 382 h 2838"/>
                  <a:gd name="T54" fmla="*/ 2320 w 2641"/>
                  <a:gd name="T55" fmla="*/ 316 h 2838"/>
                  <a:gd name="T56" fmla="*/ 2466 w 2641"/>
                  <a:gd name="T57" fmla="*/ 158 h 2838"/>
                  <a:gd name="T58" fmla="*/ 2530 w 2641"/>
                  <a:gd name="T59" fmla="*/ 46 h 2838"/>
                  <a:gd name="T60" fmla="*/ 2595 w 2641"/>
                  <a:gd name="T61" fmla="*/ 151 h 2838"/>
                  <a:gd name="T62" fmla="*/ 2450 w 2641"/>
                  <a:gd name="T63" fmla="*/ 302 h 2838"/>
                  <a:gd name="T64" fmla="*/ 2386 w 2641"/>
                  <a:gd name="T65" fmla="*/ 414 h 2838"/>
                  <a:gd name="T66" fmla="*/ 2314 w 2641"/>
                  <a:gd name="T67" fmla="*/ 526 h 2838"/>
                  <a:gd name="T68" fmla="*/ 2242 w 2641"/>
                  <a:gd name="T69" fmla="*/ 646 h 2838"/>
                  <a:gd name="T70" fmla="*/ 2178 w 2641"/>
                  <a:gd name="T71" fmla="*/ 798 h 2838"/>
                  <a:gd name="T72" fmla="*/ 2106 w 2641"/>
                  <a:gd name="T73" fmla="*/ 910 h 2838"/>
                  <a:gd name="T74" fmla="*/ 2042 w 2641"/>
                  <a:gd name="T75" fmla="*/ 1062 h 2838"/>
                  <a:gd name="T76" fmla="*/ 1970 w 2641"/>
                  <a:gd name="T77" fmla="*/ 1174 h 2838"/>
                  <a:gd name="T78" fmla="*/ 1957 w 2641"/>
                  <a:gd name="T79" fmla="*/ 1281 h 2838"/>
                  <a:gd name="T80" fmla="*/ 1834 w 2641"/>
                  <a:gd name="T81" fmla="*/ 1438 h 2838"/>
                  <a:gd name="T82" fmla="*/ 1754 w 2641"/>
                  <a:gd name="T83" fmla="*/ 1550 h 2838"/>
                  <a:gd name="T84" fmla="*/ 1698 w 2641"/>
                  <a:gd name="T85" fmla="*/ 1670 h 2838"/>
                  <a:gd name="T86" fmla="*/ 1685 w 2641"/>
                  <a:gd name="T87" fmla="*/ 1737 h 2838"/>
                  <a:gd name="T88" fmla="*/ 1546 w 2641"/>
                  <a:gd name="T89" fmla="*/ 1854 h 2838"/>
                  <a:gd name="T90" fmla="*/ 1474 w 2641"/>
                  <a:gd name="T91" fmla="*/ 1966 h 2838"/>
                  <a:gd name="T92" fmla="*/ 1469 w 2641"/>
                  <a:gd name="T93" fmla="*/ 2001 h 2838"/>
                  <a:gd name="T94" fmla="*/ 1322 w 2641"/>
                  <a:gd name="T95" fmla="*/ 2158 h 2838"/>
                  <a:gd name="T96" fmla="*/ 1234 w 2641"/>
                  <a:gd name="T97" fmla="*/ 2238 h 2838"/>
                  <a:gd name="T98" fmla="*/ 1233 w 2641"/>
                  <a:gd name="T99" fmla="*/ 2253 h 2838"/>
                  <a:gd name="T100" fmla="*/ 1066 w 2641"/>
                  <a:gd name="T101" fmla="*/ 2390 h 2838"/>
                  <a:gd name="T102" fmla="*/ 978 w 2641"/>
                  <a:gd name="T103" fmla="*/ 2462 h 2838"/>
                  <a:gd name="T104" fmla="*/ 945 w 2641"/>
                  <a:gd name="T105" fmla="*/ 2445 h 2838"/>
                  <a:gd name="T106" fmla="*/ 778 w 2641"/>
                  <a:gd name="T107" fmla="*/ 2574 h 2838"/>
                  <a:gd name="T108" fmla="*/ 666 w 2641"/>
                  <a:gd name="T109" fmla="*/ 2614 h 2838"/>
                  <a:gd name="T110" fmla="*/ 640 w 2641"/>
                  <a:gd name="T111" fmla="*/ 2632 h 2838"/>
                  <a:gd name="T112" fmla="*/ 466 w 2641"/>
                  <a:gd name="T113" fmla="*/ 2726 h 2838"/>
                  <a:gd name="T114" fmla="*/ 354 w 2641"/>
                  <a:gd name="T115" fmla="*/ 2766 h 2838"/>
                  <a:gd name="T116" fmla="*/ 192 w 2641"/>
                  <a:gd name="T117" fmla="*/ 2761 h 2838"/>
                  <a:gd name="T118" fmla="*/ 162 w 2641"/>
                  <a:gd name="T119" fmla="*/ 2806 h 2838"/>
                  <a:gd name="T120" fmla="*/ 147 w 2641"/>
                  <a:gd name="T121" fmla="*/ 2702 h 2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1" h="2838">
                    <a:moveTo>
                      <a:pt x="147" y="2702"/>
                    </a:moveTo>
                    <a:lnTo>
                      <a:pt x="163" y="2734"/>
                    </a:lnTo>
                    <a:lnTo>
                      <a:pt x="98" y="2694"/>
                    </a:lnTo>
                    <a:lnTo>
                      <a:pt x="106" y="2694"/>
                    </a:lnTo>
                    <a:lnTo>
                      <a:pt x="122" y="2694"/>
                    </a:lnTo>
                    <a:lnTo>
                      <a:pt x="53" y="2749"/>
                    </a:lnTo>
                    <a:lnTo>
                      <a:pt x="61" y="2717"/>
                    </a:lnTo>
                    <a:cubicBezTo>
                      <a:pt x="69" y="2685"/>
                      <a:pt x="97" y="2662"/>
                      <a:pt x="130" y="2662"/>
                    </a:cubicBezTo>
                    <a:lnTo>
                      <a:pt x="146" y="2662"/>
                    </a:lnTo>
                    <a:lnTo>
                      <a:pt x="162" y="2662"/>
                    </a:lnTo>
                    <a:lnTo>
                      <a:pt x="170" y="2662"/>
                    </a:lnTo>
                    <a:lnTo>
                      <a:pt x="186" y="2662"/>
                    </a:lnTo>
                    <a:lnTo>
                      <a:pt x="194" y="2662"/>
                    </a:lnTo>
                    <a:lnTo>
                      <a:pt x="210" y="2662"/>
                    </a:lnTo>
                    <a:lnTo>
                      <a:pt x="218" y="2662"/>
                    </a:lnTo>
                    <a:lnTo>
                      <a:pt x="152" y="2708"/>
                    </a:lnTo>
                    <a:lnTo>
                      <a:pt x="168" y="2668"/>
                    </a:lnTo>
                    <a:cubicBezTo>
                      <a:pt x="179" y="2640"/>
                      <a:pt x="205" y="2622"/>
                      <a:pt x="234" y="2622"/>
                    </a:cubicBezTo>
                    <a:lnTo>
                      <a:pt x="242" y="2622"/>
                    </a:lnTo>
                    <a:cubicBezTo>
                      <a:pt x="272" y="2622"/>
                      <a:pt x="298" y="2640"/>
                      <a:pt x="309" y="2668"/>
                    </a:cubicBezTo>
                    <a:lnTo>
                      <a:pt x="325" y="2708"/>
                    </a:lnTo>
                    <a:lnTo>
                      <a:pt x="258" y="2662"/>
                    </a:lnTo>
                    <a:lnTo>
                      <a:pt x="274" y="2662"/>
                    </a:lnTo>
                    <a:lnTo>
                      <a:pt x="282" y="2662"/>
                    </a:lnTo>
                    <a:lnTo>
                      <a:pt x="216" y="2708"/>
                    </a:lnTo>
                    <a:lnTo>
                      <a:pt x="232" y="2668"/>
                    </a:lnTo>
                    <a:cubicBezTo>
                      <a:pt x="243" y="2640"/>
                      <a:pt x="269" y="2622"/>
                      <a:pt x="298" y="2622"/>
                    </a:cubicBezTo>
                    <a:lnTo>
                      <a:pt x="306" y="2622"/>
                    </a:lnTo>
                    <a:lnTo>
                      <a:pt x="322" y="2622"/>
                    </a:lnTo>
                    <a:lnTo>
                      <a:pt x="330" y="2622"/>
                    </a:lnTo>
                    <a:lnTo>
                      <a:pt x="346" y="2622"/>
                    </a:lnTo>
                    <a:lnTo>
                      <a:pt x="354" y="2622"/>
                    </a:lnTo>
                    <a:lnTo>
                      <a:pt x="370" y="2622"/>
                    </a:lnTo>
                    <a:lnTo>
                      <a:pt x="378" y="2622"/>
                    </a:lnTo>
                    <a:lnTo>
                      <a:pt x="312" y="2668"/>
                    </a:lnTo>
                    <a:lnTo>
                      <a:pt x="328" y="2628"/>
                    </a:lnTo>
                    <a:cubicBezTo>
                      <a:pt x="339" y="2600"/>
                      <a:pt x="365" y="2582"/>
                      <a:pt x="394" y="2582"/>
                    </a:cubicBezTo>
                    <a:lnTo>
                      <a:pt x="410" y="2582"/>
                    </a:lnTo>
                    <a:lnTo>
                      <a:pt x="418" y="2582"/>
                    </a:lnTo>
                    <a:lnTo>
                      <a:pt x="434" y="2582"/>
                    </a:lnTo>
                    <a:lnTo>
                      <a:pt x="442" y="2582"/>
                    </a:lnTo>
                    <a:lnTo>
                      <a:pt x="458" y="2582"/>
                    </a:lnTo>
                    <a:lnTo>
                      <a:pt x="466" y="2582"/>
                    </a:lnTo>
                    <a:lnTo>
                      <a:pt x="482" y="2582"/>
                    </a:lnTo>
                    <a:lnTo>
                      <a:pt x="490" y="2582"/>
                    </a:lnTo>
                    <a:lnTo>
                      <a:pt x="424" y="2628"/>
                    </a:lnTo>
                    <a:lnTo>
                      <a:pt x="440" y="2588"/>
                    </a:lnTo>
                    <a:cubicBezTo>
                      <a:pt x="451" y="2560"/>
                      <a:pt x="477" y="2542"/>
                      <a:pt x="506" y="2542"/>
                    </a:cubicBezTo>
                    <a:lnTo>
                      <a:pt x="514" y="2542"/>
                    </a:lnTo>
                    <a:lnTo>
                      <a:pt x="530" y="2542"/>
                    </a:lnTo>
                    <a:lnTo>
                      <a:pt x="546" y="2542"/>
                    </a:lnTo>
                    <a:lnTo>
                      <a:pt x="554" y="2542"/>
                    </a:lnTo>
                    <a:lnTo>
                      <a:pt x="570" y="2542"/>
                    </a:lnTo>
                    <a:lnTo>
                      <a:pt x="501" y="2597"/>
                    </a:lnTo>
                    <a:lnTo>
                      <a:pt x="509" y="2565"/>
                    </a:lnTo>
                    <a:cubicBezTo>
                      <a:pt x="517" y="2533"/>
                      <a:pt x="545" y="2510"/>
                      <a:pt x="578" y="2510"/>
                    </a:cubicBezTo>
                    <a:lnTo>
                      <a:pt x="594" y="2510"/>
                    </a:lnTo>
                    <a:lnTo>
                      <a:pt x="602" y="2510"/>
                    </a:lnTo>
                    <a:lnTo>
                      <a:pt x="618" y="2510"/>
                    </a:lnTo>
                    <a:lnTo>
                      <a:pt x="626" y="2510"/>
                    </a:lnTo>
                    <a:lnTo>
                      <a:pt x="560" y="2556"/>
                    </a:lnTo>
                    <a:lnTo>
                      <a:pt x="576" y="2516"/>
                    </a:lnTo>
                    <a:cubicBezTo>
                      <a:pt x="587" y="2488"/>
                      <a:pt x="613" y="2470"/>
                      <a:pt x="642" y="2470"/>
                    </a:cubicBezTo>
                    <a:lnTo>
                      <a:pt x="658" y="2470"/>
                    </a:lnTo>
                    <a:lnTo>
                      <a:pt x="666" y="2470"/>
                    </a:lnTo>
                    <a:lnTo>
                      <a:pt x="682" y="2470"/>
                    </a:lnTo>
                    <a:lnTo>
                      <a:pt x="690" y="2470"/>
                    </a:lnTo>
                    <a:lnTo>
                      <a:pt x="706" y="2470"/>
                    </a:lnTo>
                    <a:lnTo>
                      <a:pt x="714" y="2470"/>
                    </a:lnTo>
                    <a:lnTo>
                      <a:pt x="730" y="2470"/>
                    </a:lnTo>
                    <a:lnTo>
                      <a:pt x="738" y="2470"/>
                    </a:lnTo>
                    <a:lnTo>
                      <a:pt x="672" y="2516"/>
                    </a:lnTo>
                    <a:lnTo>
                      <a:pt x="688" y="2476"/>
                    </a:lnTo>
                    <a:cubicBezTo>
                      <a:pt x="699" y="2448"/>
                      <a:pt x="725" y="2430"/>
                      <a:pt x="754" y="2430"/>
                    </a:cubicBezTo>
                    <a:lnTo>
                      <a:pt x="762" y="2430"/>
                    </a:lnTo>
                    <a:lnTo>
                      <a:pt x="778" y="2430"/>
                    </a:lnTo>
                    <a:lnTo>
                      <a:pt x="794" y="2430"/>
                    </a:lnTo>
                    <a:lnTo>
                      <a:pt x="725" y="2485"/>
                    </a:lnTo>
                    <a:lnTo>
                      <a:pt x="733" y="2453"/>
                    </a:lnTo>
                    <a:cubicBezTo>
                      <a:pt x="741" y="2421"/>
                      <a:pt x="769" y="2398"/>
                      <a:pt x="802" y="2398"/>
                    </a:cubicBezTo>
                    <a:lnTo>
                      <a:pt x="818" y="2398"/>
                    </a:lnTo>
                    <a:lnTo>
                      <a:pt x="826" y="2398"/>
                    </a:lnTo>
                    <a:lnTo>
                      <a:pt x="842" y="2398"/>
                    </a:lnTo>
                    <a:lnTo>
                      <a:pt x="850" y="2398"/>
                    </a:lnTo>
                    <a:lnTo>
                      <a:pt x="866" y="2398"/>
                    </a:lnTo>
                    <a:lnTo>
                      <a:pt x="796" y="2456"/>
                    </a:lnTo>
                    <a:lnTo>
                      <a:pt x="804" y="2416"/>
                    </a:lnTo>
                    <a:cubicBezTo>
                      <a:pt x="811" y="2383"/>
                      <a:pt x="840" y="2358"/>
                      <a:pt x="874" y="2358"/>
                    </a:cubicBezTo>
                    <a:lnTo>
                      <a:pt x="890" y="2358"/>
                    </a:lnTo>
                    <a:lnTo>
                      <a:pt x="906" y="2358"/>
                    </a:lnTo>
                    <a:lnTo>
                      <a:pt x="914" y="2358"/>
                    </a:lnTo>
                    <a:lnTo>
                      <a:pt x="930" y="2358"/>
                    </a:lnTo>
                    <a:lnTo>
                      <a:pt x="938" y="2358"/>
                    </a:lnTo>
                    <a:lnTo>
                      <a:pt x="872" y="2404"/>
                    </a:lnTo>
                    <a:lnTo>
                      <a:pt x="888" y="2364"/>
                    </a:lnTo>
                    <a:cubicBezTo>
                      <a:pt x="899" y="2336"/>
                      <a:pt x="925" y="2318"/>
                      <a:pt x="954" y="2318"/>
                    </a:cubicBezTo>
                    <a:lnTo>
                      <a:pt x="962" y="2318"/>
                    </a:lnTo>
                    <a:lnTo>
                      <a:pt x="978" y="2318"/>
                    </a:lnTo>
                    <a:lnTo>
                      <a:pt x="986" y="2318"/>
                    </a:lnTo>
                    <a:lnTo>
                      <a:pt x="920" y="2364"/>
                    </a:lnTo>
                    <a:lnTo>
                      <a:pt x="936" y="2324"/>
                    </a:lnTo>
                    <a:cubicBezTo>
                      <a:pt x="947" y="2296"/>
                      <a:pt x="973" y="2278"/>
                      <a:pt x="1002" y="2278"/>
                    </a:cubicBezTo>
                    <a:lnTo>
                      <a:pt x="1010" y="2278"/>
                    </a:lnTo>
                    <a:lnTo>
                      <a:pt x="1026" y="2278"/>
                    </a:lnTo>
                    <a:lnTo>
                      <a:pt x="1042" y="2278"/>
                    </a:lnTo>
                    <a:lnTo>
                      <a:pt x="973" y="2333"/>
                    </a:lnTo>
                    <a:lnTo>
                      <a:pt x="981" y="2301"/>
                    </a:lnTo>
                    <a:cubicBezTo>
                      <a:pt x="989" y="2269"/>
                      <a:pt x="1017" y="2246"/>
                      <a:pt x="1050" y="2246"/>
                    </a:cubicBezTo>
                    <a:lnTo>
                      <a:pt x="1066" y="2246"/>
                    </a:lnTo>
                    <a:lnTo>
                      <a:pt x="1074" y="2246"/>
                    </a:lnTo>
                    <a:lnTo>
                      <a:pt x="1090" y="2246"/>
                    </a:lnTo>
                    <a:lnTo>
                      <a:pt x="1020" y="2304"/>
                    </a:lnTo>
                    <a:lnTo>
                      <a:pt x="1028" y="2264"/>
                    </a:lnTo>
                    <a:cubicBezTo>
                      <a:pt x="1035" y="2231"/>
                      <a:pt x="1064" y="2206"/>
                      <a:pt x="1098" y="2206"/>
                    </a:cubicBezTo>
                    <a:lnTo>
                      <a:pt x="1114" y="2206"/>
                    </a:lnTo>
                    <a:lnTo>
                      <a:pt x="1122" y="2206"/>
                    </a:lnTo>
                    <a:lnTo>
                      <a:pt x="1138" y="2206"/>
                    </a:lnTo>
                    <a:lnTo>
                      <a:pt x="1154" y="2206"/>
                    </a:lnTo>
                    <a:lnTo>
                      <a:pt x="1084" y="2264"/>
                    </a:lnTo>
                    <a:lnTo>
                      <a:pt x="1092" y="2224"/>
                    </a:lnTo>
                    <a:cubicBezTo>
                      <a:pt x="1099" y="2191"/>
                      <a:pt x="1128" y="2166"/>
                      <a:pt x="1162" y="2166"/>
                    </a:cubicBezTo>
                    <a:lnTo>
                      <a:pt x="1178" y="2166"/>
                    </a:lnTo>
                    <a:lnTo>
                      <a:pt x="1108" y="2224"/>
                    </a:lnTo>
                    <a:lnTo>
                      <a:pt x="1116" y="2184"/>
                    </a:lnTo>
                    <a:cubicBezTo>
                      <a:pt x="1123" y="2151"/>
                      <a:pt x="1152" y="2126"/>
                      <a:pt x="1186" y="2126"/>
                    </a:cubicBezTo>
                    <a:lnTo>
                      <a:pt x="1202" y="2126"/>
                    </a:lnTo>
                    <a:lnTo>
                      <a:pt x="1210" y="2126"/>
                    </a:lnTo>
                    <a:lnTo>
                      <a:pt x="1226" y="2126"/>
                    </a:lnTo>
                    <a:lnTo>
                      <a:pt x="1157" y="2181"/>
                    </a:lnTo>
                    <a:lnTo>
                      <a:pt x="1165" y="2149"/>
                    </a:lnTo>
                    <a:cubicBezTo>
                      <a:pt x="1173" y="2117"/>
                      <a:pt x="1201" y="2094"/>
                      <a:pt x="1234" y="2094"/>
                    </a:cubicBezTo>
                    <a:lnTo>
                      <a:pt x="1250" y="2094"/>
                    </a:lnTo>
                    <a:lnTo>
                      <a:pt x="1180" y="2152"/>
                    </a:lnTo>
                    <a:lnTo>
                      <a:pt x="1188" y="2112"/>
                    </a:lnTo>
                    <a:cubicBezTo>
                      <a:pt x="1195" y="2079"/>
                      <a:pt x="1224" y="2054"/>
                      <a:pt x="1258" y="2054"/>
                    </a:cubicBezTo>
                    <a:lnTo>
                      <a:pt x="1274" y="2054"/>
                    </a:lnTo>
                    <a:lnTo>
                      <a:pt x="1290" y="2054"/>
                    </a:lnTo>
                    <a:lnTo>
                      <a:pt x="1220" y="2112"/>
                    </a:lnTo>
                    <a:lnTo>
                      <a:pt x="1228" y="2072"/>
                    </a:lnTo>
                    <a:cubicBezTo>
                      <a:pt x="1235" y="2039"/>
                      <a:pt x="1264" y="2014"/>
                      <a:pt x="1298" y="2014"/>
                    </a:cubicBezTo>
                    <a:lnTo>
                      <a:pt x="1314" y="2014"/>
                    </a:lnTo>
                    <a:lnTo>
                      <a:pt x="1322" y="2014"/>
                    </a:lnTo>
                    <a:lnTo>
                      <a:pt x="1256" y="2060"/>
                    </a:lnTo>
                    <a:lnTo>
                      <a:pt x="1272" y="2020"/>
                    </a:lnTo>
                    <a:cubicBezTo>
                      <a:pt x="1283" y="1992"/>
                      <a:pt x="1309" y="1974"/>
                      <a:pt x="1338" y="1974"/>
                    </a:cubicBezTo>
                    <a:lnTo>
                      <a:pt x="1346" y="1974"/>
                    </a:lnTo>
                    <a:lnTo>
                      <a:pt x="1362" y="1974"/>
                    </a:lnTo>
                    <a:lnTo>
                      <a:pt x="1293" y="2029"/>
                    </a:lnTo>
                    <a:lnTo>
                      <a:pt x="1301" y="1997"/>
                    </a:lnTo>
                    <a:cubicBezTo>
                      <a:pt x="1309" y="1965"/>
                      <a:pt x="1337" y="1942"/>
                      <a:pt x="1370" y="1942"/>
                    </a:cubicBezTo>
                    <a:lnTo>
                      <a:pt x="1386" y="1942"/>
                    </a:lnTo>
                    <a:lnTo>
                      <a:pt x="1320" y="1988"/>
                    </a:lnTo>
                    <a:lnTo>
                      <a:pt x="1336" y="1948"/>
                    </a:lnTo>
                    <a:cubicBezTo>
                      <a:pt x="1347" y="1920"/>
                      <a:pt x="1373" y="1902"/>
                      <a:pt x="1402" y="1902"/>
                    </a:cubicBezTo>
                    <a:lnTo>
                      <a:pt x="1410" y="1902"/>
                    </a:lnTo>
                    <a:lnTo>
                      <a:pt x="1426" y="1902"/>
                    </a:lnTo>
                    <a:lnTo>
                      <a:pt x="1356" y="1960"/>
                    </a:lnTo>
                    <a:lnTo>
                      <a:pt x="1364" y="1920"/>
                    </a:lnTo>
                    <a:cubicBezTo>
                      <a:pt x="1371" y="1887"/>
                      <a:pt x="1400" y="1862"/>
                      <a:pt x="1434" y="1862"/>
                    </a:cubicBezTo>
                    <a:lnTo>
                      <a:pt x="1450" y="1862"/>
                    </a:lnTo>
                    <a:lnTo>
                      <a:pt x="1458" y="1862"/>
                    </a:lnTo>
                    <a:lnTo>
                      <a:pt x="1392" y="1908"/>
                    </a:lnTo>
                    <a:lnTo>
                      <a:pt x="1408" y="1868"/>
                    </a:lnTo>
                    <a:cubicBezTo>
                      <a:pt x="1419" y="1840"/>
                      <a:pt x="1445" y="1822"/>
                      <a:pt x="1474" y="1822"/>
                    </a:cubicBezTo>
                    <a:lnTo>
                      <a:pt x="1482" y="1822"/>
                    </a:lnTo>
                    <a:lnTo>
                      <a:pt x="1418" y="1862"/>
                    </a:lnTo>
                    <a:lnTo>
                      <a:pt x="1434" y="1830"/>
                    </a:lnTo>
                    <a:cubicBezTo>
                      <a:pt x="1446" y="1806"/>
                      <a:pt x="1471" y="1790"/>
                      <a:pt x="1498" y="1790"/>
                    </a:cubicBezTo>
                    <a:lnTo>
                      <a:pt x="1506" y="1790"/>
                    </a:lnTo>
                    <a:lnTo>
                      <a:pt x="1522" y="1790"/>
                    </a:lnTo>
                    <a:lnTo>
                      <a:pt x="1456" y="1836"/>
                    </a:lnTo>
                    <a:lnTo>
                      <a:pt x="1472" y="1796"/>
                    </a:lnTo>
                    <a:lnTo>
                      <a:pt x="1468" y="1808"/>
                    </a:lnTo>
                    <a:lnTo>
                      <a:pt x="1476" y="1768"/>
                    </a:lnTo>
                    <a:cubicBezTo>
                      <a:pt x="1483" y="1735"/>
                      <a:pt x="1512" y="1710"/>
                      <a:pt x="1546" y="1710"/>
                    </a:cubicBezTo>
                    <a:lnTo>
                      <a:pt x="1562" y="1710"/>
                    </a:lnTo>
                    <a:lnTo>
                      <a:pt x="1570" y="1710"/>
                    </a:lnTo>
                    <a:lnTo>
                      <a:pt x="1504" y="1756"/>
                    </a:lnTo>
                    <a:lnTo>
                      <a:pt x="1520" y="1716"/>
                    </a:lnTo>
                    <a:cubicBezTo>
                      <a:pt x="1531" y="1688"/>
                      <a:pt x="1557" y="1670"/>
                      <a:pt x="1586" y="1670"/>
                    </a:cubicBezTo>
                    <a:lnTo>
                      <a:pt x="1594" y="1670"/>
                    </a:lnTo>
                    <a:lnTo>
                      <a:pt x="1530" y="1710"/>
                    </a:lnTo>
                    <a:lnTo>
                      <a:pt x="1546" y="1678"/>
                    </a:lnTo>
                    <a:cubicBezTo>
                      <a:pt x="1558" y="1654"/>
                      <a:pt x="1583" y="1638"/>
                      <a:pt x="1610" y="1638"/>
                    </a:cubicBezTo>
                    <a:lnTo>
                      <a:pt x="1618" y="1638"/>
                    </a:lnTo>
                    <a:lnTo>
                      <a:pt x="1552" y="1684"/>
                    </a:lnTo>
                    <a:lnTo>
                      <a:pt x="1568" y="1644"/>
                    </a:lnTo>
                    <a:cubicBezTo>
                      <a:pt x="1579" y="1616"/>
                      <a:pt x="1605" y="1598"/>
                      <a:pt x="1634" y="1598"/>
                    </a:cubicBezTo>
                    <a:lnTo>
                      <a:pt x="1650" y="1598"/>
                    </a:lnTo>
                    <a:lnTo>
                      <a:pt x="1580" y="1656"/>
                    </a:lnTo>
                    <a:lnTo>
                      <a:pt x="1588" y="1616"/>
                    </a:lnTo>
                    <a:cubicBezTo>
                      <a:pt x="1595" y="1583"/>
                      <a:pt x="1624" y="1558"/>
                      <a:pt x="1658" y="1558"/>
                    </a:cubicBezTo>
                    <a:lnTo>
                      <a:pt x="1674" y="1558"/>
                    </a:lnTo>
                    <a:lnTo>
                      <a:pt x="1605" y="1613"/>
                    </a:lnTo>
                    <a:lnTo>
                      <a:pt x="1613" y="1581"/>
                    </a:lnTo>
                    <a:cubicBezTo>
                      <a:pt x="1621" y="1549"/>
                      <a:pt x="1649" y="1526"/>
                      <a:pt x="1682" y="1526"/>
                    </a:cubicBezTo>
                    <a:lnTo>
                      <a:pt x="1698" y="1526"/>
                    </a:lnTo>
                    <a:lnTo>
                      <a:pt x="1628" y="1584"/>
                    </a:lnTo>
                    <a:lnTo>
                      <a:pt x="1636" y="1544"/>
                    </a:lnTo>
                    <a:cubicBezTo>
                      <a:pt x="1643" y="1511"/>
                      <a:pt x="1672" y="1486"/>
                      <a:pt x="1706" y="1486"/>
                    </a:cubicBezTo>
                    <a:lnTo>
                      <a:pt x="1722" y="1486"/>
                    </a:lnTo>
                    <a:lnTo>
                      <a:pt x="1652" y="1544"/>
                    </a:lnTo>
                    <a:lnTo>
                      <a:pt x="1660" y="1504"/>
                    </a:lnTo>
                    <a:cubicBezTo>
                      <a:pt x="1667" y="1471"/>
                      <a:pt x="1696" y="1446"/>
                      <a:pt x="1730" y="1446"/>
                    </a:cubicBezTo>
                    <a:lnTo>
                      <a:pt x="1746" y="1446"/>
                    </a:lnTo>
                    <a:lnTo>
                      <a:pt x="1676" y="1504"/>
                    </a:lnTo>
                    <a:lnTo>
                      <a:pt x="1684" y="1464"/>
                    </a:lnTo>
                    <a:cubicBezTo>
                      <a:pt x="1691" y="1431"/>
                      <a:pt x="1720" y="1406"/>
                      <a:pt x="1754" y="1406"/>
                    </a:cubicBezTo>
                    <a:lnTo>
                      <a:pt x="1770" y="1406"/>
                    </a:lnTo>
                    <a:lnTo>
                      <a:pt x="1706" y="1446"/>
                    </a:lnTo>
                    <a:lnTo>
                      <a:pt x="1722" y="1414"/>
                    </a:lnTo>
                    <a:lnTo>
                      <a:pt x="1716" y="1432"/>
                    </a:lnTo>
                    <a:lnTo>
                      <a:pt x="1724" y="1392"/>
                    </a:lnTo>
                    <a:cubicBezTo>
                      <a:pt x="1731" y="1359"/>
                      <a:pt x="1760" y="1334"/>
                      <a:pt x="1794" y="1334"/>
                    </a:cubicBezTo>
                    <a:lnTo>
                      <a:pt x="1810" y="1334"/>
                    </a:lnTo>
                    <a:lnTo>
                      <a:pt x="1740" y="1392"/>
                    </a:lnTo>
                    <a:lnTo>
                      <a:pt x="1748" y="1352"/>
                    </a:lnTo>
                    <a:cubicBezTo>
                      <a:pt x="1755" y="1319"/>
                      <a:pt x="1784" y="1294"/>
                      <a:pt x="1818" y="1294"/>
                    </a:cubicBezTo>
                    <a:lnTo>
                      <a:pt x="1834" y="1294"/>
                    </a:lnTo>
                    <a:lnTo>
                      <a:pt x="1764" y="1352"/>
                    </a:lnTo>
                    <a:lnTo>
                      <a:pt x="1772" y="1312"/>
                    </a:lnTo>
                    <a:cubicBezTo>
                      <a:pt x="1773" y="1306"/>
                      <a:pt x="1775" y="1300"/>
                      <a:pt x="1778" y="1294"/>
                    </a:cubicBezTo>
                    <a:lnTo>
                      <a:pt x="1794" y="1262"/>
                    </a:lnTo>
                    <a:cubicBezTo>
                      <a:pt x="1806" y="1238"/>
                      <a:pt x="1831" y="1222"/>
                      <a:pt x="1858" y="1222"/>
                    </a:cubicBezTo>
                    <a:lnTo>
                      <a:pt x="1866" y="1222"/>
                    </a:lnTo>
                    <a:lnTo>
                      <a:pt x="1800" y="1268"/>
                    </a:lnTo>
                    <a:lnTo>
                      <a:pt x="1816" y="1228"/>
                    </a:lnTo>
                    <a:cubicBezTo>
                      <a:pt x="1827" y="1200"/>
                      <a:pt x="1853" y="1182"/>
                      <a:pt x="1882" y="1182"/>
                    </a:cubicBezTo>
                    <a:lnTo>
                      <a:pt x="1890" y="1182"/>
                    </a:lnTo>
                    <a:lnTo>
                      <a:pt x="1824" y="1228"/>
                    </a:lnTo>
                    <a:lnTo>
                      <a:pt x="1840" y="1188"/>
                    </a:lnTo>
                    <a:lnTo>
                      <a:pt x="1856" y="1148"/>
                    </a:lnTo>
                    <a:cubicBezTo>
                      <a:pt x="1867" y="1120"/>
                      <a:pt x="1893" y="1102"/>
                      <a:pt x="1922" y="1102"/>
                    </a:cubicBezTo>
                    <a:lnTo>
                      <a:pt x="1930" y="1102"/>
                    </a:lnTo>
                    <a:lnTo>
                      <a:pt x="1866" y="1142"/>
                    </a:lnTo>
                    <a:lnTo>
                      <a:pt x="1882" y="1110"/>
                    </a:lnTo>
                    <a:cubicBezTo>
                      <a:pt x="1894" y="1086"/>
                      <a:pt x="1919" y="1070"/>
                      <a:pt x="1946" y="1070"/>
                    </a:cubicBezTo>
                    <a:lnTo>
                      <a:pt x="1954" y="1070"/>
                    </a:lnTo>
                    <a:lnTo>
                      <a:pt x="1888" y="1116"/>
                    </a:lnTo>
                    <a:lnTo>
                      <a:pt x="1904" y="1076"/>
                    </a:lnTo>
                    <a:cubicBezTo>
                      <a:pt x="1915" y="1048"/>
                      <a:pt x="1941" y="1030"/>
                      <a:pt x="1970" y="1030"/>
                    </a:cubicBezTo>
                    <a:lnTo>
                      <a:pt x="1978" y="1030"/>
                    </a:lnTo>
                    <a:lnTo>
                      <a:pt x="1912" y="1076"/>
                    </a:lnTo>
                    <a:lnTo>
                      <a:pt x="1928" y="1036"/>
                    </a:lnTo>
                    <a:lnTo>
                      <a:pt x="1924" y="1048"/>
                    </a:lnTo>
                    <a:lnTo>
                      <a:pt x="1932" y="1008"/>
                    </a:lnTo>
                    <a:cubicBezTo>
                      <a:pt x="1939" y="975"/>
                      <a:pt x="1968" y="950"/>
                      <a:pt x="2002" y="950"/>
                    </a:cubicBezTo>
                    <a:lnTo>
                      <a:pt x="2018" y="950"/>
                    </a:lnTo>
                    <a:lnTo>
                      <a:pt x="1954" y="990"/>
                    </a:lnTo>
                    <a:lnTo>
                      <a:pt x="1970" y="958"/>
                    </a:lnTo>
                    <a:cubicBezTo>
                      <a:pt x="1982" y="934"/>
                      <a:pt x="2007" y="918"/>
                      <a:pt x="2034" y="918"/>
                    </a:cubicBezTo>
                    <a:lnTo>
                      <a:pt x="2042" y="918"/>
                    </a:lnTo>
                    <a:lnTo>
                      <a:pt x="1976" y="964"/>
                    </a:lnTo>
                    <a:lnTo>
                      <a:pt x="1992" y="924"/>
                    </a:lnTo>
                    <a:lnTo>
                      <a:pt x="1988" y="936"/>
                    </a:lnTo>
                    <a:lnTo>
                      <a:pt x="1996" y="896"/>
                    </a:lnTo>
                    <a:cubicBezTo>
                      <a:pt x="1997" y="892"/>
                      <a:pt x="1998" y="888"/>
                      <a:pt x="2000" y="884"/>
                    </a:cubicBezTo>
                    <a:lnTo>
                      <a:pt x="2016" y="844"/>
                    </a:lnTo>
                    <a:cubicBezTo>
                      <a:pt x="2027" y="816"/>
                      <a:pt x="2053" y="798"/>
                      <a:pt x="2082" y="798"/>
                    </a:cubicBezTo>
                    <a:lnTo>
                      <a:pt x="2090" y="798"/>
                    </a:lnTo>
                    <a:lnTo>
                      <a:pt x="2026" y="838"/>
                    </a:lnTo>
                    <a:lnTo>
                      <a:pt x="2042" y="806"/>
                    </a:lnTo>
                    <a:cubicBezTo>
                      <a:pt x="2054" y="782"/>
                      <a:pt x="2079" y="766"/>
                      <a:pt x="2106" y="766"/>
                    </a:cubicBezTo>
                    <a:lnTo>
                      <a:pt x="2114" y="766"/>
                    </a:lnTo>
                    <a:lnTo>
                      <a:pt x="2048" y="812"/>
                    </a:lnTo>
                    <a:lnTo>
                      <a:pt x="2064" y="772"/>
                    </a:lnTo>
                    <a:lnTo>
                      <a:pt x="2060" y="784"/>
                    </a:lnTo>
                    <a:lnTo>
                      <a:pt x="2068" y="744"/>
                    </a:lnTo>
                    <a:cubicBezTo>
                      <a:pt x="2075" y="711"/>
                      <a:pt x="2104" y="686"/>
                      <a:pt x="2138" y="686"/>
                    </a:cubicBezTo>
                    <a:lnTo>
                      <a:pt x="2154" y="686"/>
                    </a:lnTo>
                    <a:lnTo>
                      <a:pt x="2090" y="726"/>
                    </a:lnTo>
                    <a:lnTo>
                      <a:pt x="2106" y="694"/>
                    </a:lnTo>
                    <a:cubicBezTo>
                      <a:pt x="2118" y="670"/>
                      <a:pt x="2143" y="654"/>
                      <a:pt x="2170" y="654"/>
                    </a:cubicBezTo>
                    <a:lnTo>
                      <a:pt x="2178" y="654"/>
                    </a:lnTo>
                    <a:lnTo>
                      <a:pt x="2112" y="700"/>
                    </a:lnTo>
                    <a:lnTo>
                      <a:pt x="2128" y="660"/>
                    </a:lnTo>
                    <a:lnTo>
                      <a:pt x="2124" y="672"/>
                    </a:lnTo>
                    <a:lnTo>
                      <a:pt x="2132" y="632"/>
                    </a:lnTo>
                    <a:cubicBezTo>
                      <a:pt x="2139" y="599"/>
                      <a:pt x="2168" y="574"/>
                      <a:pt x="2202" y="574"/>
                    </a:cubicBezTo>
                    <a:lnTo>
                      <a:pt x="2218" y="574"/>
                    </a:lnTo>
                    <a:lnTo>
                      <a:pt x="2148" y="632"/>
                    </a:lnTo>
                    <a:lnTo>
                      <a:pt x="2156" y="592"/>
                    </a:lnTo>
                    <a:cubicBezTo>
                      <a:pt x="2157" y="586"/>
                      <a:pt x="2159" y="580"/>
                      <a:pt x="2162" y="574"/>
                    </a:cubicBezTo>
                    <a:lnTo>
                      <a:pt x="2178" y="542"/>
                    </a:lnTo>
                    <a:cubicBezTo>
                      <a:pt x="2190" y="518"/>
                      <a:pt x="2215" y="502"/>
                      <a:pt x="2242" y="502"/>
                    </a:cubicBezTo>
                    <a:lnTo>
                      <a:pt x="2250" y="502"/>
                    </a:lnTo>
                    <a:lnTo>
                      <a:pt x="2184" y="548"/>
                    </a:lnTo>
                    <a:lnTo>
                      <a:pt x="2200" y="508"/>
                    </a:lnTo>
                    <a:cubicBezTo>
                      <a:pt x="2211" y="480"/>
                      <a:pt x="2237" y="462"/>
                      <a:pt x="2266" y="462"/>
                    </a:cubicBezTo>
                    <a:lnTo>
                      <a:pt x="2282" y="462"/>
                    </a:lnTo>
                    <a:lnTo>
                      <a:pt x="2212" y="520"/>
                    </a:lnTo>
                    <a:lnTo>
                      <a:pt x="2220" y="480"/>
                    </a:lnTo>
                    <a:cubicBezTo>
                      <a:pt x="2221" y="476"/>
                      <a:pt x="2222" y="472"/>
                      <a:pt x="2224" y="468"/>
                    </a:cubicBezTo>
                    <a:lnTo>
                      <a:pt x="2240" y="428"/>
                    </a:lnTo>
                    <a:cubicBezTo>
                      <a:pt x="2251" y="400"/>
                      <a:pt x="2277" y="382"/>
                      <a:pt x="2306" y="382"/>
                    </a:cubicBezTo>
                    <a:lnTo>
                      <a:pt x="2314" y="382"/>
                    </a:lnTo>
                    <a:lnTo>
                      <a:pt x="2330" y="382"/>
                    </a:lnTo>
                    <a:lnTo>
                      <a:pt x="2261" y="437"/>
                    </a:lnTo>
                    <a:lnTo>
                      <a:pt x="2269" y="405"/>
                    </a:lnTo>
                    <a:cubicBezTo>
                      <a:pt x="2277" y="373"/>
                      <a:pt x="2305" y="350"/>
                      <a:pt x="2338" y="350"/>
                    </a:cubicBezTo>
                    <a:lnTo>
                      <a:pt x="2354" y="350"/>
                    </a:lnTo>
                    <a:lnTo>
                      <a:pt x="2284" y="408"/>
                    </a:lnTo>
                    <a:lnTo>
                      <a:pt x="2292" y="368"/>
                    </a:lnTo>
                    <a:cubicBezTo>
                      <a:pt x="2293" y="364"/>
                      <a:pt x="2294" y="360"/>
                      <a:pt x="2296" y="356"/>
                    </a:cubicBezTo>
                    <a:lnTo>
                      <a:pt x="2312" y="316"/>
                    </a:lnTo>
                    <a:cubicBezTo>
                      <a:pt x="2323" y="288"/>
                      <a:pt x="2349" y="270"/>
                      <a:pt x="2378" y="270"/>
                    </a:cubicBezTo>
                    <a:lnTo>
                      <a:pt x="2386" y="270"/>
                    </a:lnTo>
                    <a:lnTo>
                      <a:pt x="2320" y="316"/>
                    </a:lnTo>
                    <a:lnTo>
                      <a:pt x="2336" y="276"/>
                    </a:lnTo>
                    <a:cubicBezTo>
                      <a:pt x="2347" y="248"/>
                      <a:pt x="2373" y="230"/>
                      <a:pt x="2402" y="230"/>
                    </a:cubicBezTo>
                    <a:lnTo>
                      <a:pt x="2418" y="230"/>
                    </a:lnTo>
                    <a:lnTo>
                      <a:pt x="2349" y="285"/>
                    </a:lnTo>
                    <a:lnTo>
                      <a:pt x="2357" y="253"/>
                    </a:lnTo>
                    <a:cubicBezTo>
                      <a:pt x="2365" y="221"/>
                      <a:pt x="2393" y="198"/>
                      <a:pt x="2426" y="198"/>
                    </a:cubicBezTo>
                    <a:lnTo>
                      <a:pt x="2442" y="198"/>
                    </a:lnTo>
                    <a:lnTo>
                      <a:pt x="2372" y="256"/>
                    </a:lnTo>
                    <a:lnTo>
                      <a:pt x="2380" y="216"/>
                    </a:lnTo>
                    <a:cubicBezTo>
                      <a:pt x="2387" y="183"/>
                      <a:pt x="2416" y="158"/>
                      <a:pt x="2450" y="158"/>
                    </a:cubicBezTo>
                    <a:lnTo>
                      <a:pt x="2466" y="158"/>
                    </a:lnTo>
                    <a:lnTo>
                      <a:pt x="2396" y="216"/>
                    </a:lnTo>
                    <a:lnTo>
                      <a:pt x="2404" y="176"/>
                    </a:lnTo>
                    <a:cubicBezTo>
                      <a:pt x="2411" y="143"/>
                      <a:pt x="2440" y="118"/>
                      <a:pt x="2474" y="118"/>
                    </a:cubicBezTo>
                    <a:lnTo>
                      <a:pt x="2490" y="118"/>
                    </a:lnTo>
                    <a:lnTo>
                      <a:pt x="2420" y="176"/>
                    </a:lnTo>
                    <a:lnTo>
                      <a:pt x="2428" y="136"/>
                    </a:lnTo>
                    <a:cubicBezTo>
                      <a:pt x="2435" y="103"/>
                      <a:pt x="2464" y="78"/>
                      <a:pt x="2498" y="78"/>
                    </a:cubicBezTo>
                    <a:lnTo>
                      <a:pt x="2514" y="78"/>
                    </a:lnTo>
                    <a:lnTo>
                      <a:pt x="2450" y="118"/>
                    </a:lnTo>
                    <a:lnTo>
                      <a:pt x="2466" y="86"/>
                    </a:lnTo>
                    <a:cubicBezTo>
                      <a:pt x="2478" y="62"/>
                      <a:pt x="2503" y="46"/>
                      <a:pt x="2530" y="46"/>
                    </a:cubicBezTo>
                    <a:lnTo>
                      <a:pt x="2538" y="46"/>
                    </a:lnTo>
                    <a:lnTo>
                      <a:pt x="2554" y="46"/>
                    </a:lnTo>
                    <a:lnTo>
                      <a:pt x="2484" y="104"/>
                    </a:lnTo>
                    <a:lnTo>
                      <a:pt x="2492" y="64"/>
                    </a:lnTo>
                    <a:cubicBezTo>
                      <a:pt x="2500" y="25"/>
                      <a:pt x="2538" y="0"/>
                      <a:pt x="2577" y="8"/>
                    </a:cubicBezTo>
                    <a:cubicBezTo>
                      <a:pt x="2616" y="16"/>
                      <a:pt x="2641" y="54"/>
                      <a:pt x="2633" y="93"/>
                    </a:cubicBezTo>
                    <a:lnTo>
                      <a:pt x="2625" y="133"/>
                    </a:lnTo>
                    <a:cubicBezTo>
                      <a:pt x="2618" y="166"/>
                      <a:pt x="2589" y="190"/>
                      <a:pt x="2554" y="190"/>
                    </a:cubicBezTo>
                    <a:lnTo>
                      <a:pt x="2538" y="190"/>
                    </a:lnTo>
                    <a:lnTo>
                      <a:pt x="2530" y="190"/>
                    </a:lnTo>
                    <a:lnTo>
                      <a:pt x="2595" y="151"/>
                    </a:lnTo>
                    <a:lnTo>
                      <a:pt x="2579" y="183"/>
                    </a:lnTo>
                    <a:cubicBezTo>
                      <a:pt x="2567" y="207"/>
                      <a:pt x="2542" y="222"/>
                      <a:pt x="2514" y="222"/>
                    </a:cubicBezTo>
                    <a:lnTo>
                      <a:pt x="2498" y="222"/>
                    </a:lnTo>
                    <a:lnTo>
                      <a:pt x="2569" y="165"/>
                    </a:lnTo>
                    <a:lnTo>
                      <a:pt x="2561" y="205"/>
                    </a:lnTo>
                    <a:cubicBezTo>
                      <a:pt x="2554" y="238"/>
                      <a:pt x="2525" y="262"/>
                      <a:pt x="2490" y="262"/>
                    </a:cubicBezTo>
                    <a:lnTo>
                      <a:pt x="2474" y="262"/>
                    </a:lnTo>
                    <a:lnTo>
                      <a:pt x="2545" y="205"/>
                    </a:lnTo>
                    <a:lnTo>
                      <a:pt x="2537" y="245"/>
                    </a:lnTo>
                    <a:cubicBezTo>
                      <a:pt x="2530" y="278"/>
                      <a:pt x="2501" y="302"/>
                      <a:pt x="2466" y="302"/>
                    </a:cubicBezTo>
                    <a:lnTo>
                      <a:pt x="2450" y="302"/>
                    </a:lnTo>
                    <a:lnTo>
                      <a:pt x="2521" y="245"/>
                    </a:lnTo>
                    <a:lnTo>
                      <a:pt x="2513" y="285"/>
                    </a:lnTo>
                    <a:cubicBezTo>
                      <a:pt x="2506" y="318"/>
                      <a:pt x="2477" y="342"/>
                      <a:pt x="2442" y="342"/>
                    </a:cubicBezTo>
                    <a:lnTo>
                      <a:pt x="2426" y="342"/>
                    </a:lnTo>
                    <a:lnTo>
                      <a:pt x="2496" y="288"/>
                    </a:lnTo>
                    <a:lnTo>
                      <a:pt x="2488" y="320"/>
                    </a:lnTo>
                    <a:cubicBezTo>
                      <a:pt x="2480" y="352"/>
                      <a:pt x="2452" y="374"/>
                      <a:pt x="2418" y="374"/>
                    </a:cubicBezTo>
                    <a:lnTo>
                      <a:pt x="2402" y="374"/>
                    </a:lnTo>
                    <a:lnTo>
                      <a:pt x="2469" y="329"/>
                    </a:lnTo>
                    <a:lnTo>
                      <a:pt x="2453" y="369"/>
                    </a:lnTo>
                    <a:cubicBezTo>
                      <a:pt x="2442" y="397"/>
                      <a:pt x="2416" y="414"/>
                      <a:pt x="2386" y="414"/>
                    </a:cubicBezTo>
                    <a:lnTo>
                      <a:pt x="2378" y="414"/>
                    </a:lnTo>
                    <a:lnTo>
                      <a:pt x="2445" y="369"/>
                    </a:lnTo>
                    <a:lnTo>
                      <a:pt x="2429" y="409"/>
                    </a:lnTo>
                    <a:lnTo>
                      <a:pt x="2433" y="397"/>
                    </a:lnTo>
                    <a:lnTo>
                      <a:pt x="2425" y="437"/>
                    </a:lnTo>
                    <a:cubicBezTo>
                      <a:pt x="2418" y="470"/>
                      <a:pt x="2389" y="494"/>
                      <a:pt x="2354" y="494"/>
                    </a:cubicBezTo>
                    <a:lnTo>
                      <a:pt x="2338" y="494"/>
                    </a:lnTo>
                    <a:lnTo>
                      <a:pt x="2408" y="440"/>
                    </a:lnTo>
                    <a:lnTo>
                      <a:pt x="2400" y="472"/>
                    </a:lnTo>
                    <a:cubicBezTo>
                      <a:pt x="2392" y="504"/>
                      <a:pt x="2364" y="526"/>
                      <a:pt x="2330" y="526"/>
                    </a:cubicBezTo>
                    <a:lnTo>
                      <a:pt x="2314" y="526"/>
                    </a:lnTo>
                    <a:lnTo>
                      <a:pt x="2306" y="526"/>
                    </a:lnTo>
                    <a:lnTo>
                      <a:pt x="2373" y="481"/>
                    </a:lnTo>
                    <a:lnTo>
                      <a:pt x="2357" y="521"/>
                    </a:lnTo>
                    <a:lnTo>
                      <a:pt x="2361" y="509"/>
                    </a:lnTo>
                    <a:lnTo>
                      <a:pt x="2353" y="549"/>
                    </a:lnTo>
                    <a:cubicBezTo>
                      <a:pt x="2346" y="582"/>
                      <a:pt x="2317" y="606"/>
                      <a:pt x="2282" y="606"/>
                    </a:cubicBezTo>
                    <a:lnTo>
                      <a:pt x="2266" y="606"/>
                    </a:lnTo>
                    <a:lnTo>
                      <a:pt x="2333" y="561"/>
                    </a:lnTo>
                    <a:lnTo>
                      <a:pt x="2317" y="601"/>
                    </a:lnTo>
                    <a:cubicBezTo>
                      <a:pt x="2306" y="629"/>
                      <a:pt x="2280" y="646"/>
                      <a:pt x="2250" y="646"/>
                    </a:cubicBezTo>
                    <a:lnTo>
                      <a:pt x="2242" y="646"/>
                    </a:lnTo>
                    <a:lnTo>
                      <a:pt x="2307" y="607"/>
                    </a:lnTo>
                    <a:lnTo>
                      <a:pt x="2291" y="639"/>
                    </a:lnTo>
                    <a:lnTo>
                      <a:pt x="2297" y="621"/>
                    </a:lnTo>
                    <a:lnTo>
                      <a:pt x="2289" y="661"/>
                    </a:lnTo>
                    <a:cubicBezTo>
                      <a:pt x="2282" y="694"/>
                      <a:pt x="2253" y="718"/>
                      <a:pt x="2218" y="718"/>
                    </a:cubicBezTo>
                    <a:lnTo>
                      <a:pt x="2202" y="718"/>
                    </a:lnTo>
                    <a:lnTo>
                      <a:pt x="2273" y="661"/>
                    </a:lnTo>
                    <a:lnTo>
                      <a:pt x="2265" y="701"/>
                    </a:lnTo>
                    <a:cubicBezTo>
                      <a:pt x="2264" y="705"/>
                      <a:pt x="2263" y="709"/>
                      <a:pt x="2261" y="713"/>
                    </a:cubicBezTo>
                    <a:lnTo>
                      <a:pt x="2245" y="753"/>
                    </a:lnTo>
                    <a:cubicBezTo>
                      <a:pt x="2234" y="781"/>
                      <a:pt x="2208" y="798"/>
                      <a:pt x="2178" y="798"/>
                    </a:cubicBezTo>
                    <a:lnTo>
                      <a:pt x="2170" y="798"/>
                    </a:lnTo>
                    <a:lnTo>
                      <a:pt x="2235" y="759"/>
                    </a:lnTo>
                    <a:lnTo>
                      <a:pt x="2219" y="791"/>
                    </a:lnTo>
                    <a:cubicBezTo>
                      <a:pt x="2207" y="815"/>
                      <a:pt x="2182" y="830"/>
                      <a:pt x="2154" y="830"/>
                    </a:cubicBezTo>
                    <a:lnTo>
                      <a:pt x="2138" y="830"/>
                    </a:lnTo>
                    <a:lnTo>
                      <a:pt x="2209" y="773"/>
                    </a:lnTo>
                    <a:lnTo>
                      <a:pt x="2201" y="813"/>
                    </a:lnTo>
                    <a:cubicBezTo>
                      <a:pt x="2200" y="817"/>
                      <a:pt x="2199" y="821"/>
                      <a:pt x="2197" y="825"/>
                    </a:cubicBezTo>
                    <a:lnTo>
                      <a:pt x="2181" y="865"/>
                    </a:lnTo>
                    <a:cubicBezTo>
                      <a:pt x="2170" y="893"/>
                      <a:pt x="2144" y="910"/>
                      <a:pt x="2114" y="910"/>
                    </a:cubicBezTo>
                    <a:lnTo>
                      <a:pt x="2106" y="910"/>
                    </a:lnTo>
                    <a:lnTo>
                      <a:pt x="2171" y="871"/>
                    </a:lnTo>
                    <a:lnTo>
                      <a:pt x="2155" y="903"/>
                    </a:lnTo>
                    <a:cubicBezTo>
                      <a:pt x="2143" y="927"/>
                      <a:pt x="2118" y="942"/>
                      <a:pt x="2090" y="942"/>
                    </a:cubicBezTo>
                    <a:lnTo>
                      <a:pt x="2082" y="942"/>
                    </a:lnTo>
                    <a:lnTo>
                      <a:pt x="2149" y="897"/>
                    </a:lnTo>
                    <a:lnTo>
                      <a:pt x="2133" y="937"/>
                    </a:lnTo>
                    <a:lnTo>
                      <a:pt x="2137" y="925"/>
                    </a:lnTo>
                    <a:lnTo>
                      <a:pt x="2129" y="965"/>
                    </a:lnTo>
                    <a:cubicBezTo>
                      <a:pt x="2128" y="969"/>
                      <a:pt x="2127" y="973"/>
                      <a:pt x="2125" y="977"/>
                    </a:cubicBezTo>
                    <a:lnTo>
                      <a:pt x="2109" y="1017"/>
                    </a:lnTo>
                    <a:cubicBezTo>
                      <a:pt x="2098" y="1045"/>
                      <a:pt x="2072" y="1062"/>
                      <a:pt x="2042" y="1062"/>
                    </a:cubicBezTo>
                    <a:lnTo>
                      <a:pt x="2034" y="1062"/>
                    </a:lnTo>
                    <a:lnTo>
                      <a:pt x="2099" y="1023"/>
                    </a:lnTo>
                    <a:lnTo>
                      <a:pt x="2083" y="1055"/>
                    </a:lnTo>
                    <a:cubicBezTo>
                      <a:pt x="2071" y="1079"/>
                      <a:pt x="2046" y="1094"/>
                      <a:pt x="2018" y="1094"/>
                    </a:cubicBezTo>
                    <a:lnTo>
                      <a:pt x="2002" y="1094"/>
                    </a:lnTo>
                    <a:lnTo>
                      <a:pt x="2073" y="1037"/>
                    </a:lnTo>
                    <a:lnTo>
                      <a:pt x="2065" y="1077"/>
                    </a:lnTo>
                    <a:cubicBezTo>
                      <a:pt x="2064" y="1081"/>
                      <a:pt x="2063" y="1085"/>
                      <a:pt x="2061" y="1089"/>
                    </a:cubicBezTo>
                    <a:lnTo>
                      <a:pt x="2045" y="1129"/>
                    </a:lnTo>
                    <a:cubicBezTo>
                      <a:pt x="2034" y="1157"/>
                      <a:pt x="2008" y="1174"/>
                      <a:pt x="1978" y="1174"/>
                    </a:cubicBezTo>
                    <a:lnTo>
                      <a:pt x="1970" y="1174"/>
                    </a:lnTo>
                    <a:lnTo>
                      <a:pt x="2037" y="1129"/>
                    </a:lnTo>
                    <a:lnTo>
                      <a:pt x="2021" y="1169"/>
                    </a:lnTo>
                    <a:cubicBezTo>
                      <a:pt x="2010" y="1197"/>
                      <a:pt x="1984" y="1214"/>
                      <a:pt x="1954" y="1214"/>
                    </a:cubicBezTo>
                    <a:lnTo>
                      <a:pt x="1946" y="1214"/>
                    </a:lnTo>
                    <a:lnTo>
                      <a:pt x="2011" y="1175"/>
                    </a:lnTo>
                    <a:lnTo>
                      <a:pt x="1995" y="1207"/>
                    </a:lnTo>
                    <a:cubicBezTo>
                      <a:pt x="1983" y="1231"/>
                      <a:pt x="1958" y="1246"/>
                      <a:pt x="1930" y="1246"/>
                    </a:cubicBezTo>
                    <a:lnTo>
                      <a:pt x="1922" y="1246"/>
                    </a:lnTo>
                    <a:lnTo>
                      <a:pt x="1989" y="1201"/>
                    </a:lnTo>
                    <a:lnTo>
                      <a:pt x="1973" y="1241"/>
                    </a:lnTo>
                    <a:lnTo>
                      <a:pt x="1957" y="1281"/>
                    </a:lnTo>
                    <a:cubicBezTo>
                      <a:pt x="1946" y="1309"/>
                      <a:pt x="1920" y="1326"/>
                      <a:pt x="1890" y="1326"/>
                    </a:cubicBezTo>
                    <a:lnTo>
                      <a:pt x="1882" y="1326"/>
                    </a:lnTo>
                    <a:lnTo>
                      <a:pt x="1949" y="1281"/>
                    </a:lnTo>
                    <a:lnTo>
                      <a:pt x="1933" y="1321"/>
                    </a:lnTo>
                    <a:cubicBezTo>
                      <a:pt x="1922" y="1349"/>
                      <a:pt x="1896" y="1366"/>
                      <a:pt x="1866" y="1366"/>
                    </a:cubicBezTo>
                    <a:lnTo>
                      <a:pt x="1858" y="1366"/>
                    </a:lnTo>
                    <a:lnTo>
                      <a:pt x="1923" y="1327"/>
                    </a:lnTo>
                    <a:lnTo>
                      <a:pt x="1907" y="1359"/>
                    </a:lnTo>
                    <a:lnTo>
                      <a:pt x="1913" y="1341"/>
                    </a:lnTo>
                    <a:lnTo>
                      <a:pt x="1905" y="1381"/>
                    </a:lnTo>
                    <a:cubicBezTo>
                      <a:pt x="1898" y="1414"/>
                      <a:pt x="1869" y="1438"/>
                      <a:pt x="1834" y="1438"/>
                    </a:cubicBezTo>
                    <a:lnTo>
                      <a:pt x="1818" y="1438"/>
                    </a:lnTo>
                    <a:lnTo>
                      <a:pt x="1889" y="1381"/>
                    </a:lnTo>
                    <a:lnTo>
                      <a:pt x="1881" y="1421"/>
                    </a:lnTo>
                    <a:cubicBezTo>
                      <a:pt x="1874" y="1454"/>
                      <a:pt x="1845" y="1478"/>
                      <a:pt x="1810" y="1478"/>
                    </a:cubicBezTo>
                    <a:lnTo>
                      <a:pt x="1794" y="1478"/>
                    </a:lnTo>
                    <a:lnTo>
                      <a:pt x="1865" y="1421"/>
                    </a:lnTo>
                    <a:lnTo>
                      <a:pt x="1857" y="1461"/>
                    </a:lnTo>
                    <a:cubicBezTo>
                      <a:pt x="1856" y="1467"/>
                      <a:pt x="1854" y="1473"/>
                      <a:pt x="1851" y="1479"/>
                    </a:cubicBezTo>
                    <a:lnTo>
                      <a:pt x="1835" y="1511"/>
                    </a:lnTo>
                    <a:cubicBezTo>
                      <a:pt x="1823" y="1535"/>
                      <a:pt x="1798" y="1550"/>
                      <a:pt x="1770" y="1550"/>
                    </a:cubicBezTo>
                    <a:lnTo>
                      <a:pt x="1754" y="1550"/>
                    </a:lnTo>
                    <a:lnTo>
                      <a:pt x="1825" y="1493"/>
                    </a:lnTo>
                    <a:lnTo>
                      <a:pt x="1817" y="1533"/>
                    </a:lnTo>
                    <a:cubicBezTo>
                      <a:pt x="1810" y="1566"/>
                      <a:pt x="1781" y="1590"/>
                      <a:pt x="1746" y="1590"/>
                    </a:cubicBezTo>
                    <a:lnTo>
                      <a:pt x="1730" y="1590"/>
                    </a:lnTo>
                    <a:lnTo>
                      <a:pt x="1801" y="1533"/>
                    </a:lnTo>
                    <a:lnTo>
                      <a:pt x="1793" y="1573"/>
                    </a:lnTo>
                    <a:cubicBezTo>
                      <a:pt x="1786" y="1606"/>
                      <a:pt x="1757" y="1630"/>
                      <a:pt x="1722" y="1630"/>
                    </a:cubicBezTo>
                    <a:lnTo>
                      <a:pt x="1706" y="1630"/>
                    </a:lnTo>
                    <a:lnTo>
                      <a:pt x="1777" y="1573"/>
                    </a:lnTo>
                    <a:lnTo>
                      <a:pt x="1769" y="1613"/>
                    </a:lnTo>
                    <a:cubicBezTo>
                      <a:pt x="1762" y="1646"/>
                      <a:pt x="1733" y="1670"/>
                      <a:pt x="1698" y="1670"/>
                    </a:cubicBezTo>
                    <a:lnTo>
                      <a:pt x="1682" y="1670"/>
                    </a:lnTo>
                    <a:lnTo>
                      <a:pt x="1752" y="1616"/>
                    </a:lnTo>
                    <a:lnTo>
                      <a:pt x="1744" y="1648"/>
                    </a:lnTo>
                    <a:cubicBezTo>
                      <a:pt x="1736" y="1680"/>
                      <a:pt x="1708" y="1702"/>
                      <a:pt x="1674" y="1702"/>
                    </a:cubicBezTo>
                    <a:lnTo>
                      <a:pt x="1658" y="1702"/>
                    </a:lnTo>
                    <a:lnTo>
                      <a:pt x="1729" y="1645"/>
                    </a:lnTo>
                    <a:lnTo>
                      <a:pt x="1721" y="1685"/>
                    </a:lnTo>
                    <a:cubicBezTo>
                      <a:pt x="1714" y="1718"/>
                      <a:pt x="1685" y="1742"/>
                      <a:pt x="1650" y="1742"/>
                    </a:cubicBezTo>
                    <a:lnTo>
                      <a:pt x="1634" y="1742"/>
                    </a:lnTo>
                    <a:lnTo>
                      <a:pt x="1701" y="1697"/>
                    </a:lnTo>
                    <a:lnTo>
                      <a:pt x="1685" y="1737"/>
                    </a:lnTo>
                    <a:cubicBezTo>
                      <a:pt x="1674" y="1765"/>
                      <a:pt x="1648" y="1782"/>
                      <a:pt x="1618" y="1782"/>
                    </a:cubicBezTo>
                    <a:lnTo>
                      <a:pt x="1610" y="1782"/>
                    </a:lnTo>
                    <a:lnTo>
                      <a:pt x="1675" y="1743"/>
                    </a:lnTo>
                    <a:lnTo>
                      <a:pt x="1659" y="1775"/>
                    </a:lnTo>
                    <a:cubicBezTo>
                      <a:pt x="1647" y="1799"/>
                      <a:pt x="1622" y="1814"/>
                      <a:pt x="1594" y="1814"/>
                    </a:cubicBezTo>
                    <a:lnTo>
                      <a:pt x="1586" y="1814"/>
                    </a:lnTo>
                    <a:lnTo>
                      <a:pt x="1653" y="1769"/>
                    </a:lnTo>
                    <a:lnTo>
                      <a:pt x="1637" y="1809"/>
                    </a:lnTo>
                    <a:cubicBezTo>
                      <a:pt x="1626" y="1837"/>
                      <a:pt x="1600" y="1854"/>
                      <a:pt x="1570" y="1854"/>
                    </a:cubicBezTo>
                    <a:lnTo>
                      <a:pt x="1562" y="1854"/>
                    </a:lnTo>
                    <a:lnTo>
                      <a:pt x="1546" y="1854"/>
                    </a:lnTo>
                    <a:lnTo>
                      <a:pt x="1617" y="1797"/>
                    </a:lnTo>
                    <a:lnTo>
                      <a:pt x="1609" y="1837"/>
                    </a:lnTo>
                    <a:cubicBezTo>
                      <a:pt x="1608" y="1841"/>
                      <a:pt x="1607" y="1845"/>
                      <a:pt x="1605" y="1849"/>
                    </a:cubicBezTo>
                    <a:lnTo>
                      <a:pt x="1589" y="1889"/>
                    </a:lnTo>
                    <a:cubicBezTo>
                      <a:pt x="1578" y="1917"/>
                      <a:pt x="1552" y="1934"/>
                      <a:pt x="1522" y="1934"/>
                    </a:cubicBezTo>
                    <a:lnTo>
                      <a:pt x="1506" y="1934"/>
                    </a:lnTo>
                    <a:lnTo>
                      <a:pt x="1498" y="1934"/>
                    </a:lnTo>
                    <a:lnTo>
                      <a:pt x="1563" y="1895"/>
                    </a:lnTo>
                    <a:lnTo>
                      <a:pt x="1547" y="1927"/>
                    </a:lnTo>
                    <a:cubicBezTo>
                      <a:pt x="1535" y="1951"/>
                      <a:pt x="1510" y="1966"/>
                      <a:pt x="1482" y="1966"/>
                    </a:cubicBezTo>
                    <a:lnTo>
                      <a:pt x="1474" y="1966"/>
                    </a:lnTo>
                    <a:lnTo>
                      <a:pt x="1541" y="1921"/>
                    </a:lnTo>
                    <a:lnTo>
                      <a:pt x="1525" y="1961"/>
                    </a:lnTo>
                    <a:cubicBezTo>
                      <a:pt x="1514" y="1989"/>
                      <a:pt x="1488" y="2006"/>
                      <a:pt x="1458" y="2006"/>
                    </a:cubicBezTo>
                    <a:lnTo>
                      <a:pt x="1450" y="2006"/>
                    </a:lnTo>
                    <a:lnTo>
                      <a:pt x="1434" y="2006"/>
                    </a:lnTo>
                    <a:lnTo>
                      <a:pt x="1505" y="1949"/>
                    </a:lnTo>
                    <a:lnTo>
                      <a:pt x="1497" y="1989"/>
                    </a:lnTo>
                    <a:cubicBezTo>
                      <a:pt x="1490" y="2022"/>
                      <a:pt x="1461" y="2046"/>
                      <a:pt x="1426" y="2046"/>
                    </a:cubicBezTo>
                    <a:lnTo>
                      <a:pt x="1410" y="2046"/>
                    </a:lnTo>
                    <a:lnTo>
                      <a:pt x="1402" y="2046"/>
                    </a:lnTo>
                    <a:lnTo>
                      <a:pt x="1469" y="2001"/>
                    </a:lnTo>
                    <a:lnTo>
                      <a:pt x="1453" y="2041"/>
                    </a:lnTo>
                    <a:cubicBezTo>
                      <a:pt x="1442" y="2069"/>
                      <a:pt x="1416" y="2086"/>
                      <a:pt x="1386" y="2086"/>
                    </a:cubicBezTo>
                    <a:lnTo>
                      <a:pt x="1370" y="2086"/>
                    </a:lnTo>
                    <a:lnTo>
                      <a:pt x="1440" y="2032"/>
                    </a:lnTo>
                    <a:lnTo>
                      <a:pt x="1432" y="2064"/>
                    </a:lnTo>
                    <a:cubicBezTo>
                      <a:pt x="1424" y="2096"/>
                      <a:pt x="1396" y="2118"/>
                      <a:pt x="1362" y="2118"/>
                    </a:cubicBezTo>
                    <a:lnTo>
                      <a:pt x="1346" y="2118"/>
                    </a:lnTo>
                    <a:lnTo>
                      <a:pt x="1338" y="2118"/>
                    </a:lnTo>
                    <a:lnTo>
                      <a:pt x="1405" y="2073"/>
                    </a:lnTo>
                    <a:lnTo>
                      <a:pt x="1389" y="2113"/>
                    </a:lnTo>
                    <a:cubicBezTo>
                      <a:pt x="1378" y="2141"/>
                      <a:pt x="1352" y="2158"/>
                      <a:pt x="1322" y="2158"/>
                    </a:cubicBezTo>
                    <a:lnTo>
                      <a:pt x="1314" y="2158"/>
                    </a:lnTo>
                    <a:lnTo>
                      <a:pt x="1298" y="2158"/>
                    </a:lnTo>
                    <a:lnTo>
                      <a:pt x="1369" y="2101"/>
                    </a:lnTo>
                    <a:lnTo>
                      <a:pt x="1361" y="2141"/>
                    </a:lnTo>
                    <a:cubicBezTo>
                      <a:pt x="1354" y="2174"/>
                      <a:pt x="1325" y="2198"/>
                      <a:pt x="1290" y="2198"/>
                    </a:cubicBezTo>
                    <a:lnTo>
                      <a:pt x="1274" y="2198"/>
                    </a:lnTo>
                    <a:lnTo>
                      <a:pt x="1258" y="2198"/>
                    </a:lnTo>
                    <a:lnTo>
                      <a:pt x="1329" y="2141"/>
                    </a:lnTo>
                    <a:lnTo>
                      <a:pt x="1321" y="2181"/>
                    </a:lnTo>
                    <a:cubicBezTo>
                      <a:pt x="1314" y="2214"/>
                      <a:pt x="1285" y="2238"/>
                      <a:pt x="1250" y="2238"/>
                    </a:cubicBezTo>
                    <a:lnTo>
                      <a:pt x="1234" y="2238"/>
                    </a:lnTo>
                    <a:lnTo>
                      <a:pt x="1304" y="2184"/>
                    </a:lnTo>
                    <a:lnTo>
                      <a:pt x="1296" y="2216"/>
                    </a:lnTo>
                    <a:cubicBezTo>
                      <a:pt x="1288" y="2248"/>
                      <a:pt x="1260" y="2270"/>
                      <a:pt x="1226" y="2270"/>
                    </a:cubicBezTo>
                    <a:lnTo>
                      <a:pt x="1210" y="2270"/>
                    </a:lnTo>
                    <a:lnTo>
                      <a:pt x="1202" y="2270"/>
                    </a:lnTo>
                    <a:lnTo>
                      <a:pt x="1186" y="2270"/>
                    </a:lnTo>
                    <a:lnTo>
                      <a:pt x="1257" y="2213"/>
                    </a:lnTo>
                    <a:lnTo>
                      <a:pt x="1249" y="2253"/>
                    </a:lnTo>
                    <a:cubicBezTo>
                      <a:pt x="1242" y="2286"/>
                      <a:pt x="1213" y="2310"/>
                      <a:pt x="1178" y="2310"/>
                    </a:cubicBezTo>
                    <a:lnTo>
                      <a:pt x="1162" y="2310"/>
                    </a:lnTo>
                    <a:lnTo>
                      <a:pt x="1233" y="2253"/>
                    </a:lnTo>
                    <a:lnTo>
                      <a:pt x="1225" y="2293"/>
                    </a:lnTo>
                    <a:cubicBezTo>
                      <a:pt x="1218" y="2326"/>
                      <a:pt x="1189" y="2350"/>
                      <a:pt x="1154" y="2350"/>
                    </a:cubicBezTo>
                    <a:lnTo>
                      <a:pt x="1138" y="2350"/>
                    </a:lnTo>
                    <a:lnTo>
                      <a:pt x="1122" y="2350"/>
                    </a:lnTo>
                    <a:lnTo>
                      <a:pt x="1114" y="2350"/>
                    </a:lnTo>
                    <a:lnTo>
                      <a:pt x="1098" y="2350"/>
                    </a:lnTo>
                    <a:lnTo>
                      <a:pt x="1169" y="2293"/>
                    </a:lnTo>
                    <a:lnTo>
                      <a:pt x="1161" y="2333"/>
                    </a:lnTo>
                    <a:cubicBezTo>
                      <a:pt x="1154" y="2366"/>
                      <a:pt x="1125" y="2390"/>
                      <a:pt x="1090" y="2390"/>
                    </a:cubicBezTo>
                    <a:lnTo>
                      <a:pt x="1074" y="2390"/>
                    </a:lnTo>
                    <a:lnTo>
                      <a:pt x="1066" y="2390"/>
                    </a:lnTo>
                    <a:lnTo>
                      <a:pt x="1050" y="2390"/>
                    </a:lnTo>
                    <a:lnTo>
                      <a:pt x="1120" y="2336"/>
                    </a:lnTo>
                    <a:lnTo>
                      <a:pt x="1112" y="2368"/>
                    </a:lnTo>
                    <a:cubicBezTo>
                      <a:pt x="1104" y="2400"/>
                      <a:pt x="1076" y="2422"/>
                      <a:pt x="1042" y="2422"/>
                    </a:cubicBezTo>
                    <a:lnTo>
                      <a:pt x="1026" y="2422"/>
                    </a:lnTo>
                    <a:lnTo>
                      <a:pt x="1010" y="2422"/>
                    </a:lnTo>
                    <a:lnTo>
                      <a:pt x="1002" y="2422"/>
                    </a:lnTo>
                    <a:lnTo>
                      <a:pt x="1069" y="2377"/>
                    </a:lnTo>
                    <a:lnTo>
                      <a:pt x="1053" y="2417"/>
                    </a:lnTo>
                    <a:cubicBezTo>
                      <a:pt x="1042" y="2445"/>
                      <a:pt x="1016" y="2462"/>
                      <a:pt x="986" y="2462"/>
                    </a:cubicBezTo>
                    <a:lnTo>
                      <a:pt x="978" y="2462"/>
                    </a:lnTo>
                    <a:lnTo>
                      <a:pt x="962" y="2462"/>
                    </a:lnTo>
                    <a:lnTo>
                      <a:pt x="954" y="2462"/>
                    </a:lnTo>
                    <a:lnTo>
                      <a:pt x="1021" y="2417"/>
                    </a:lnTo>
                    <a:lnTo>
                      <a:pt x="1005" y="2457"/>
                    </a:lnTo>
                    <a:cubicBezTo>
                      <a:pt x="994" y="2485"/>
                      <a:pt x="968" y="2502"/>
                      <a:pt x="938" y="2502"/>
                    </a:cubicBezTo>
                    <a:lnTo>
                      <a:pt x="930" y="2502"/>
                    </a:lnTo>
                    <a:lnTo>
                      <a:pt x="914" y="2502"/>
                    </a:lnTo>
                    <a:lnTo>
                      <a:pt x="906" y="2502"/>
                    </a:lnTo>
                    <a:lnTo>
                      <a:pt x="890" y="2502"/>
                    </a:lnTo>
                    <a:lnTo>
                      <a:pt x="874" y="2502"/>
                    </a:lnTo>
                    <a:lnTo>
                      <a:pt x="945" y="2445"/>
                    </a:lnTo>
                    <a:lnTo>
                      <a:pt x="937" y="2485"/>
                    </a:lnTo>
                    <a:cubicBezTo>
                      <a:pt x="930" y="2518"/>
                      <a:pt x="901" y="2542"/>
                      <a:pt x="866" y="2542"/>
                    </a:cubicBezTo>
                    <a:lnTo>
                      <a:pt x="850" y="2542"/>
                    </a:lnTo>
                    <a:lnTo>
                      <a:pt x="842" y="2542"/>
                    </a:lnTo>
                    <a:lnTo>
                      <a:pt x="826" y="2542"/>
                    </a:lnTo>
                    <a:lnTo>
                      <a:pt x="818" y="2542"/>
                    </a:lnTo>
                    <a:lnTo>
                      <a:pt x="802" y="2542"/>
                    </a:lnTo>
                    <a:lnTo>
                      <a:pt x="872" y="2488"/>
                    </a:lnTo>
                    <a:lnTo>
                      <a:pt x="864" y="2520"/>
                    </a:lnTo>
                    <a:cubicBezTo>
                      <a:pt x="856" y="2552"/>
                      <a:pt x="828" y="2574"/>
                      <a:pt x="794" y="2574"/>
                    </a:cubicBezTo>
                    <a:lnTo>
                      <a:pt x="778" y="2574"/>
                    </a:lnTo>
                    <a:lnTo>
                      <a:pt x="762" y="2574"/>
                    </a:lnTo>
                    <a:lnTo>
                      <a:pt x="754" y="2574"/>
                    </a:lnTo>
                    <a:lnTo>
                      <a:pt x="821" y="2529"/>
                    </a:lnTo>
                    <a:lnTo>
                      <a:pt x="805" y="2569"/>
                    </a:lnTo>
                    <a:cubicBezTo>
                      <a:pt x="794" y="2597"/>
                      <a:pt x="768" y="2614"/>
                      <a:pt x="738" y="2614"/>
                    </a:cubicBezTo>
                    <a:lnTo>
                      <a:pt x="730" y="2614"/>
                    </a:lnTo>
                    <a:lnTo>
                      <a:pt x="714" y="2614"/>
                    </a:lnTo>
                    <a:lnTo>
                      <a:pt x="706" y="2614"/>
                    </a:lnTo>
                    <a:lnTo>
                      <a:pt x="690" y="2614"/>
                    </a:lnTo>
                    <a:lnTo>
                      <a:pt x="682" y="2614"/>
                    </a:lnTo>
                    <a:lnTo>
                      <a:pt x="666" y="2614"/>
                    </a:lnTo>
                    <a:lnTo>
                      <a:pt x="658" y="2614"/>
                    </a:lnTo>
                    <a:lnTo>
                      <a:pt x="642" y="2614"/>
                    </a:lnTo>
                    <a:lnTo>
                      <a:pt x="709" y="2569"/>
                    </a:lnTo>
                    <a:lnTo>
                      <a:pt x="693" y="2609"/>
                    </a:lnTo>
                    <a:cubicBezTo>
                      <a:pt x="682" y="2637"/>
                      <a:pt x="656" y="2654"/>
                      <a:pt x="626" y="2654"/>
                    </a:cubicBezTo>
                    <a:lnTo>
                      <a:pt x="618" y="2654"/>
                    </a:lnTo>
                    <a:lnTo>
                      <a:pt x="602" y="2654"/>
                    </a:lnTo>
                    <a:lnTo>
                      <a:pt x="594" y="2654"/>
                    </a:lnTo>
                    <a:lnTo>
                      <a:pt x="578" y="2654"/>
                    </a:lnTo>
                    <a:lnTo>
                      <a:pt x="648" y="2600"/>
                    </a:lnTo>
                    <a:lnTo>
                      <a:pt x="640" y="2632"/>
                    </a:lnTo>
                    <a:cubicBezTo>
                      <a:pt x="632" y="2664"/>
                      <a:pt x="604" y="2686"/>
                      <a:pt x="570" y="2686"/>
                    </a:cubicBezTo>
                    <a:lnTo>
                      <a:pt x="554" y="2686"/>
                    </a:lnTo>
                    <a:lnTo>
                      <a:pt x="546" y="2686"/>
                    </a:lnTo>
                    <a:lnTo>
                      <a:pt x="530" y="2686"/>
                    </a:lnTo>
                    <a:lnTo>
                      <a:pt x="514" y="2686"/>
                    </a:lnTo>
                    <a:lnTo>
                      <a:pt x="506" y="2686"/>
                    </a:lnTo>
                    <a:lnTo>
                      <a:pt x="573" y="2641"/>
                    </a:lnTo>
                    <a:lnTo>
                      <a:pt x="557" y="2681"/>
                    </a:lnTo>
                    <a:cubicBezTo>
                      <a:pt x="546" y="2709"/>
                      <a:pt x="520" y="2726"/>
                      <a:pt x="490" y="2726"/>
                    </a:cubicBezTo>
                    <a:lnTo>
                      <a:pt x="482" y="2726"/>
                    </a:lnTo>
                    <a:lnTo>
                      <a:pt x="466" y="2726"/>
                    </a:lnTo>
                    <a:lnTo>
                      <a:pt x="458" y="2726"/>
                    </a:lnTo>
                    <a:lnTo>
                      <a:pt x="442" y="2726"/>
                    </a:lnTo>
                    <a:lnTo>
                      <a:pt x="434" y="2726"/>
                    </a:lnTo>
                    <a:lnTo>
                      <a:pt x="418" y="2726"/>
                    </a:lnTo>
                    <a:lnTo>
                      <a:pt x="410" y="2726"/>
                    </a:lnTo>
                    <a:lnTo>
                      <a:pt x="394" y="2726"/>
                    </a:lnTo>
                    <a:lnTo>
                      <a:pt x="461" y="2681"/>
                    </a:lnTo>
                    <a:lnTo>
                      <a:pt x="445" y="2721"/>
                    </a:lnTo>
                    <a:cubicBezTo>
                      <a:pt x="434" y="2749"/>
                      <a:pt x="408" y="2766"/>
                      <a:pt x="378" y="2766"/>
                    </a:cubicBezTo>
                    <a:lnTo>
                      <a:pt x="370" y="2766"/>
                    </a:lnTo>
                    <a:lnTo>
                      <a:pt x="354" y="2766"/>
                    </a:lnTo>
                    <a:lnTo>
                      <a:pt x="346" y="2766"/>
                    </a:lnTo>
                    <a:lnTo>
                      <a:pt x="330" y="2766"/>
                    </a:lnTo>
                    <a:lnTo>
                      <a:pt x="322" y="2766"/>
                    </a:lnTo>
                    <a:lnTo>
                      <a:pt x="306" y="2766"/>
                    </a:lnTo>
                    <a:lnTo>
                      <a:pt x="298" y="2766"/>
                    </a:lnTo>
                    <a:lnTo>
                      <a:pt x="365" y="2721"/>
                    </a:lnTo>
                    <a:lnTo>
                      <a:pt x="349" y="2761"/>
                    </a:lnTo>
                    <a:cubicBezTo>
                      <a:pt x="338" y="2789"/>
                      <a:pt x="312" y="2806"/>
                      <a:pt x="282" y="2806"/>
                    </a:cubicBezTo>
                    <a:lnTo>
                      <a:pt x="274" y="2806"/>
                    </a:lnTo>
                    <a:lnTo>
                      <a:pt x="258" y="2806"/>
                    </a:lnTo>
                    <a:cubicBezTo>
                      <a:pt x="229" y="2806"/>
                      <a:pt x="203" y="2789"/>
                      <a:pt x="192" y="2761"/>
                    </a:cubicBezTo>
                    <a:lnTo>
                      <a:pt x="176" y="2721"/>
                    </a:lnTo>
                    <a:lnTo>
                      <a:pt x="242" y="2766"/>
                    </a:lnTo>
                    <a:lnTo>
                      <a:pt x="234" y="2766"/>
                    </a:lnTo>
                    <a:lnTo>
                      <a:pt x="301" y="2721"/>
                    </a:lnTo>
                    <a:lnTo>
                      <a:pt x="285" y="2761"/>
                    </a:lnTo>
                    <a:cubicBezTo>
                      <a:pt x="274" y="2789"/>
                      <a:pt x="248" y="2806"/>
                      <a:pt x="218" y="2806"/>
                    </a:cubicBezTo>
                    <a:lnTo>
                      <a:pt x="210" y="2806"/>
                    </a:lnTo>
                    <a:lnTo>
                      <a:pt x="194" y="2806"/>
                    </a:lnTo>
                    <a:lnTo>
                      <a:pt x="186" y="2806"/>
                    </a:lnTo>
                    <a:lnTo>
                      <a:pt x="170" y="2806"/>
                    </a:lnTo>
                    <a:lnTo>
                      <a:pt x="162" y="2806"/>
                    </a:lnTo>
                    <a:lnTo>
                      <a:pt x="146" y="2806"/>
                    </a:lnTo>
                    <a:lnTo>
                      <a:pt x="130" y="2806"/>
                    </a:lnTo>
                    <a:lnTo>
                      <a:pt x="200" y="2752"/>
                    </a:lnTo>
                    <a:lnTo>
                      <a:pt x="192" y="2784"/>
                    </a:lnTo>
                    <a:cubicBezTo>
                      <a:pt x="184" y="2816"/>
                      <a:pt x="156" y="2838"/>
                      <a:pt x="122" y="2838"/>
                    </a:cubicBezTo>
                    <a:lnTo>
                      <a:pt x="106" y="2838"/>
                    </a:lnTo>
                    <a:lnTo>
                      <a:pt x="98" y="2838"/>
                    </a:lnTo>
                    <a:cubicBezTo>
                      <a:pt x="71" y="2838"/>
                      <a:pt x="46" y="2823"/>
                      <a:pt x="34" y="2799"/>
                    </a:cubicBezTo>
                    <a:lnTo>
                      <a:pt x="18" y="2767"/>
                    </a:lnTo>
                    <a:cubicBezTo>
                      <a:pt x="0" y="2731"/>
                      <a:pt x="15" y="2688"/>
                      <a:pt x="50" y="2670"/>
                    </a:cubicBezTo>
                    <a:cubicBezTo>
                      <a:pt x="86" y="2652"/>
                      <a:pt x="129" y="2667"/>
                      <a:pt x="147" y="2702"/>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3" name="Freeform 74"/>
              <p:cNvSpPr>
                <a:spLocks/>
              </p:cNvSpPr>
              <p:nvPr/>
            </p:nvSpPr>
            <p:spPr bwMode="auto">
              <a:xfrm>
                <a:off x="3894138" y="5114925"/>
                <a:ext cx="500062" cy="157162"/>
              </a:xfrm>
              <a:custGeom>
                <a:avLst/>
                <a:gdLst>
                  <a:gd name="T0" fmla="*/ 136 w 2624"/>
                  <a:gd name="T1" fmla="*/ 600 h 824"/>
                  <a:gd name="T2" fmla="*/ 118 w 2624"/>
                  <a:gd name="T3" fmla="*/ 574 h 824"/>
                  <a:gd name="T4" fmla="*/ 256 w 2624"/>
                  <a:gd name="T5" fmla="*/ 456 h 824"/>
                  <a:gd name="T6" fmla="*/ 320 w 2624"/>
                  <a:gd name="T7" fmla="*/ 376 h 824"/>
                  <a:gd name="T8" fmla="*/ 384 w 2624"/>
                  <a:gd name="T9" fmla="*/ 304 h 824"/>
                  <a:gd name="T10" fmla="*/ 448 w 2624"/>
                  <a:gd name="T11" fmla="*/ 224 h 824"/>
                  <a:gd name="T12" fmla="*/ 456 w 2624"/>
                  <a:gd name="T13" fmla="*/ 224 h 824"/>
                  <a:gd name="T14" fmla="*/ 592 w 2624"/>
                  <a:gd name="T15" fmla="*/ 112 h 824"/>
                  <a:gd name="T16" fmla="*/ 680 w 2624"/>
                  <a:gd name="T17" fmla="*/ 72 h 824"/>
                  <a:gd name="T18" fmla="*/ 768 w 2624"/>
                  <a:gd name="T19" fmla="*/ 32 h 824"/>
                  <a:gd name="T20" fmla="*/ 910 w 2624"/>
                  <a:gd name="T21" fmla="*/ 87 h 824"/>
                  <a:gd name="T22" fmla="*/ 920 w 2624"/>
                  <a:gd name="T23" fmla="*/ 0 h 824"/>
                  <a:gd name="T24" fmla="*/ 1024 w 2624"/>
                  <a:gd name="T25" fmla="*/ 0 h 824"/>
                  <a:gd name="T26" fmla="*/ 1136 w 2624"/>
                  <a:gd name="T27" fmla="*/ 0 h 824"/>
                  <a:gd name="T28" fmla="*/ 1224 w 2624"/>
                  <a:gd name="T29" fmla="*/ 32 h 824"/>
                  <a:gd name="T30" fmla="*/ 1336 w 2624"/>
                  <a:gd name="T31" fmla="*/ 32 h 824"/>
                  <a:gd name="T32" fmla="*/ 1384 w 2624"/>
                  <a:gd name="T33" fmla="*/ 72 h 824"/>
                  <a:gd name="T34" fmla="*/ 1472 w 2624"/>
                  <a:gd name="T35" fmla="*/ 112 h 824"/>
                  <a:gd name="T36" fmla="*/ 1482 w 2624"/>
                  <a:gd name="T37" fmla="*/ 210 h 824"/>
                  <a:gd name="T38" fmla="*/ 1624 w 2624"/>
                  <a:gd name="T39" fmla="*/ 152 h 824"/>
                  <a:gd name="T40" fmla="*/ 1712 w 2624"/>
                  <a:gd name="T41" fmla="*/ 184 h 824"/>
                  <a:gd name="T42" fmla="*/ 1879 w 2624"/>
                  <a:gd name="T43" fmla="*/ 282 h 824"/>
                  <a:gd name="T44" fmla="*/ 1786 w 2624"/>
                  <a:gd name="T45" fmla="*/ 242 h 824"/>
                  <a:gd name="T46" fmla="*/ 1936 w 2624"/>
                  <a:gd name="T47" fmla="*/ 224 h 824"/>
                  <a:gd name="T48" fmla="*/ 2016 w 2624"/>
                  <a:gd name="T49" fmla="*/ 264 h 824"/>
                  <a:gd name="T50" fmla="*/ 2030 w 2624"/>
                  <a:gd name="T51" fmla="*/ 310 h 824"/>
                  <a:gd name="T52" fmla="*/ 2168 w 2624"/>
                  <a:gd name="T53" fmla="*/ 304 h 824"/>
                  <a:gd name="T54" fmla="*/ 2280 w 2624"/>
                  <a:gd name="T55" fmla="*/ 304 h 824"/>
                  <a:gd name="T56" fmla="*/ 2368 w 2624"/>
                  <a:gd name="T57" fmla="*/ 336 h 824"/>
                  <a:gd name="T58" fmla="*/ 2480 w 2624"/>
                  <a:gd name="T59" fmla="*/ 336 h 824"/>
                  <a:gd name="T60" fmla="*/ 2544 w 2624"/>
                  <a:gd name="T61" fmla="*/ 480 h 824"/>
                  <a:gd name="T62" fmla="*/ 2432 w 2624"/>
                  <a:gd name="T63" fmla="*/ 480 h 824"/>
                  <a:gd name="T64" fmla="*/ 2320 w 2624"/>
                  <a:gd name="T65" fmla="*/ 480 h 824"/>
                  <a:gd name="T66" fmla="*/ 2232 w 2624"/>
                  <a:gd name="T67" fmla="*/ 448 h 824"/>
                  <a:gd name="T68" fmla="*/ 2120 w 2624"/>
                  <a:gd name="T69" fmla="*/ 448 h 824"/>
                  <a:gd name="T70" fmla="*/ 1990 w 2624"/>
                  <a:gd name="T71" fmla="*/ 363 h 824"/>
                  <a:gd name="T72" fmla="*/ 1984 w 2624"/>
                  <a:gd name="T73" fmla="*/ 368 h 824"/>
                  <a:gd name="T74" fmla="*/ 1872 w 2624"/>
                  <a:gd name="T75" fmla="*/ 368 h 824"/>
                  <a:gd name="T76" fmla="*/ 1891 w 2624"/>
                  <a:gd name="T77" fmla="*/ 283 h 824"/>
                  <a:gd name="T78" fmla="*/ 1744 w 2624"/>
                  <a:gd name="T79" fmla="*/ 328 h 824"/>
                  <a:gd name="T80" fmla="*/ 1664 w 2624"/>
                  <a:gd name="T81" fmla="*/ 296 h 824"/>
                  <a:gd name="T82" fmla="*/ 1576 w 2624"/>
                  <a:gd name="T83" fmla="*/ 256 h 824"/>
                  <a:gd name="T84" fmla="*/ 1512 w 2624"/>
                  <a:gd name="T85" fmla="*/ 256 h 824"/>
                  <a:gd name="T86" fmla="*/ 1346 w 2624"/>
                  <a:gd name="T87" fmla="*/ 159 h 824"/>
                  <a:gd name="T88" fmla="*/ 1359 w 2624"/>
                  <a:gd name="T89" fmla="*/ 216 h 824"/>
                  <a:gd name="T90" fmla="*/ 1264 w 2624"/>
                  <a:gd name="T91" fmla="*/ 176 h 824"/>
                  <a:gd name="T92" fmla="*/ 1176 w 2624"/>
                  <a:gd name="T93" fmla="*/ 144 h 824"/>
                  <a:gd name="T94" fmla="*/ 1064 w 2624"/>
                  <a:gd name="T95" fmla="*/ 144 h 824"/>
                  <a:gd name="T96" fmla="*/ 952 w 2624"/>
                  <a:gd name="T97" fmla="*/ 144 h 824"/>
                  <a:gd name="T98" fmla="*/ 864 w 2624"/>
                  <a:gd name="T99" fmla="*/ 176 h 824"/>
                  <a:gd name="T100" fmla="*/ 808 w 2624"/>
                  <a:gd name="T101" fmla="*/ 176 h 824"/>
                  <a:gd name="T102" fmla="*/ 720 w 2624"/>
                  <a:gd name="T103" fmla="*/ 216 h 824"/>
                  <a:gd name="T104" fmla="*/ 632 w 2624"/>
                  <a:gd name="T105" fmla="*/ 256 h 824"/>
                  <a:gd name="T106" fmla="*/ 544 w 2624"/>
                  <a:gd name="T107" fmla="*/ 296 h 824"/>
                  <a:gd name="T108" fmla="*/ 539 w 2624"/>
                  <a:gd name="T109" fmla="*/ 283 h 824"/>
                  <a:gd name="T110" fmla="*/ 475 w 2624"/>
                  <a:gd name="T111" fmla="*/ 363 h 824"/>
                  <a:gd name="T112" fmla="*/ 415 w 2624"/>
                  <a:gd name="T113" fmla="*/ 423 h 824"/>
                  <a:gd name="T114" fmla="*/ 272 w 2624"/>
                  <a:gd name="T115" fmla="*/ 560 h 824"/>
                  <a:gd name="T116" fmla="*/ 208 w 2624"/>
                  <a:gd name="T117" fmla="*/ 632 h 824"/>
                  <a:gd name="T118" fmla="*/ 144 w 2624"/>
                  <a:gd name="T119" fmla="*/ 712 h 824"/>
                  <a:gd name="T120" fmla="*/ 159 w 2624"/>
                  <a:gd name="T121" fmla="*/ 767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24" h="824">
                    <a:moveTo>
                      <a:pt x="72" y="680"/>
                    </a:moveTo>
                    <a:lnTo>
                      <a:pt x="88" y="680"/>
                    </a:lnTo>
                    <a:lnTo>
                      <a:pt x="18" y="738"/>
                    </a:lnTo>
                    <a:lnTo>
                      <a:pt x="26" y="698"/>
                    </a:lnTo>
                    <a:cubicBezTo>
                      <a:pt x="27" y="694"/>
                      <a:pt x="28" y="690"/>
                      <a:pt x="30" y="686"/>
                    </a:cubicBezTo>
                    <a:lnTo>
                      <a:pt x="46" y="646"/>
                    </a:lnTo>
                    <a:cubicBezTo>
                      <a:pt x="57" y="618"/>
                      <a:pt x="83" y="600"/>
                      <a:pt x="112" y="600"/>
                    </a:cubicBezTo>
                    <a:lnTo>
                      <a:pt x="120" y="600"/>
                    </a:lnTo>
                    <a:lnTo>
                      <a:pt x="136" y="600"/>
                    </a:lnTo>
                    <a:lnTo>
                      <a:pt x="67" y="655"/>
                    </a:lnTo>
                    <a:lnTo>
                      <a:pt x="75" y="623"/>
                    </a:lnTo>
                    <a:cubicBezTo>
                      <a:pt x="83" y="591"/>
                      <a:pt x="111" y="568"/>
                      <a:pt x="144" y="568"/>
                    </a:cubicBezTo>
                    <a:lnTo>
                      <a:pt x="160" y="568"/>
                    </a:lnTo>
                    <a:lnTo>
                      <a:pt x="94" y="614"/>
                    </a:lnTo>
                    <a:lnTo>
                      <a:pt x="110" y="574"/>
                    </a:lnTo>
                    <a:cubicBezTo>
                      <a:pt x="121" y="546"/>
                      <a:pt x="147" y="528"/>
                      <a:pt x="176" y="528"/>
                    </a:cubicBezTo>
                    <a:lnTo>
                      <a:pt x="184" y="528"/>
                    </a:lnTo>
                    <a:lnTo>
                      <a:pt x="118" y="574"/>
                    </a:lnTo>
                    <a:lnTo>
                      <a:pt x="134" y="534"/>
                    </a:lnTo>
                    <a:cubicBezTo>
                      <a:pt x="145" y="506"/>
                      <a:pt x="171" y="488"/>
                      <a:pt x="200" y="488"/>
                    </a:cubicBezTo>
                    <a:lnTo>
                      <a:pt x="208" y="488"/>
                    </a:lnTo>
                    <a:lnTo>
                      <a:pt x="224" y="488"/>
                    </a:lnTo>
                    <a:lnTo>
                      <a:pt x="155" y="543"/>
                    </a:lnTo>
                    <a:lnTo>
                      <a:pt x="163" y="511"/>
                    </a:lnTo>
                    <a:cubicBezTo>
                      <a:pt x="171" y="479"/>
                      <a:pt x="199" y="456"/>
                      <a:pt x="232" y="456"/>
                    </a:cubicBezTo>
                    <a:lnTo>
                      <a:pt x="248" y="456"/>
                    </a:lnTo>
                    <a:lnTo>
                      <a:pt x="256" y="456"/>
                    </a:lnTo>
                    <a:lnTo>
                      <a:pt x="190" y="502"/>
                    </a:lnTo>
                    <a:lnTo>
                      <a:pt x="206" y="462"/>
                    </a:lnTo>
                    <a:cubicBezTo>
                      <a:pt x="217" y="434"/>
                      <a:pt x="243" y="416"/>
                      <a:pt x="272" y="416"/>
                    </a:cubicBezTo>
                    <a:lnTo>
                      <a:pt x="288" y="416"/>
                    </a:lnTo>
                    <a:lnTo>
                      <a:pt x="218" y="474"/>
                    </a:lnTo>
                    <a:lnTo>
                      <a:pt x="226" y="434"/>
                    </a:lnTo>
                    <a:cubicBezTo>
                      <a:pt x="233" y="401"/>
                      <a:pt x="262" y="376"/>
                      <a:pt x="296" y="376"/>
                    </a:cubicBezTo>
                    <a:lnTo>
                      <a:pt x="312" y="376"/>
                    </a:lnTo>
                    <a:lnTo>
                      <a:pt x="320" y="376"/>
                    </a:lnTo>
                    <a:lnTo>
                      <a:pt x="336" y="376"/>
                    </a:lnTo>
                    <a:lnTo>
                      <a:pt x="266" y="434"/>
                    </a:lnTo>
                    <a:lnTo>
                      <a:pt x="274" y="394"/>
                    </a:lnTo>
                    <a:cubicBezTo>
                      <a:pt x="281" y="361"/>
                      <a:pt x="310" y="336"/>
                      <a:pt x="344" y="336"/>
                    </a:cubicBezTo>
                    <a:lnTo>
                      <a:pt x="360" y="336"/>
                    </a:lnTo>
                    <a:lnTo>
                      <a:pt x="291" y="391"/>
                    </a:lnTo>
                    <a:lnTo>
                      <a:pt x="299" y="359"/>
                    </a:lnTo>
                    <a:cubicBezTo>
                      <a:pt x="307" y="327"/>
                      <a:pt x="335" y="304"/>
                      <a:pt x="368" y="304"/>
                    </a:cubicBezTo>
                    <a:lnTo>
                      <a:pt x="384" y="304"/>
                    </a:lnTo>
                    <a:lnTo>
                      <a:pt x="392" y="304"/>
                    </a:lnTo>
                    <a:lnTo>
                      <a:pt x="326" y="350"/>
                    </a:lnTo>
                    <a:lnTo>
                      <a:pt x="342" y="310"/>
                    </a:lnTo>
                    <a:cubicBezTo>
                      <a:pt x="353" y="282"/>
                      <a:pt x="379" y="264"/>
                      <a:pt x="408" y="264"/>
                    </a:cubicBezTo>
                    <a:lnTo>
                      <a:pt x="424" y="264"/>
                    </a:lnTo>
                    <a:lnTo>
                      <a:pt x="432" y="264"/>
                    </a:lnTo>
                    <a:lnTo>
                      <a:pt x="366" y="310"/>
                    </a:lnTo>
                    <a:lnTo>
                      <a:pt x="382" y="270"/>
                    </a:lnTo>
                    <a:cubicBezTo>
                      <a:pt x="393" y="242"/>
                      <a:pt x="419" y="224"/>
                      <a:pt x="448" y="224"/>
                    </a:cubicBezTo>
                    <a:lnTo>
                      <a:pt x="456" y="224"/>
                    </a:lnTo>
                    <a:lnTo>
                      <a:pt x="390" y="270"/>
                    </a:lnTo>
                    <a:lnTo>
                      <a:pt x="406" y="230"/>
                    </a:lnTo>
                    <a:cubicBezTo>
                      <a:pt x="417" y="202"/>
                      <a:pt x="443" y="184"/>
                      <a:pt x="472" y="184"/>
                    </a:cubicBezTo>
                    <a:lnTo>
                      <a:pt x="480" y="184"/>
                    </a:lnTo>
                    <a:lnTo>
                      <a:pt x="496" y="184"/>
                    </a:lnTo>
                    <a:lnTo>
                      <a:pt x="504" y="184"/>
                    </a:lnTo>
                    <a:lnTo>
                      <a:pt x="520" y="184"/>
                    </a:lnTo>
                    <a:lnTo>
                      <a:pt x="456" y="224"/>
                    </a:lnTo>
                    <a:lnTo>
                      <a:pt x="472" y="192"/>
                    </a:lnTo>
                    <a:cubicBezTo>
                      <a:pt x="484" y="168"/>
                      <a:pt x="509" y="152"/>
                      <a:pt x="536" y="152"/>
                    </a:cubicBezTo>
                    <a:lnTo>
                      <a:pt x="544" y="152"/>
                    </a:lnTo>
                    <a:lnTo>
                      <a:pt x="560" y="152"/>
                    </a:lnTo>
                    <a:lnTo>
                      <a:pt x="568" y="152"/>
                    </a:lnTo>
                    <a:lnTo>
                      <a:pt x="502" y="198"/>
                    </a:lnTo>
                    <a:lnTo>
                      <a:pt x="518" y="158"/>
                    </a:lnTo>
                    <a:cubicBezTo>
                      <a:pt x="529" y="130"/>
                      <a:pt x="555" y="112"/>
                      <a:pt x="584" y="112"/>
                    </a:cubicBezTo>
                    <a:lnTo>
                      <a:pt x="592" y="112"/>
                    </a:lnTo>
                    <a:lnTo>
                      <a:pt x="608" y="112"/>
                    </a:lnTo>
                    <a:lnTo>
                      <a:pt x="616" y="112"/>
                    </a:lnTo>
                    <a:lnTo>
                      <a:pt x="632" y="112"/>
                    </a:lnTo>
                    <a:lnTo>
                      <a:pt x="640" y="112"/>
                    </a:lnTo>
                    <a:lnTo>
                      <a:pt x="574" y="158"/>
                    </a:lnTo>
                    <a:lnTo>
                      <a:pt x="590" y="118"/>
                    </a:lnTo>
                    <a:cubicBezTo>
                      <a:pt x="601" y="90"/>
                      <a:pt x="627" y="72"/>
                      <a:pt x="656" y="72"/>
                    </a:cubicBezTo>
                    <a:lnTo>
                      <a:pt x="672" y="72"/>
                    </a:lnTo>
                    <a:lnTo>
                      <a:pt x="680" y="72"/>
                    </a:lnTo>
                    <a:lnTo>
                      <a:pt x="696" y="72"/>
                    </a:lnTo>
                    <a:lnTo>
                      <a:pt x="704" y="72"/>
                    </a:lnTo>
                    <a:lnTo>
                      <a:pt x="720" y="72"/>
                    </a:lnTo>
                    <a:lnTo>
                      <a:pt x="728" y="72"/>
                    </a:lnTo>
                    <a:lnTo>
                      <a:pt x="662" y="118"/>
                    </a:lnTo>
                    <a:lnTo>
                      <a:pt x="678" y="78"/>
                    </a:lnTo>
                    <a:cubicBezTo>
                      <a:pt x="689" y="50"/>
                      <a:pt x="715" y="32"/>
                      <a:pt x="744" y="32"/>
                    </a:cubicBezTo>
                    <a:lnTo>
                      <a:pt x="752" y="32"/>
                    </a:lnTo>
                    <a:lnTo>
                      <a:pt x="768" y="32"/>
                    </a:lnTo>
                    <a:lnTo>
                      <a:pt x="776" y="32"/>
                    </a:lnTo>
                    <a:lnTo>
                      <a:pt x="792" y="32"/>
                    </a:lnTo>
                    <a:lnTo>
                      <a:pt x="808" y="32"/>
                    </a:lnTo>
                    <a:lnTo>
                      <a:pt x="739" y="87"/>
                    </a:lnTo>
                    <a:lnTo>
                      <a:pt x="747" y="55"/>
                    </a:lnTo>
                    <a:cubicBezTo>
                      <a:pt x="755" y="23"/>
                      <a:pt x="783" y="0"/>
                      <a:pt x="816" y="0"/>
                    </a:cubicBezTo>
                    <a:lnTo>
                      <a:pt x="832" y="0"/>
                    </a:lnTo>
                    <a:cubicBezTo>
                      <a:pt x="866" y="0"/>
                      <a:pt x="894" y="23"/>
                      <a:pt x="902" y="55"/>
                    </a:cubicBezTo>
                    <a:lnTo>
                      <a:pt x="910" y="87"/>
                    </a:lnTo>
                    <a:lnTo>
                      <a:pt x="840" y="32"/>
                    </a:lnTo>
                    <a:lnTo>
                      <a:pt x="856" y="32"/>
                    </a:lnTo>
                    <a:lnTo>
                      <a:pt x="864" y="32"/>
                    </a:lnTo>
                    <a:lnTo>
                      <a:pt x="880" y="32"/>
                    </a:lnTo>
                    <a:lnTo>
                      <a:pt x="888" y="32"/>
                    </a:lnTo>
                    <a:lnTo>
                      <a:pt x="824" y="72"/>
                    </a:lnTo>
                    <a:lnTo>
                      <a:pt x="840" y="40"/>
                    </a:lnTo>
                    <a:cubicBezTo>
                      <a:pt x="852" y="16"/>
                      <a:pt x="877" y="0"/>
                      <a:pt x="904" y="0"/>
                    </a:cubicBezTo>
                    <a:lnTo>
                      <a:pt x="920" y="0"/>
                    </a:lnTo>
                    <a:lnTo>
                      <a:pt x="928" y="0"/>
                    </a:lnTo>
                    <a:lnTo>
                      <a:pt x="944" y="0"/>
                    </a:lnTo>
                    <a:lnTo>
                      <a:pt x="952" y="0"/>
                    </a:lnTo>
                    <a:lnTo>
                      <a:pt x="968" y="0"/>
                    </a:lnTo>
                    <a:lnTo>
                      <a:pt x="976" y="0"/>
                    </a:lnTo>
                    <a:lnTo>
                      <a:pt x="992" y="0"/>
                    </a:lnTo>
                    <a:lnTo>
                      <a:pt x="1000" y="0"/>
                    </a:lnTo>
                    <a:lnTo>
                      <a:pt x="1016" y="0"/>
                    </a:lnTo>
                    <a:lnTo>
                      <a:pt x="1024" y="0"/>
                    </a:lnTo>
                    <a:lnTo>
                      <a:pt x="1040" y="0"/>
                    </a:lnTo>
                    <a:lnTo>
                      <a:pt x="1056" y="0"/>
                    </a:lnTo>
                    <a:lnTo>
                      <a:pt x="1064" y="0"/>
                    </a:lnTo>
                    <a:lnTo>
                      <a:pt x="1080" y="0"/>
                    </a:lnTo>
                    <a:lnTo>
                      <a:pt x="1088" y="0"/>
                    </a:lnTo>
                    <a:lnTo>
                      <a:pt x="1104" y="0"/>
                    </a:lnTo>
                    <a:lnTo>
                      <a:pt x="1112" y="0"/>
                    </a:lnTo>
                    <a:lnTo>
                      <a:pt x="1128" y="0"/>
                    </a:lnTo>
                    <a:lnTo>
                      <a:pt x="1136" y="0"/>
                    </a:lnTo>
                    <a:lnTo>
                      <a:pt x="1152" y="0"/>
                    </a:lnTo>
                    <a:lnTo>
                      <a:pt x="1168" y="0"/>
                    </a:lnTo>
                    <a:lnTo>
                      <a:pt x="1176" y="0"/>
                    </a:lnTo>
                    <a:lnTo>
                      <a:pt x="1192" y="0"/>
                    </a:lnTo>
                    <a:cubicBezTo>
                      <a:pt x="1226" y="0"/>
                      <a:pt x="1254" y="23"/>
                      <a:pt x="1262" y="55"/>
                    </a:cubicBezTo>
                    <a:lnTo>
                      <a:pt x="1270" y="87"/>
                    </a:lnTo>
                    <a:lnTo>
                      <a:pt x="1200" y="32"/>
                    </a:lnTo>
                    <a:lnTo>
                      <a:pt x="1216" y="32"/>
                    </a:lnTo>
                    <a:lnTo>
                      <a:pt x="1224" y="32"/>
                    </a:lnTo>
                    <a:lnTo>
                      <a:pt x="1240" y="32"/>
                    </a:lnTo>
                    <a:lnTo>
                      <a:pt x="1248" y="32"/>
                    </a:lnTo>
                    <a:lnTo>
                      <a:pt x="1264" y="32"/>
                    </a:lnTo>
                    <a:lnTo>
                      <a:pt x="1272" y="32"/>
                    </a:lnTo>
                    <a:lnTo>
                      <a:pt x="1288" y="32"/>
                    </a:lnTo>
                    <a:lnTo>
                      <a:pt x="1304" y="32"/>
                    </a:lnTo>
                    <a:lnTo>
                      <a:pt x="1312" y="32"/>
                    </a:lnTo>
                    <a:lnTo>
                      <a:pt x="1328" y="32"/>
                    </a:lnTo>
                    <a:lnTo>
                      <a:pt x="1336" y="32"/>
                    </a:lnTo>
                    <a:cubicBezTo>
                      <a:pt x="1366" y="32"/>
                      <a:pt x="1392" y="50"/>
                      <a:pt x="1403" y="78"/>
                    </a:cubicBezTo>
                    <a:lnTo>
                      <a:pt x="1419" y="118"/>
                    </a:lnTo>
                    <a:lnTo>
                      <a:pt x="1282" y="130"/>
                    </a:lnTo>
                    <a:lnTo>
                      <a:pt x="1290" y="90"/>
                    </a:lnTo>
                    <a:cubicBezTo>
                      <a:pt x="1296" y="59"/>
                      <a:pt x="1322" y="36"/>
                      <a:pt x="1354" y="33"/>
                    </a:cubicBezTo>
                    <a:cubicBezTo>
                      <a:pt x="1386" y="30"/>
                      <a:pt x="1415" y="48"/>
                      <a:pt x="1427" y="78"/>
                    </a:cubicBezTo>
                    <a:lnTo>
                      <a:pt x="1443" y="118"/>
                    </a:lnTo>
                    <a:lnTo>
                      <a:pt x="1376" y="72"/>
                    </a:lnTo>
                    <a:lnTo>
                      <a:pt x="1384" y="72"/>
                    </a:lnTo>
                    <a:lnTo>
                      <a:pt x="1400" y="72"/>
                    </a:lnTo>
                    <a:lnTo>
                      <a:pt x="1416" y="72"/>
                    </a:lnTo>
                    <a:cubicBezTo>
                      <a:pt x="1451" y="72"/>
                      <a:pt x="1480" y="97"/>
                      <a:pt x="1487" y="130"/>
                    </a:cubicBezTo>
                    <a:lnTo>
                      <a:pt x="1495" y="170"/>
                    </a:lnTo>
                    <a:lnTo>
                      <a:pt x="1424" y="112"/>
                    </a:lnTo>
                    <a:lnTo>
                      <a:pt x="1440" y="112"/>
                    </a:lnTo>
                    <a:lnTo>
                      <a:pt x="1448" y="112"/>
                    </a:lnTo>
                    <a:lnTo>
                      <a:pt x="1464" y="112"/>
                    </a:lnTo>
                    <a:lnTo>
                      <a:pt x="1472" y="112"/>
                    </a:lnTo>
                    <a:lnTo>
                      <a:pt x="1488" y="112"/>
                    </a:lnTo>
                    <a:lnTo>
                      <a:pt x="1496" y="112"/>
                    </a:lnTo>
                    <a:lnTo>
                      <a:pt x="1512" y="112"/>
                    </a:lnTo>
                    <a:lnTo>
                      <a:pt x="1520" y="112"/>
                    </a:lnTo>
                    <a:cubicBezTo>
                      <a:pt x="1550" y="112"/>
                      <a:pt x="1576" y="130"/>
                      <a:pt x="1587" y="158"/>
                    </a:cubicBezTo>
                    <a:lnTo>
                      <a:pt x="1603" y="198"/>
                    </a:lnTo>
                    <a:lnTo>
                      <a:pt x="1536" y="152"/>
                    </a:lnTo>
                    <a:lnTo>
                      <a:pt x="1552" y="152"/>
                    </a:lnTo>
                    <a:lnTo>
                      <a:pt x="1482" y="210"/>
                    </a:lnTo>
                    <a:lnTo>
                      <a:pt x="1490" y="170"/>
                    </a:lnTo>
                    <a:cubicBezTo>
                      <a:pt x="1497" y="137"/>
                      <a:pt x="1526" y="112"/>
                      <a:pt x="1560" y="112"/>
                    </a:cubicBezTo>
                    <a:lnTo>
                      <a:pt x="1576" y="112"/>
                    </a:lnTo>
                    <a:lnTo>
                      <a:pt x="1584" y="112"/>
                    </a:lnTo>
                    <a:cubicBezTo>
                      <a:pt x="1614" y="112"/>
                      <a:pt x="1640" y="130"/>
                      <a:pt x="1651" y="158"/>
                    </a:cubicBezTo>
                    <a:lnTo>
                      <a:pt x="1667" y="198"/>
                    </a:lnTo>
                    <a:lnTo>
                      <a:pt x="1600" y="152"/>
                    </a:lnTo>
                    <a:lnTo>
                      <a:pt x="1608" y="152"/>
                    </a:lnTo>
                    <a:lnTo>
                      <a:pt x="1624" y="152"/>
                    </a:lnTo>
                    <a:lnTo>
                      <a:pt x="1632" y="152"/>
                    </a:lnTo>
                    <a:lnTo>
                      <a:pt x="1648" y="152"/>
                    </a:lnTo>
                    <a:lnTo>
                      <a:pt x="1664" y="152"/>
                    </a:lnTo>
                    <a:lnTo>
                      <a:pt x="1672" y="152"/>
                    </a:lnTo>
                    <a:lnTo>
                      <a:pt x="1688" y="152"/>
                    </a:lnTo>
                    <a:lnTo>
                      <a:pt x="1696" y="152"/>
                    </a:lnTo>
                    <a:cubicBezTo>
                      <a:pt x="1724" y="152"/>
                      <a:pt x="1749" y="168"/>
                      <a:pt x="1761" y="192"/>
                    </a:cubicBezTo>
                    <a:lnTo>
                      <a:pt x="1777" y="224"/>
                    </a:lnTo>
                    <a:lnTo>
                      <a:pt x="1712" y="184"/>
                    </a:lnTo>
                    <a:lnTo>
                      <a:pt x="1720" y="184"/>
                    </a:lnTo>
                    <a:lnTo>
                      <a:pt x="1736" y="184"/>
                    </a:lnTo>
                    <a:lnTo>
                      <a:pt x="1744" y="184"/>
                    </a:lnTo>
                    <a:lnTo>
                      <a:pt x="1760" y="184"/>
                    </a:lnTo>
                    <a:lnTo>
                      <a:pt x="1768" y="184"/>
                    </a:lnTo>
                    <a:lnTo>
                      <a:pt x="1784" y="184"/>
                    </a:lnTo>
                    <a:lnTo>
                      <a:pt x="1800" y="184"/>
                    </a:lnTo>
                    <a:cubicBezTo>
                      <a:pt x="1835" y="184"/>
                      <a:pt x="1864" y="209"/>
                      <a:pt x="1871" y="242"/>
                    </a:cubicBezTo>
                    <a:lnTo>
                      <a:pt x="1879" y="282"/>
                    </a:lnTo>
                    <a:lnTo>
                      <a:pt x="1742" y="270"/>
                    </a:lnTo>
                    <a:lnTo>
                      <a:pt x="1758" y="230"/>
                    </a:lnTo>
                    <a:cubicBezTo>
                      <a:pt x="1769" y="200"/>
                      <a:pt x="1799" y="182"/>
                      <a:pt x="1831" y="185"/>
                    </a:cubicBezTo>
                    <a:cubicBezTo>
                      <a:pt x="1863" y="188"/>
                      <a:pt x="1889" y="211"/>
                      <a:pt x="1895" y="242"/>
                    </a:cubicBezTo>
                    <a:lnTo>
                      <a:pt x="1903" y="282"/>
                    </a:lnTo>
                    <a:lnTo>
                      <a:pt x="1832" y="224"/>
                    </a:lnTo>
                    <a:lnTo>
                      <a:pt x="1848" y="224"/>
                    </a:lnTo>
                    <a:lnTo>
                      <a:pt x="1778" y="282"/>
                    </a:lnTo>
                    <a:lnTo>
                      <a:pt x="1786" y="242"/>
                    </a:lnTo>
                    <a:cubicBezTo>
                      <a:pt x="1792" y="211"/>
                      <a:pt x="1818" y="188"/>
                      <a:pt x="1850" y="185"/>
                    </a:cubicBezTo>
                    <a:cubicBezTo>
                      <a:pt x="1882" y="182"/>
                      <a:pt x="1911" y="200"/>
                      <a:pt x="1923" y="230"/>
                    </a:cubicBezTo>
                    <a:lnTo>
                      <a:pt x="1939" y="270"/>
                    </a:lnTo>
                    <a:lnTo>
                      <a:pt x="1872" y="224"/>
                    </a:lnTo>
                    <a:lnTo>
                      <a:pt x="1880" y="224"/>
                    </a:lnTo>
                    <a:lnTo>
                      <a:pt x="1896" y="224"/>
                    </a:lnTo>
                    <a:lnTo>
                      <a:pt x="1912" y="224"/>
                    </a:lnTo>
                    <a:lnTo>
                      <a:pt x="1920" y="224"/>
                    </a:lnTo>
                    <a:lnTo>
                      <a:pt x="1936" y="224"/>
                    </a:lnTo>
                    <a:lnTo>
                      <a:pt x="1944" y="224"/>
                    </a:lnTo>
                    <a:lnTo>
                      <a:pt x="1960" y="224"/>
                    </a:lnTo>
                    <a:lnTo>
                      <a:pt x="1968" y="224"/>
                    </a:lnTo>
                    <a:lnTo>
                      <a:pt x="1984" y="224"/>
                    </a:lnTo>
                    <a:cubicBezTo>
                      <a:pt x="2019" y="224"/>
                      <a:pt x="2048" y="249"/>
                      <a:pt x="2055" y="282"/>
                    </a:cubicBezTo>
                    <a:lnTo>
                      <a:pt x="2063" y="322"/>
                    </a:lnTo>
                    <a:lnTo>
                      <a:pt x="1992" y="264"/>
                    </a:lnTo>
                    <a:lnTo>
                      <a:pt x="2008" y="264"/>
                    </a:lnTo>
                    <a:lnTo>
                      <a:pt x="2016" y="264"/>
                    </a:lnTo>
                    <a:lnTo>
                      <a:pt x="2032" y="264"/>
                    </a:lnTo>
                    <a:lnTo>
                      <a:pt x="2048" y="264"/>
                    </a:lnTo>
                    <a:lnTo>
                      <a:pt x="2056" y="264"/>
                    </a:lnTo>
                    <a:cubicBezTo>
                      <a:pt x="2086" y="264"/>
                      <a:pt x="2112" y="282"/>
                      <a:pt x="2123" y="310"/>
                    </a:cubicBezTo>
                    <a:lnTo>
                      <a:pt x="2139" y="350"/>
                    </a:lnTo>
                    <a:lnTo>
                      <a:pt x="2072" y="304"/>
                    </a:lnTo>
                    <a:lnTo>
                      <a:pt x="2080" y="304"/>
                    </a:lnTo>
                    <a:lnTo>
                      <a:pt x="2014" y="350"/>
                    </a:lnTo>
                    <a:lnTo>
                      <a:pt x="2030" y="310"/>
                    </a:lnTo>
                    <a:cubicBezTo>
                      <a:pt x="2041" y="280"/>
                      <a:pt x="2071" y="262"/>
                      <a:pt x="2103" y="265"/>
                    </a:cubicBezTo>
                    <a:cubicBezTo>
                      <a:pt x="2135" y="268"/>
                      <a:pt x="2161" y="291"/>
                      <a:pt x="2167" y="322"/>
                    </a:cubicBezTo>
                    <a:lnTo>
                      <a:pt x="2175" y="362"/>
                    </a:lnTo>
                    <a:lnTo>
                      <a:pt x="2104" y="304"/>
                    </a:lnTo>
                    <a:lnTo>
                      <a:pt x="2120" y="304"/>
                    </a:lnTo>
                    <a:lnTo>
                      <a:pt x="2128" y="304"/>
                    </a:lnTo>
                    <a:lnTo>
                      <a:pt x="2144" y="304"/>
                    </a:lnTo>
                    <a:lnTo>
                      <a:pt x="2152" y="304"/>
                    </a:lnTo>
                    <a:lnTo>
                      <a:pt x="2168" y="304"/>
                    </a:lnTo>
                    <a:lnTo>
                      <a:pt x="2184" y="304"/>
                    </a:lnTo>
                    <a:lnTo>
                      <a:pt x="2192" y="304"/>
                    </a:lnTo>
                    <a:lnTo>
                      <a:pt x="2208" y="304"/>
                    </a:lnTo>
                    <a:lnTo>
                      <a:pt x="2216" y="304"/>
                    </a:lnTo>
                    <a:lnTo>
                      <a:pt x="2232" y="304"/>
                    </a:lnTo>
                    <a:lnTo>
                      <a:pt x="2240" y="304"/>
                    </a:lnTo>
                    <a:lnTo>
                      <a:pt x="2256" y="304"/>
                    </a:lnTo>
                    <a:lnTo>
                      <a:pt x="2264" y="304"/>
                    </a:lnTo>
                    <a:lnTo>
                      <a:pt x="2280" y="304"/>
                    </a:lnTo>
                    <a:cubicBezTo>
                      <a:pt x="2308" y="304"/>
                      <a:pt x="2333" y="320"/>
                      <a:pt x="2345" y="344"/>
                    </a:cubicBezTo>
                    <a:lnTo>
                      <a:pt x="2361" y="376"/>
                    </a:lnTo>
                    <a:lnTo>
                      <a:pt x="2296" y="336"/>
                    </a:lnTo>
                    <a:lnTo>
                      <a:pt x="2304" y="336"/>
                    </a:lnTo>
                    <a:lnTo>
                      <a:pt x="2320" y="336"/>
                    </a:lnTo>
                    <a:lnTo>
                      <a:pt x="2328" y="336"/>
                    </a:lnTo>
                    <a:lnTo>
                      <a:pt x="2344" y="336"/>
                    </a:lnTo>
                    <a:lnTo>
                      <a:pt x="2352" y="336"/>
                    </a:lnTo>
                    <a:lnTo>
                      <a:pt x="2368" y="336"/>
                    </a:lnTo>
                    <a:lnTo>
                      <a:pt x="2376" y="336"/>
                    </a:lnTo>
                    <a:lnTo>
                      <a:pt x="2392" y="336"/>
                    </a:lnTo>
                    <a:lnTo>
                      <a:pt x="2400" y="336"/>
                    </a:lnTo>
                    <a:lnTo>
                      <a:pt x="2416" y="336"/>
                    </a:lnTo>
                    <a:lnTo>
                      <a:pt x="2432" y="336"/>
                    </a:lnTo>
                    <a:lnTo>
                      <a:pt x="2440" y="336"/>
                    </a:lnTo>
                    <a:lnTo>
                      <a:pt x="2456" y="336"/>
                    </a:lnTo>
                    <a:lnTo>
                      <a:pt x="2464" y="336"/>
                    </a:lnTo>
                    <a:lnTo>
                      <a:pt x="2480" y="336"/>
                    </a:lnTo>
                    <a:lnTo>
                      <a:pt x="2488" y="336"/>
                    </a:lnTo>
                    <a:lnTo>
                      <a:pt x="2504" y="336"/>
                    </a:lnTo>
                    <a:lnTo>
                      <a:pt x="2512" y="336"/>
                    </a:lnTo>
                    <a:lnTo>
                      <a:pt x="2528" y="336"/>
                    </a:lnTo>
                    <a:lnTo>
                      <a:pt x="2544" y="336"/>
                    </a:lnTo>
                    <a:lnTo>
                      <a:pt x="2552" y="336"/>
                    </a:lnTo>
                    <a:cubicBezTo>
                      <a:pt x="2592" y="336"/>
                      <a:pt x="2624" y="369"/>
                      <a:pt x="2624" y="408"/>
                    </a:cubicBezTo>
                    <a:cubicBezTo>
                      <a:pt x="2624" y="448"/>
                      <a:pt x="2592" y="480"/>
                      <a:pt x="2552" y="480"/>
                    </a:cubicBezTo>
                    <a:lnTo>
                      <a:pt x="2544" y="480"/>
                    </a:lnTo>
                    <a:lnTo>
                      <a:pt x="2528" y="480"/>
                    </a:lnTo>
                    <a:lnTo>
                      <a:pt x="2512" y="480"/>
                    </a:lnTo>
                    <a:lnTo>
                      <a:pt x="2504" y="480"/>
                    </a:lnTo>
                    <a:lnTo>
                      <a:pt x="2488" y="480"/>
                    </a:lnTo>
                    <a:lnTo>
                      <a:pt x="2480" y="480"/>
                    </a:lnTo>
                    <a:lnTo>
                      <a:pt x="2464" y="480"/>
                    </a:lnTo>
                    <a:lnTo>
                      <a:pt x="2456" y="480"/>
                    </a:lnTo>
                    <a:lnTo>
                      <a:pt x="2440" y="480"/>
                    </a:lnTo>
                    <a:lnTo>
                      <a:pt x="2432" y="480"/>
                    </a:lnTo>
                    <a:lnTo>
                      <a:pt x="2416" y="480"/>
                    </a:lnTo>
                    <a:lnTo>
                      <a:pt x="2400" y="480"/>
                    </a:lnTo>
                    <a:lnTo>
                      <a:pt x="2392" y="480"/>
                    </a:lnTo>
                    <a:lnTo>
                      <a:pt x="2376" y="480"/>
                    </a:lnTo>
                    <a:lnTo>
                      <a:pt x="2368" y="480"/>
                    </a:lnTo>
                    <a:lnTo>
                      <a:pt x="2352" y="480"/>
                    </a:lnTo>
                    <a:lnTo>
                      <a:pt x="2344" y="480"/>
                    </a:lnTo>
                    <a:lnTo>
                      <a:pt x="2328" y="480"/>
                    </a:lnTo>
                    <a:lnTo>
                      <a:pt x="2320" y="480"/>
                    </a:lnTo>
                    <a:lnTo>
                      <a:pt x="2304" y="480"/>
                    </a:lnTo>
                    <a:lnTo>
                      <a:pt x="2296" y="480"/>
                    </a:lnTo>
                    <a:cubicBezTo>
                      <a:pt x="2269" y="480"/>
                      <a:pt x="2244" y="465"/>
                      <a:pt x="2232" y="441"/>
                    </a:cubicBezTo>
                    <a:lnTo>
                      <a:pt x="2216" y="409"/>
                    </a:lnTo>
                    <a:lnTo>
                      <a:pt x="2280" y="448"/>
                    </a:lnTo>
                    <a:lnTo>
                      <a:pt x="2264" y="448"/>
                    </a:lnTo>
                    <a:lnTo>
                      <a:pt x="2256" y="448"/>
                    </a:lnTo>
                    <a:lnTo>
                      <a:pt x="2240" y="448"/>
                    </a:lnTo>
                    <a:lnTo>
                      <a:pt x="2232" y="448"/>
                    </a:lnTo>
                    <a:lnTo>
                      <a:pt x="2216" y="448"/>
                    </a:lnTo>
                    <a:lnTo>
                      <a:pt x="2208" y="448"/>
                    </a:lnTo>
                    <a:lnTo>
                      <a:pt x="2192" y="448"/>
                    </a:lnTo>
                    <a:lnTo>
                      <a:pt x="2184" y="448"/>
                    </a:lnTo>
                    <a:lnTo>
                      <a:pt x="2168" y="448"/>
                    </a:lnTo>
                    <a:lnTo>
                      <a:pt x="2152" y="448"/>
                    </a:lnTo>
                    <a:lnTo>
                      <a:pt x="2144" y="448"/>
                    </a:lnTo>
                    <a:lnTo>
                      <a:pt x="2128" y="448"/>
                    </a:lnTo>
                    <a:lnTo>
                      <a:pt x="2120" y="448"/>
                    </a:lnTo>
                    <a:lnTo>
                      <a:pt x="2104" y="448"/>
                    </a:lnTo>
                    <a:cubicBezTo>
                      <a:pt x="2070" y="448"/>
                      <a:pt x="2041" y="424"/>
                      <a:pt x="2034" y="391"/>
                    </a:cubicBezTo>
                    <a:lnTo>
                      <a:pt x="2026" y="351"/>
                    </a:lnTo>
                    <a:lnTo>
                      <a:pt x="2163" y="363"/>
                    </a:lnTo>
                    <a:lnTo>
                      <a:pt x="2147" y="403"/>
                    </a:lnTo>
                    <a:cubicBezTo>
                      <a:pt x="2136" y="431"/>
                      <a:pt x="2110" y="448"/>
                      <a:pt x="2080" y="448"/>
                    </a:cubicBezTo>
                    <a:lnTo>
                      <a:pt x="2072" y="448"/>
                    </a:lnTo>
                    <a:cubicBezTo>
                      <a:pt x="2043" y="448"/>
                      <a:pt x="2017" y="431"/>
                      <a:pt x="2006" y="403"/>
                    </a:cubicBezTo>
                    <a:lnTo>
                      <a:pt x="1990" y="363"/>
                    </a:lnTo>
                    <a:lnTo>
                      <a:pt x="2056" y="408"/>
                    </a:lnTo>
                    <a:lnTo>
                      <a:pt x="2048" y="408"/>
                    </a:lnTo>
                    <a:lnTo>
                      <a:pt x="2032" y="408"/>
                    </a:lnTo>
                    <a:lnTo>
                      <a:pt x="2016" y="408"/>
                    </a:lnTo>
                    <a:lnTo>
                      <a:pt x="2008" y="408"/>
                    </a:lnTo>
                    <a:lnTo>
                      <a:pt x="1992" y="408"/>
                    </a:lnTo>
                    <a:cubicBezTo>
                      <a:pt x="1958" y="408"/>
                      <a:pt x="1929" y="384"/>
                      <a:pt x="1922" y="351"/>
                    </a:cubicBezTo>
                    <a:lnTo>
                      <a:pt x="1914" y="311"/>
                    </a:lnTo>
                    <a:lnTo>
                      <a:pt x="1984" y="368"/>
                    </a:lnTo>
                    <a:lnTo>
                      <a:pt x="1968" y="368"/>
                    </a:lnTo>
                    <a:lnTo>
                      <a:pt x="1960" y="368"/>
                    </a:lnTo>
                    <a:lnTo>
                      <a:pt x="1944" y="368"/>
                    </a:lnTo>
                    <a:lnTo>
                      <a:pt x="1936" y="368"/>
                    </a:lnTo>
                    <a:lnTo>
                      <a:pt x="1920" y="368"/>
                    </a:lnTo>
                    <a:lnTo>
                      <a:pt x="1912" y="368"/>
                    </a:lnTo>
                    <a:lnTo>
                      <a:pt x="1896" y="368"/>
                    </a:lnTo>
                    <a:lnTo>
                      <a:pt x="1880" y="368"/>
                    </a:lnTo>
                    <a:lnTo>
                      <a:pt x="1872" y="368"/>
                    </a:lnTo>
                    <a:cubicBezTo>
                      <a:pt x="1843" y="368"/>
                      <a:pt x="1817" y="351"/>
                      <a:pt x="1806" y="323"/>
                    </a:cubicBezTo>
                    <a:lnTo>
                      <a:pt x="1790" y="283"/>
                    </a:lnTo>
                    <a:lnTo>
                      <a:pt x="1927" y="271"/>
                    </a:lnTo>
                    <a:lnTo>
                      <a:pt x="1919" y="311"/>
                    </a:lnTo>
                    <a:cubicBezTo>
                      <a:pt x="1912" y="344"/>
                      <a:pt x="1883" y="368"/>
                      <a:pt x="1848" y="368"/>
                    </a:cubicBezTo>
                    <a:lnTo>
                      <a:pt x="1832" y="368"/>
                    </a:lnTo>
                    <a:cubicBezTo>
                      <a:pt x="1798" y="368"/>
                      <a:pt x="1769" y="344"/>
                      <a:pt x="1762" y="311"/>
                    </a:cubicBezTo>
                    <a:lnTo>
                      <a:pt x="1754" y="271"/>
                    </a:lnTo>
                    <a:lnTo>
                      <a:pt x="1891" y="283"/>
                    </a:lnTo>
                    <a:lnTo>
                      <a:pt x="1875" y="323"/>
                    </a:lnTo>
                    <a:cubicBezTo>
                      <a:pt x="1863" y="353"/>
                      <a:pt x="1834" y="371"/>
                      <a:pt x="1802" y="368"/>
                    </a:cubicBezTo>
                    <a:cubicBezTo>
                      <a:pt x="1770" y="365"/>
                      <a:pt x="1744" y="342"/>
                      <a:pt x="1738" y="311"/>
                    </a:cubicBezTo>
                    <a:lnTo>
                      <a:pt x="1730" y="271"/>
                    </a:lnTo>
                    <a:lnTo>
                      <a:pt x="1800" y="328"/>
                    </a:lnTo>
                    <a:lnTo>
                      <a:pt x="1784" y="328"/>
                    </a:lnTo>
                    <a:lnTo>
                      <a:pt x="1768" y="328"/>
                    </a:lnTo>
                    <a:lnTo>
                      <a:pt x="1760" y="328"/>
                    </a:lnTo>
                    <a:lnTo>
                      <a:pt x="1744" y="328"/>
                    </a:lnTo>
                    <a:lnTo>
                      <a:pt x="1736" y="328"/>
                    </a:lnTo>
                    <a:lnTo>
                      <a:pt x="1720" y="328"/>
                    </a:lnTo>
                    <a:lnTo>
                      <a:pt x="1712" y="328"/>
                    </a:lnTo>
                    <a:cubicBezTo>
                      <a:pt x="1685" y="328"/>
                      <a:pt x="1660" y="313"/>
                      <a:pt x="1648" y="289"/>
                    </a:cubicBezTo>
                    <a:lnTo>
                      <a:pt x="1632" y="257"/>
                    </a:lnTo>
                    <a:lnTo>
                      <a:pt x="1696" y="296"/>
                    </a:lnTo>
                    <a:lnTo>
                      <a:pt x="1688" y="296"/>
                    </a:lnTo>
                    <a:lnTo>
                      <a:pt x="1672" y="296"/>
                    </a:lnTo>
                    <a:lnTo>
                      <a:pt x="1664" y="296"/>
                    </a:lnTo>
                    <a:lnTo>
                      <a:pt x="1648" y="296"/>
                    </a:lnTo>
                    <a:lnTo>
                      <a:pt x="1632" y="296"/>
                    </a:lnTo>
                    <a:lnTo>
                      <a:pt x="1624" y="296"/>
                    </a:lnTo>
                    <a:lnTo>
                      <a:pt x="1608" y="296"/>
                    </a:lnTo>
                    <a:lnTo>
                      <a:pt x="1600" y="296"/>
                    </a:lnTo>
                    <a:cubicBezTo>
                      <a:pt x="1571" y="296"/>
                      <a:pt x="1545" y="279"/>
                      <a:pt x="1534" y="251"/>
                    </a:cubicBezTo>
                    <a:lnTo>
                      <a:pt x="1518" y="211"/>
                    </a:lnTo>
                    <a:lnTo>
                      <a:pt x="1584" y="256"/>
                    </a:lnTo>
                    <a:lnTo>
                      <a:pt x="1576" y="256"/>
                    </a:lnTo>
                    <a:lnTo>
                      <a:pt x="1560" y="256"/>
                    </a:lnTo>
                    <a:lnTo>
                      <a:pt x="1631" y="199"/>
                    </a:lnTo>
                    <a:lnTo>
                      <a:pt x="1623" y="239"/>
                    </a:lnTo>
                    <a:cubicBezTo>
                      <a:pt x="1616" y="272"/>
                      <a:pt x="1587" y="296"/>
                      <a:pt x="1552" y="296"/>
                    </a:cubicBezTo>
                    <a:lnTo>
                      <a:pt x="1536" y="296"/>
                    </a:lnTo>
                    <a:cubicBezTo>
                      <a:pt x="1507" y="296"/>
                      <a:pt x="1481" y="279"/>
                      <a:pt x="1470" y="251"/>
                    </a:cubicBezTo>
                    <a:lnTo>
                      <a:pt x="1454" y="211"/>
                    </a:lnTo>
                    <a:lnTo>
                      <a:pt x="1520" y="256"/>
                    </a:lnTo>
                    <a:lnTo>
                      <a:pt x="1512" y="256"/>
                    </a:lnTo>
                    <a:lnTo>
                      <a:pt x="1496" y="256"/>
                    </a:lnTo>
                    <a:lnTo>
                      <a:pt x="1488" y="256"/>
                    </a:lnTo>
                    <a:lnTo>
                      <a:pt x="1472" y="256"/>
                    </a:lnTo>
                    <a:lnTo>
                      <a:pt x="1464" y="256"/>
                    </a:lnTo>
                    <a:lnTo>
                      <a:pt x="1448" y="256"/>
                    </a:lnTo>
                    <a:lnTo>
                      <a:pt x="1440" y="256"/>
                    </a:lnTo>
                    <a:lnTo>
                      <a:pt x="1424" y="256"/>
                    </a:lnTo>
                    <a:cubicBezTo>
                      <a:pt x="1390" y="256"/>
                      <a:pt x="1361" y="232"/>
                      <a:pt x="1354" y="199"/>
                    </a:cubicBezTo>
                    <a:lnTo>
                      <a:pt x="1346" y="159"/>
                    </a:lnTo>
                    <a:lnTo>
                      <a:pt x="1416" y="216"/>
                    </a:lnTo>
                    <a:lnTo>
                      <a:pt x="1400" y="216"/>
                    </a:lnTo>
                    <a:lnTo>
                      <a:pt x="1384" y="216"/>
                    </a:lnTo>
                    <a:lnTo>
                      <a:pt x="1376" y="216"/>
                    </a:lnTo>
                    <a:cubicBezTo>
                      <a:pt x="1347" y="216"/>
                      <a:pt x="1321" y="199"/>
                      <a:pt x="1310" y="171"/>
                    </a:cubicBezTo>
                    <a:lnTo>
                      <a:pt x="1294" y="131"/>
                    </a:lnTo>
                    <a:lnTo>
                      <a:pt x="1431" y="119"/>
                    </a:lnTo>
                    <a:lnTo>
                      <a:pt x="1423" y="159"/>
                    </a:lnTo>
                    <a:cubicBezTo>
                      <a:pt x="1417" y="190"/>
                      <a:pt x="1391" y="213"/>
                      <a:pt x="1359" y="216"/>
                    </a:cubicBezTo>
                    <a:cubicBezTo>
                      <a:pt x="1327" y="219"/>
                      <a:pt x="1297" y="201"/>
                      <a:pt x="1286" y="171"/>
                    </a:cubicBezTo>
                    <a:lnTo>
                      <a:pt x="1270" y="131"/>
                    </a:lnTo>
                    <a:lnTo>
                      <a:pt x="1336" y="176"/>
                    </a:lnTo>
                    <a:lnTo>
                      <a:pt x="1328" y="176"/>
                    </a:lnTo>
                    <a:lnTo>
                      <a:pt x="1312" y="176"/>
                    </a:lnTo>
                    <a:lnTo>
                      <a:pt x="1304" y="176"/>
                    </a:lnTo>
                    <a:lnTo>
                      <a:pt x="1288" y="176"/>
                    </a:lnTo>
                    <a:lnTo>
                      <a:pt x="1272" y="176"/>
                    </a:lnTo>
                    <a:lnTo>
                      <a:pt x="1264" y="176"/>
                    </a:lnTo>
                    <a:lnTo>
                      <a:pt x="1248" y="176"/>
                    </a:lnTo>
                    <a:lnTo>
                      <a:pt x="1240" y="176"/>
                    </a:lnTo>
                    <a:lnTo>
                      <a:pt x="1224" y="176"/>
                    </a:lnTo>
                    <a:lnTo>
                      <a:pt x="1216" y="176"/>
                    </a:lnTo>
                    <a:lnTo>
                      <a:pt x="1200" y="176"/>
                    </a:lnTo>
                    <a:cubicBezTo>
                      <a:pt x="1167" y="176"/>
                      <a:pt x="1139" y="154"/>
                      <a:pt x="1131" y="122"/>
                    </a:cubicBezTo>
                    <a:lnTo>
                      <a:pt x="1123" y="90"/>
                    </a:lnTo>
                    <a:lnTo>
                      <a:pt x="1192" y="144"/>
                    </a:lnTo>
                    <a:lnTo>
                      <a:pt x="1176" y="144"/>
                    </a:lnTo>
                    <a:lnTo>
                      <a:pt x="1168" y="144"/>
                    </a:lnTo>
                    <a:lnTo>
                      <a:pt x="1152" y="144"/>
                    </a:lnTo>
                    <a:lnTo>
                      <a:pt x="1136" y="144"/>
                    </a:lnTo>
                    <a:lnTo>
                      <a:pt x="1128" y="144"/>
                    </a:lnTo>
                    <a:lnTo>
                      <a:pt x="1112" y="144"/>
                    </a:lnTo>
                    <a:lnTo>
                      <a:pt x="1104" y="144"/>
                    </a:lnTo>
                    <a:lnTo>
                      <a:pt x="1088" y="144"/>
                    </a:lnTo>
                    <a:lnTo>
                      <a:pt x="1080" y="144"/>
                    </a:lnTo>
                    <a:lnTo>
                      <a:pt x="1064" y="144"/>
                    </a:lnTo>
                    <a:lnTo>
                      <a:pt x="1056" y="144"/>
                    </a:lnTo>
                    <a:lnTo>
                      <a:pt x="1040" y="144"/>
                    </a:lnTo>
                    <a:lnTo>
                      <a:pt x="1024" y="144"/>
                    </a:lnTo>
                    <a:lnTo>
                      <a:pt x="1016" y="144"/>
                    </a:lnTo>
                    <a:lnTo>
                      <a:pt x="1000" y="144"/>
                    </a:lnTo>
                    <a:lnTo>
                      <a:pt x="992" y="144"/>
                    </a:lnTo>
                    <a:lnTo>
                      <a:pt x="976" y="144"/>
                    </a:lnTo>
                    <a:lnTo>
                      <a:pt x="968" y="144"/>
                    </a:lnTo>
                    <a:lnTo>
                      <a:pt x="952" y="144"/>
                    </a:lnTo>
                    <a:lnTo>
                      <a:pt x="944" y="144"/>
                    </a:lnTo>
                    <a:lnTo>
                      <a:pt x="928" y="144"/>
                    </a:lnTo>
                    <a:lnTo>
                      <a:pt x="920" y="144"/>
                    </a:lnTo>
                    <a:lnTo>
                      <a:pt x="904" y="144"/>
                    </a:lnTo>
                    <a:lnTo>
                      <a:pt x="969" y="105"/>
                    </a:lnTo>
                    <a:lnTo>
                      <a:pt x="953" y="137"/>
                    </a:lnTo>
                    <a:cubicBezTo>
                      <a:pt x="941" y="161"/>
                      <a:pt x="916" y="176"/>
                      <a:pt x="888" y="176"/>
                    </a:cubicBezTo>
                    <a:lnTo>
                      <a:pt x="880" y="176"/>
                    </a:lnTo>
                    <a:lnTo>
                      <a:pt x="864" y="176"/>
                    </a:lnTo>
                    <a:lnTo>
                      <a:pt x="856" y="176"/>
                    </a:lnTo>
                    <a:lnTo>
                      <a:pt x="840" y="176"/>
                    </a:lnTo>
                    <a:cubicBezTo>
                      <a:pt x="807" y="176"/>
                      <a:pt x="779" y="154"/>
                      <a:pt x="771" y="122"/>
                    </a:cubicBezTo>
                    <a:lnTo>
                      <a:pt x="763" y="90"/>
                    </a:lnTo>
                    <a:lnTo>
                      <a:pt x="832" y="144"/>
                    </a:lnTo>
                    <a:lnTo>
                      <a:pt x="816" y="144"/>
                    </a:lnTo>
                    <a:lnTo>
                      <a:pt x="886" y="90"/>
                    </a:lnTo>
                    <a:lnTo>
                      <a:pt x="878" y="122"/>
                    </a:lnTo>
                    <a:cubicBezTo>
                      <a:pt x="870" y="154"/>
                      <a:pt x="842" y="176"/>
                      <a:pt x="808" y="176"/>
                    </a:cubicBezTo>
                    <a:lnTo>
                      <a:pt x="792" y="176"/>
                    </a:lnTo>
                    <a:lnTo>
                      <a:pt x="776" y="176"/>
                    </a:lnTo>
                    <a:lnTo>
                      <a:pt x="768" y="176"/>
                    </a:lnTo>
                    <a:lnTo>
                      <a:pt x="752" y="176"/>
                    </a:lnTo>
                    <a:lnTo>
                      <a:pt x="744" y="176"/>
                    </a:lnTo>
                    <a:lnTo>
                      <a:pt x="811" y="131"/>
                    </a:lnTo>
                    <a:lnTo>
                      <a:pt x="795" y="171"/>
                    </a:lnTo>
                    <a:cubicBezTo>
                      <a:pt x="784" y="199"/>
                      <a:pt x="758" y="216"/>
                      <a:pt x="728" y="216"/>
                    </a:cubicBezTo>
                    <a:lnTo>
                      <a:pt x="720" y="216"/>
                    </a:lnTo>
                    <a:lnTo>
                      <a:pt x="704" y="216"/>
                    </a:lnTo>
                    <a:lnTo>
                      <a:pt x="696" y="216"/>
                    </a:lnTo>
                    <a:lnTo>
                      <a:pt x="680" y="216"/>
                    </a:lnTo>
                    <a:lnTo>
                      <a:pt x="672" y="216"/>
                    </a:lnTo>
                    <a:lnTo>
                      <a:pt x="656" y="216"/>
                    </a:lnTo>
                    <a:lnTo>
                      <a:pt x="723" y="171"/>
                    </a:lnTo>
                    <a:lnTo>
                      <a:pt x="707" y="211"/>
                    </a:lnTo>
                    <a:cubicBezTo>
                      <a:pt x="696" y="239"/>
                      <a:pt x="670" y="256"/>
                      <a:pt x="640" y="256"/>
                    </a:cubicBezTo>
                    <a:lnTo>
                      <a:pt x="632" y="256"/>
                    </a:lnTo>
                    <a:lnTo>
                      <a:pt x="616" y="256"/>
                    </a:lnTo>
                    <a:lnTo>
                      <a:pt x="608" y="256"/>
                    </a:lnTo>
                    <a:lnTo>
                      <a:pt x="592" y="256"/>
                    </a:lnTo>
                    <a:lnTo>
                      <a:pt x="584" y="256"/>
                    </a:lnTo>
                    <a:lnTo>
                      <a:pt x="651" y="211"/>
                    </a:lnTo>
                    <a:lnTo>
                      <a:pt x="635" y="251"/>
                    </a:lnTo>
                    <a:cubicBezTo>
                      <a:pt x="624" y="279"/>
                      <a:pt x="598" y="296"/>
                      <a:pt x="568" y="296"/>
                    </a:cubicBezTo>
                    <a:lnTo>
                      <a:pt x="560" y="296"/>
                    </a:lnTo>
                    <a:lnTo>
                      <a:pt x="544" y="296"/>
                    </a:lnTo>
                    <a:lnTo>
                      <a:pt x="536" y="296"/>
                    </a:lnTo>
                    <a:lnTo>
                      <a:pt x="601" y="257"/>
                    </a:lnTo>
                    <a:lnTo>
                      <a:pt x="585" y="289"/>
                    </a:lnTo>
                    <a:cubicBezTo>
                      <a:pt x="573" y="313"/>
                      <a:pt x="548" y="328"/>
                      <a:pt x="520" y="328"/>
                    </a:cubicBezTo>
                    <a:lnTo>
                      <a:pt x="504" y="328"/>
                    </a:lnTo>
                    <a:lnTo>
                      <a:pt x="496" y="328"/>
                    </a:lnTo>
                    <a:lnTo>
                      <a:pt x="480" y="328"/>
                    </a:lnTo>
                    <a:lnTo>
                      <a:pt x="472" y="328"/>
                    </a:lnTo>
                    <a:lnTo>
                      <a:pt x="539" y="283"/>
                    </a:lnTo>
                    <a:lnTo>
                      <a:pt x="523" y="323"/>
                    </a:lnTo>
                    <a:cubicBezTo>
                      <a:pt x="512" y="351"/>
                      <a:pt x="486" y="368"/>
                      <a:pt x="456" y="368"/>
                    </a:cubicBezTo>
                    <a:lnTo>
                      <a:pt x="448" y="368"/>
                    </a:lnTo>
                    <a:lnTo>
                      <a:pt x="515" y="323"/>
                    </a:lnTo>
                    <a:lnTo>
                      <a:pt x="499" y="363"/>
                    </a:lnTo>
                    <a:cubicBezTo>
                      <a:pt x="488" y="391"/>
                      <a:pt x="462" y="408"/>
                      <a:pt x="432" y="408"/>
                    </a:cubicBezTo>
                    <a:lnTo>
                      <a:pt x="424" y="408"/>
                    </a:lnTo>
                    <a:lnTo>
                      <a:pt x="408" y="408"/>
                    </a:lnTo>
                    <a:lnTo>
                      <a:pt x="475" y="363"/>
                    </a:lnTo>
                    <a:lnTo>
                      <a:pt x="459" y="403"/>
                    </a:lnTo>
                    <a:cubicBezTo>
                      <a:pt x="448" y="431"/>
                      <a:pt x="422" y="448"/>
                      <a:pt x="392" y="448"/>
                    </a:cubicBezTo>
                    <a:lnTo>
                      <a:pt x="384" y="448"/>
                    </a:lnTo>
                    <a:lnTo>
                      <a:pt x="368" y="448"/>
                    </a:lnTo>
                    <a:lnTo>
                      <a:pt x="438" y="394"/>
                    </a:lnTo>
                    <a:lnTo>
                      <a:pt x="430" y="426"/>
                    </a:lnTo>
                    <a:cubicBezTo>
                      <a:pt x="422" y="458"/>
                      <a:pt x="394" y="480"/>
                      <a:pt x="360" y="480"/>
                    </a:cubicBezTo>
                    <a:lnTo>
                      <a:pt x="344" y="480"/>
                    </a:lnTo>
                    <a:lnTo>
                      <a:pt x="415" y="423"/>
                    </a:lnTo>
                    <a:lnTo>
                      <a:pt x="407" y="463"/>
                    </a:lnTo>
                    <a:cubicBezTo>
                      <a:pt x="400" y="496"/>
                      <a:pt x="371" y="520"/>
                      <a:pt x="336" y="520"/>
                    </a:cubicBezTo>
                    <a:lnTo>
                      <a:pt x="320" y="520"/>
                    </a:lnTo>
                    <a:lnTo>
                      <a:pt x="312" y="520"/>
                    </a:lnTo>
                    <a:lnTo>
                      <a:pt x="296" y="520"/>
                    </a:lnTo>
                    <a:lnTo>
                      <a:pt x="367" y="463"/>
                    </a:lnTo>
                    <a:lnTo>
                      <a:pt x="359" y="503"/>
                    </a:lnTo>
                    <a:cubicBezTo>
                      <a:pt x="352" y="536"/>
                      <a:pt x="323" y="560"/>
                      <a:pt x="288" y="560"/>
                    </a:cubicBezTo>
                    <a:lnTo>
                      <a:pt x="272" y="560"/>
                    </a:lnTo>
                    <a:lnTo>
                      <a:pt x="339" y="515"/>
                    </a:lnTo>
                    <a:lnTo>
                      <a:pt x="323" y="555"/>
                    </a:lnTo>
                    <a:cubicBezTo>
                      <a:pt x="312" y="583"/>
                      <a:pt x="286" y="600"/>
                      <a:pt x="256" y="600"/>
                    </a:cubicBezTo>
                    <a:lnTo>
                      <a:pt x="248" y="600"/>
                    </a:lnTo>
                    <a:lnTo>
                      <a:pt x="232" y="600"/>
                    </a:lnTo>
                    <a:lnTo>
                      <a:pt x="302" y="546"/>
                    </a:lnTo>
                    <a:lnTo>
                      <a:pt x="294" y="578"/>
                    </a:lnTo>
                    <a:cubicBezTo>
                      <a:pt x="286" y="610"/>
                      <a:pt x="258" y="632"/>
                      <a:pt x="224" y="632"/>
                    </a:cubicBezTo>
                    <a:lnTo>
                      <a:pt x="208" y="632"/>
                    </a:lnTo>
                    <a:lnTo>
                      <a:pt x="200" y="632"/>
                    </a:lnTo>
                    <a:lnTo>
                      <a:pt x="267" y="587"/>
                    </a:lnTo>
                    <a:lnTo>
                      <a:pt x="251" y="627"/>
                    </a:lnTo>
                    <a:cubicBezTo>
                      <a:pt x="240" y="655"/>
                      <a:pt x="214" y="672"/>
                      <a:pt x="184" y="672"/>
                    </a:cubicBezTo>
                    <a:lnTo>
                      <a:pt x="176" y="672"/>
                    </a:lnTo>
                    <a:lnTo>
                      <a:pt x="243" y="627"/>
                    </a:lnTo>
                    <a:lnTo>
                      <a:pt x="227" y="667"/>
                    </a:lnTo>
                    <a:cubicBezTo>
                      <a:pt x="216" y="695"/>
                      <a:pt x="190" y="712"/>
                      <a:pt x="160" y="712"/>
                    </a:cubicBezTo>
                    <a:lnTo>
                      <a:pt x="144" y="712"/>
                    </a:lnTo>
                    <a:lnTo>
                      <a:pt x="214" y="658"/>
                    </a:lnTo>
                    <a:lnTo>
                      <a:pt x="206" y="690"/>
                    </a:lnTo>
                    <a:cubicBezTo>
                      <a:pt x="198" y="722"/>
                      <a:pt x="170" y="744"/>
                      <a:pt x="136" y="744"/>
                    </a:cubicBezTo>
                    <a:lnTo>
                      <a:pt x="120" y="744"/>
                    </a:lnTo>
                    <a:lnTo>
                      <a:pt x="112" y="744"/>
                    </a:lnTo>
                    <a:lnTo>
                      <a:pt x="179" y="699"/>
                    </a:lnTo>
                    <a:lnTo>
                      <a:pt x="163" y="739"/>
                    </a:lnTo>
                    <a:lnTo>
                      <a:pt x="167" y="727"/>
                    </a:lnTo>
                    <a:lnTo>
                      <a:pt x="159" y="767"/>
                    </a:lnTo>
                    <a:cubicBezTo>
                      <a:pt x="152" y="800"/>
                      <a:pt x="123" y="824"/>
                      <a:pt x="88" y="824"/>
                    </a:cubicBezTo>
                    <a:lnTo>
                      <a:pt x="72" y="824"/>
                    </a:lnTo>
                    <a:cubicBezTo>
                      <a:pt x="33" y="824"/>
                      <a:pt x="0" y="792"/>
                      <a:pt x="0" y="752"/>
                    </a:cubicBezTo>
                    <a:cubicBezTo>
                      <a:pt x="0" y="713"/>
                      <a:pt x="33" y="680"/>
                      <a:pt x="72" y="680"/>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74" name="Rectangle 75"/>
              <p:cNvSpPr>
                <a:spLocks noChangeArrowheads="1"/>
              </p:cNvSpPr>
              <p:nvPr/>
            </p:nvSpPr>
            <p:spPr bwMode="auto">
              <a:xfrm>
                <a:off x="381000" y="6056313"/>
                <a:ext cx="12503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-6</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5" name="Rectangle 76"/>
              <p:cNvSpPr>
                <a:spLocks noChangeArrowheads="1"/>
              </p:cNvSpPr>
              <p:nvPr/>
            </p:nvSpPr>
            <p:spPr bwMode="auto">
              <a:xfrm>
                <a:off x="381000" y="5859463"/>
                <a:ext cx="12503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-4</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6" name="Rectangle 77"/>
              <p:cNvSpPr>
                <a:spLocks noChangeArrowheads="1"/>
              </p:cNvSpPr>
              <p:nvPr/>
            </p:nvSpPr>
            <p:spPr bwMode="auto">
              <a:xfrm>
                <a:off x="381000" y="5661025"/>
                <a:ext cx="12503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-2</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7" name="Rectangle 78"/>
              <p:cNvSpPr>
                <a:spLocks noChangeArrowheads="1"/>
              </p:cNvSpPr>
              <p:nvPr/>
            </p:nvSpPr>
            <p:spPr bwMode="auto">
              <a:xfrm>
                <a:off x="419100" y="5464175"/>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8" name="Rectangle 79"/>
              <p:cNvSpPr>
                <a:spLocks noChangeArrowheads="1"/>
              </p:cNvSpPr>
              <p:nvPr/>
            </p:nvSpPr>
            <p:spPr bwMode="auto">
              <a:xfrm>
                <a:off x="419100" y="5267325"/>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2</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9" name="Rectangle 80"/>
              <p:cNvSpPr>
                <a:spLocks noChangeArrowheads="1"/>
              </p:cNvSpPr>
              <p:nvPr/>
            </p:nvSpPr>
            <p:spPr bwMode="auto">
              <a:xfrm>
                <a:off x="419100" y="5070475"/>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4</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0" name="Rectangle 81"/>
              <p:cNvSpPr>
                <a:spLocks noChangeArrowheads="1"/>
              </p:cNvSpPr>
              <p:nvPr/>
            </p:nvSpPr>
            <p:spPr bwMode="auto">
              <a:xfrm>
                <a:off x="419100" y="4872038"/>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6</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1" name="Rectangle 82"/>
              <p:cNvSpPr>
                <a:spLocks noChangeArrowheads="1"/>
              </p:cNvSpPr>
              <p:nvPr/>
            </p:nvSpPr>
            <p:spPr bwMode="auto">
              <a:xfrm>
                <a:off x="419100" y="4675188"/>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8</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2" name="Rectangle 83"/>
              <p:cNvSpPr>
                <a:spLocks noChangeArrowheads="1"/>
              </p:cNvSpPr>
              <p:nvPr/>
            </p:nvSpPr>
            <p:spPr bwMode="auto">
              <a:xfrm>
                <a:off x="355600" y="4478338"/>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10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3" name="Rectangle 84"/>
              <p:cNvSpPr>
                <a:spLocks noChangeArrowheads="1"/>
              </p:cNvSpPr>
              <p:nvPr/>
            </p:nvSpPr>
            <p:spPr bwMode="auto">
              <a:xfrm>
                <a:off x="355600" y="427990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12</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4" name="Rectangle 85"/>
              <p:cNvSpPr>
                <a:spLocks noChangeArrowheads="1"/>
              </p:cNvSpPr>
              <p:nvPr/>
            </p:nvSpPr>
            <p:spPr bwMode="auto">
              <a:xfrm>
                <a:off x="355600" y="4083050"/>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14</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5" name="Rectangle 86"/>
              <p:cNvSpPr>
                <a:spLocks noChangeArrowheads="1"/>
              </p:cNvSpPr>
              <p:nvPr/>
            </p:nvSpPr>
            <p:spPr bwMode="auto">
              <a:xfrm>
                <a:off x="569913" y="5629275"/>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smtClean="0">
                    <a:ln>
                      <a:noFill/>
                    </a:ln>
                    <a:solidFill>
                      <a:srgbClr val="000000"/>
                    </a:solidFill>
                    <a:effectLst/>
                    <a:latin typeface="Calibri" pitchFamily="34" charset="0"/>
                    <a:ea typeface="ＭＳ Ｐゴシック" pitchFamily="50" charset="-128"/>
                    <a:cs typeface="ＭＳ Ｐゴシック" pitchFamily="50" charset="-128"/>
                  </a:rPr>
                  <a:t>0</a:t>
                </a:r>
                <a:endParaRPr kumimoji="1" lang="ja-JP" altLang="ja-JP"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6" name="Rectangle 87"/>
              <p:cNvSpPr>
                <a:spLocks noChangeArrowheads="1"/>
              </p:cNvSpPr>
              <p:nvPr/>
            </p:nvSpPr>
            <p:spPr bwMode="auto">
              <a:xfrm>
                <a:off x="1009650" y="5629275"/>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10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7" name="Rectangle 88"/>
              <p:cNvSpPr>
                <a:spLocks noChangeArrowheads="1"/>
              </p:cNvSpPr>
              <p:nvPr/>
            </p:nvSpPr>
            <p:spPr bwMode="auto">
              <a:xfrm>
                <a:off x="1482725" y="5629275"/>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20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8" name="Rectangle 89"/>
              <p:cNvSpPr>
                <a:spLocks noChangeArrowheads="1"/>
              </p:cNvSpPr>
              <p:nvPr/>
            </p:nvSpPr>
            <p:spPr bwMode="auto">
              <a:xfrm>
                <a:off x="1954213" y="5629275"/>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30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9" name="Rectangle 90"/>
              <p:cNvSpPr>
                <a:spLocks noChangeArrowheads="1"/>
              </p:cNvSpPr>
              <p:nvPr/>
            </p:nvSpPr>
            <p:spPr bwMode="auto">
              <a:xfrm>
                <a:off x="2427288" y="5629275"/>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40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0" name="Rectangle 91"/>
              <p:cNvSpPr>
                <a:spLocks noChangeArrowheads="1"/>
              </p:cNvSpPr>
              <p:nvPr/>
            </p:nvSpPr>
            <p:spPr bwMode="auto">
              <a:xfrm>
                <a:off x="2898775" y="5629275"/>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50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1" name="Rectangle 92"/>
              <p:cNvSpPr>
                <a:spLocks noChangeArrowheads="1"/>
              </p:cNvSpPr>
              <p:nvPr/>
            </p:nvSpPr>
            <p:spPr bwMode="auto">
              <a:xfrm>
                <a:off x="3371850" y="5629275"/>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60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2" name="Rectangle 93"/>
              <p:cNvSpPr>
                <a:spLocks noChangeArrowheads="1"/>
              </p:cNvSpPr>
              <p:nvPr/>
            </p:nvSpPr>
            <p:spPr bwMode="auto">
              <a:xfrm>
                <a:off x="3843338" y="5629275"/>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70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3" name="Rectangle 94"/>
              <p:cNvSpPr>
                <a:spLocks noChangeArrowheads="1"/>
              </p:cNvSpPr>
              <p:nvPr/>
            </p:nvSpPr>
            <p:spPr bwMode="auto">
              <a:xfrm>
                <a:off x="4316413" y="5629275"/>
                <a:ext cx="1570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smtClean="0">
                    <a:ln>
                      <a:noFill/>
                    </a:ln>
                    <a:solidFill>
                      <a:srgbClr val="000000"/>
                    </a:solidFill>
                    <a:effectLst/>
                    <a:latin typeface="Calibri" pitchFamily="34" charset="0"/>
                    <a:ea typeface="ＭＳ Ｐゴシック" pitchFamily="50" charset="-128"/>
                    <a:cs typeface="ＭＳ Ｐゴシック" pitchFamily="50" charset="-128"/>
                  </a:rPr>
                  <a:t>80</a:t>
                </a:r>
                <a:endParaRPr kumimoji="1" lang="ja-JP" altLang="ja-JP" sz="1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4" name="Rectangle 96"/>
              <p:cNvSpPr>
                <a:spLocks noChangeArrowheads="1"/>
              </p:cNvSpPr>
              <p:nvPr/>
            </p:nvSpPr>
            <p:spPr bwMode="auto">
              <a:xfrm>
                <a:off x="2203450" y="6164263"/>
                <a:ext cx="6867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smtClean="0">
                    <a:ln>
                      <a:noFill/>
                    </a:ln>
                    <a:solidFill>
                      <a:srgbClr val="000000"/>
                    </a:solidFill>
                    <a:effectLst/>
                    <a:latin typeface="Arial" pitchFamily="34" charset="0"/>
                    <a:ea typeface="ＭＳ Ｐゴシック" pitchFamily="50" charset="-128"/>
                    <a:cs typeface="ＭＳ Ｐゴシック" pitchFamily="50" charset="-128"/>
                  </a:rPr>
                  <a:t>Time (ms)</a:t>
                </a:r>
                <a:endParaRPr kumimoji="1" lang="ja-JP" altLang="ja-JP"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5" name="Rectangle 46"/>
              <p:cNvSpPr>
                <a:spLocks noChangeArrowheads="1"/>
              </p:cNvSpPr>
              <p:nvPr/>
            </p:nvSpPr>
            <p:spPr bwMode="auto">
              <a:xfrm rot="16200000">
                <a:off x="-363490" y="5100290"/>
                <a:ext cx="98264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0000"/>
                    </a:solidFill>
                    <a:effectLst/>
                    <a:latin typeface="Arial" pitchFamily="34" charset="0"/>
                    <a:ea typeface="ＭＳ Ｐゴシック" pitchFamily="50" charset="-128"/>
                    <a:cs typeface="Arial" pitchFamily="34" charset="0"/>
                  </a:rPr>
                  <a:t>Moment</a:t>
                </a:r>
                <a:r>
                  <a:rPr kumimoji="1" lang="ja-JP" altLang="ja-JP" sz="1200" b="0" i="0" u="none" strike="noStrike" cap="none" normalizeH="0" baseline="0" dirty="0" smtClean="0">
                    <a:ln>
                      <a:noFill/>
                    </a:ln>
                    <a:solidFill>
                      <a:srgbClr val="000000"/>
                    </a:solidFill>
                    <a:effectLst/>
                    <a:latin typeface="Arial" pitchFamily="34" charset="0"/>
                    <a:ea typeface="ＭＳ Ｐゴシック" pitchFamily="50" charset="-128"/>
                    <a:cs typeface="Arial" pitchFamily="34" charset="0"/>
                  </a:rPr>
                  <a:t> (</a:t>
                </a:r>
                <a:r>
                  <a:rPr kumimoji="1" lang="en-US" altLang="ja-JP" sz="1200" b="0" i="0" u="none" strike="noStrike" cap="none" normalizeH="0" baseline="0" dirty="0" smtClean="0">
                    <a:ln>
                      <a:noFill/>
                    </a:ln>
                    <a:solidFill>
                      <a:srgbClr val="000000"/>
                    </a:solidFill>
                    <a:effectLst/>
                    <a:latin typeface="Arial" pitchFamily="34" charset="0"/>
                    <a:ea typeface="ＭＳ Ｐゴシック" pitchFamily="50" charset="-128"/>
                    <a:cs typeface="Arial" pitchFamily="34" charset="0"/>
                  </a:rPr>
                  <a:t>N</a:t>
                </a:r>
                <a:r>
                  <a:rPr kumimoji="1" lang="en-US" altLang="ja-JP" sz="1200" b="0" i="0" u="none" strike="noStrike" cap="none" normalizeH="0" dirty="0" smtClean="0">
                    <a:ln>
                      <a:noFill/>
                    </a:ln>
                    <a:solidFill>
                      <a:srgbClr val="000000"/>
                    </a:solidFill>
                    <a:effectLst/>
                    <a:latin typeface="Arial" pitchFamily="34" charset="0"/>
                    <a:ea typeface="ＭＳ Ｐゴシック" pitchFamily="50" charset="-128"/>
                    <a:cs typeface="Arial" pitchFamily="34" charset="0"/>
                  </a:rPr>
                  <a:t> </a:t>
                </a:r>
                <a:r>
                  <a:rPr kumimoji="1" lang="en-US" altLang="ja-JP" sz="1200" b="0" i="0" u="none" strike="noStrike" cap="none" normalizeH="0" baseline="0" dirty="0" smtClean="0">
                    <a:ln>
                      <a:noFill/>
                    </a:ln>
                    <a:solidFill>
                      <a:srgbClr val="000000"/>
                    </a:solidFill>
                    <a:effectLst/>
                    <a:latin typeface="Arial" pitchFamily="34" charset="0"/>
                    <a:ea typeface="ＭＳ Ｐゴシック" pitchFamily="50" charset="-128"/>
                    <a:cs typeface="Arial" pitchFamily="34" charset="0"/>
                  </a:rPr>
                  <a:t>m</a:t>
                </a:r>
                <a:r>
                  <a:rPr kumimoji="1" lang="ja-JP" altLang="ja-JP" sz="1200" b="0" i="0" u="none" strike="noStrike" cap="none" normalizeH="0" baseline="0" dirty="0" smtClean="0">
                    <a:ln>
                      <a:noFill/>
                    </a:ln>
                    <a:solidFill>
                      <a:srgbClr val="000000"/>
                    </a:solidFill>
                    <a:effectLst/>
                    <a:latin typeface="Arial" pitchFamily="34" charset="0"/>
                    <a:ea typeface="ＭＳ Ｐゴシック" pitchFamily="50" charset="-128"/>
                    <a:cs typeface="Arial" pitchFamily="34" charset="0"/>
                  </a:rPr>
                  <a:t>)</a:t>
                </a:r>
                <a:endParaRPr kumimoji="1" lang="ja-JP"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p:txBody>
          </p:sp>
        </p:grpSp>
        <p:grpSp>
          <p:nvGrpSpPr>
            <p:cNvPr id="151" name="グループ化 150"/>
            <p:cNvGrpSpPr/>
            <p:nvPr/>
          </p:nvGrpSpPr>
          <p:grpSpPr>
            <a:xfrm>
              <a:off x="1619672" y="3933056"/>
              <a:ext cx="1563960" cy="187325"/>
              <a:chOff x="1639888" y="3827463"/>
              <a:chExt cx="1563960" cy="187325"/>
            </a:xfrm>
          </p:grpSpPr>
          <p:sp>
            <p:nvSpPr>
              <p:cNvPr id="152" name="Freeform 100"/>
              <p:cNvSpPr>
                <a:spLocks/>
              </p:cNvSpPr>
              <p:nvPr/>
            </p:nvSpPr>
            <p:spPr bwMode="auto">
              <a:xfrm>
                <a:off x="1639888" y="3897313"/>
                <a:ext cx="271463" cy="26987"/>
              </a:xfrm>
              <a:custGeom>
                <a:avLst/>
                <a:gdLst>
                  <a:gd name="T0" fmla="*/ 144 w 2848"/>
                  <a:gd name="T1" fmla="*/ 0 h 288"/>
                  <a:gd name="T2" fmla="*/ 2704 w 2848"/>
                  <a:gd name="T3" fmla="*/ 0 h 288"/>
                  <a:gd name="T4" fmla="*/ 2848 w 2848"/>
                  <a:gd name="T5" fmla="*/ 144 h 288"/>
                  <a:gd name="T6" fmla="*/ 2704 w 2848"/>
                  <a:gd name="T7" fmla="*/ 288 h 288"/>
                  <a:gd name="T8" fmla="*/ 144 w 2848"/>
                  <a:gd name="T9" fmla="*/ 288 h 288"/>
                  <a:gd name="T10" fmla="*/ 0 w 2848"/>
                  <a:gd name="T11" fmla="*/ 144 h 288"/>
                  <a:gd name="T12" fmla="*/ 144 w 2848"/>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2848" h="288">
                    <a:moveTo>
                      <a:pt x="144" y="0"/>
                    </a:moveTo>
                    <a:lnTo>
                      <a:pt x="2704" y="0"/>
                    </a:lnTo>
                    <a:cubicBezTo>
                      <a:pt x="2784" y="0"/>
                      <a:pt x="2848" y="65"/>
                      <a:pt x="2848" y="144"/>
                    </a:cubicBezTo>
                    <a:cubicBezTo>
                      <a:pt x="2848" y="224"/>
                      <a:pt x="2784" y="288"/>
                      <a:pt x="2704" y="288"/>
                    </a:cubicBezTo>
                    <a:lnTo>
                      <a:pt x="144" y="288"/>
                    </a:lnTo>
                    <a:cubicBezTo>
                      <a:pt x="65" y="288"/>
                      <a:pt x="0" y="224"/>
                      <a:pt x="0" y="144"/>
                    </a:cubicBezTo>
                    <a:cubicBezTo>
                      <a:pt x="0" y="65"/>
                      <a:pt x="65" y="0"/>
                      <a:pt x="144" y="0"/>
                    </a:cubicBezTo>
                    <a:close/>
                  </a:path>
                </a:pathLst>
              </a:custGeom>
              <a:solidFill>
                <a:srgbClr val="92D050"/>
              </a:solidFill>
              <a:ln w="1" cap="flat">
                <a:solidFill>
                  <a:srgbClr val="92D05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3" name="Rectangle 101"/>
              <p:cNvSpPr>
                <a:spLocks noChangeArrowheads="1"/>
              </p:cNvSpPr>
              <p:nvPr/>
            </p:nvSpPr>
            <p:spPr bwMode="auto">
              <a:xfrm>
                <a:off x="1996058" y="3827463"/>
                <a:ext cx="3841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smtClean="0">
                    <a:ln>
                      <a:noFill/>
                    </a:ln>
                    <a:solidFill>
                      <a:srgbClr val="000000"/>
                    </a:solidFill>
                    <a:effectLst/>
                    <a:latin typeface="Calibri" pitchFamily="34" charset="0"/>
                    <a:ea typeface="ＭＳ Ｐゴシック" pitchFamily="50" charset="-128"/>
                    <a:cs typeface="ＭＳ Ｐゴシック" pitchFamily="50" charset="-128"/>
                  </a:rPr>
                  <a:t>NTSEL</a:t>
                </a:r>
                <a:endParaRPr kumimoji="1" lang="ja-JP" altLang="ja-JP"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4" name="Freeform 102"/>
              <p:cNvSpPr>
                <a:spLocks/>
              </p:cNvSpPr>
              <p:nvPr/>
            </p:nvSpPr>
            <p:spPr bwMode="auto">
              <a:xfrm>
                <a:off x="2501602" y="3897313"/>
                <a:ext cx="271463" cy="26987"/>
              </a:xfrm>
              <a:custGeom>
                <a:avLst/>
                <a:gdLst>
                  <a:gd name="T0" fmla="*/ 144 w 2848"/>
                  <a:gd name="T1" fmla="*/ 0 h 288"/>
                  <a:gd name="T2" fmla="*/ 2704 w 2848"/>
                  <a:gd name="T3" fmla="*/ 0 h 288"/>
                  <a:gd name="T4" fmla="*/ 2848 w 2848"/>
                  <a:gd name="T5" fmla="*/ 144 h 288"/>
                  <a:gd name="T6" fmla="*/ 2704 w 2848"/>
                  <a:gd name="T7" fmla="*/ 288 h 288"/>
                  <a:gd name="T8" fmla="*/ 144 w 2848"/>
                  <a:gd name="T9" fmla="*/ 288 h 288"/>
                  <a:gd name="T10" fmla="*/ 0 w 2848"/>
                  <a:gd name="T11" fmla="*/ 144 h 288"/>
                  <a:gd name="T12" fmla="*/ 144 w 2848"/>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2848" h="288">
                    <a:moveTo>
                      <a:pt x="144" y="0"/>
                    </a:moveTo>
                    <a:lnTo>
                      <a:pt x="2704" y="0"/>
                    </a:lnTo>
                    <a:cubicBezTo>
                      <a:pt x="2784" y="0"/>
                      <a:pt x="2848" y="65"/>
                      <a:pt x="2848" y="144"/>
                    </a:cubicBezTo>
                    <a:cubicBezTo>
                      <a:pt x="2848" y="224"/>
                      <a:pt x="2784" y="288"/>
                      <a:pt x="2704" y="288"/>
                    </a:cubicBezTo>
                    <a:lnTo>
                      <a:pt x="144" y="288"/>
                    </a:lnTo>
                    <a:cubicBezTo>
                      <a:pt x="65" y="288"/>
                      <a:pt x="0" y="224"/>
                      <a:pt x="0" y="144"/>
                    </a:cubicBezTo>
                    <a:cubicBezTo>
                      <a:pt x="0" y="65"/>
                      <a:pt x="65" y="0"/>
                      <a:pt x="144" y="0"/>
                    </a:cubicBezTo>
                    <a:close/>
                  </a:path>
                </a:pathLst>
              </a:custGeom>
              <a:solidFill>
                <a:srgbClr val="7030A0"/>
              </a:solidFill>
              <a:ln w="1" cap="flat">
                <a:solidFill>
                  <a:srgbClr val="7030A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55" name="Rectangle 103"/>
              <p:cNvSpPr>
                <a:spLocks noChangeArrowheads="1"/>
              </p:cNvSpPr>
              <p:nvPr/>
            </p:nvSpPr>
            <p:spPr bwMode="auto">
              <a:xfrm>
                <a:off x="2857773" y="3827463"/>
                <a:ext cx="3460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smtClean="0">
                    <a:ln>
                      <a:noFill/>
                    </a:ln>
                    <a:solidFill>
                      <a:srgbClr val="000000"/>
                    </a:solidFill>
                    <a:effectLst/>
                    <a:latin typeface="Calibri" pitchFamily="34" charset="0"/>
                    <a:ea typeface="ＭＳ Ｐゴシック" pitchFamily="50" charset="-128"/>
                    <a:cs typeface="ＭＳ Ｐゴシック" pitchFamily="50" charset="-128"/>
                  </a:rPr>
                  <a:t>Dorel</a:t>
                </a:r>
                <a:endParaRPr kumimoji="1" lang="ja-JP" altLang="ja-JP"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sp>
        <p:nvSpPr>
          <p:cNvPr id="196" name="テキスト ボックス 195"/>
          <p:cNvSpPr txBox="1"/>
          <p:nvPr/>
        </p:nvSpPr>
        <p:spPr>
          <a:xfrm>
            <a:off x="6951540" y="467096"/>
            <a:ext cx="2192460" cy="461665"/>
          </a:xfrm>
          <a:prstGeom prst="rect">
            <a:avLst/>
          </a:prstGeom>
          <a:noFill/>
        </p:spPr>
        <p:txBody>
          <a:bodyPr wrap="none" rtlCol="0">
            <a:spAutoFit/>
          </a:bodyPr>
          <a:lstStyle/>
          <a:p>
            <a:r>
              <a:rPr kumimoji="1" lang="en-US" altLang="ja-JP" sz="2400" dirty="0" smtClean="0"/>
              <a:t>Date from Dorel</a:t>
            </a:r>
            <a:endParaRPr kumimoji="1" lang="ja-JP" altLang="en-US" sz="2400" dirty="0"/>
          </a:p>
        </p:txBody>
      </p:sp>
    </p:spTree>
    <p:extLst>
      <p:ext uri="{BB962C8B-B14F-4D97-AF65-F5344CB8AC3E}">
        <p14:creationId xmlns:p14="http://schemas.microsoft.com/office/powerpoint/2010/main" val="3950195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Conclusion</a:t>
            </a:r>
            <a:endParaRPr lang="en-US" altLang="ja-JP" sz="4000" dirty="0">
              <a:solidFill>
                <a:srgbClr val="0000CC"/>
              </a:solidFill>
            </a:endParaRPr>
          </a:p>
        </p:txBody>
      </p:sp>
      <p:sp>
        <p:nvSpPr>
          <p:cNvPr id="3" name="Rectangle 3"/>
          <p:cNvSpPr>
            <a:spLocks noChangeArrowheads="1"/>
          </p:cNvSpPr>
          <p:nvPr/>
        </p:nvSpPr>
        <p:spPr bwMode="auto">
          <a:xfrm>
            <a:off x="179388" y="1147217"/>
            <a:ext cx="8785225" cy="501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457200" indent="-457200">
              <a:spcBef>
                <a:spcPct val="20000"/>
              </a:spcBef>
              <a:buFont typeface="Arial" pitchFamily="34" charset="0"/>
              <a:buChar char="•"/>
            </a:pPr>
            <a:r>
              <a:rPr lang="en-US" altLang="ja-JP" sz="2800" dirty="0" smtClean="0"/>
              <a:t>As for the head injury measures, the results used by acceleration sled and deceleration sled were almost similar.</a:t>
            </a:r>
          </a:p>
          <a:p>
            <a:pPr marL="457200" indent="-457200">
              <a:spcBef>
                <a:spcPct val="20000"/>
              </a:spcBef>
              <a:buFont typeface="Arial" pitchFamily="34" charset="0"/>
              <a:buChar char="•"/>
            </a:pPr>
            <a:endParaRPr lang="en-US" altLang="ja-JP" sz="2800" dirty="0"/>
          </a:p>
          <a:p>
            <a:pPr marL="457200" indent="-457200">
              <a:spcBef>
                <a:spcPct val="20000"/>
              </a:spcBef>
              <a:buFont typeface="Arial" pitchFamily="34" charset="0"/>
              <a:buChar char="•"/>
            </a:pPr>
            <a:r>
              <a:rPr lang="en-US" altLang="ja-JP" sz="2800" dirty="0" smtClean="0"/>
              <a:t>Comparison of Dorel data and NTSEL data, time histories were almost similar.</a:t>
            </a:r>
          </a:p>
          <a:p>
            <a:pPr marL="457200" indent="-457200">
              <a:spcBef>
                <a:spcPct val="20000"/>
              </a:spcBef>
              <a:buFont typeface="Arial" pitchFamily="34" charset="0"/>
              <a:buChar char="•"/>
            </a:pPr>
            <a:endParaRPr lang="en-US" altLang="ja-JP" sz="2800" b="1" dirty="0">
              <a:solidFill>
                <a:srgbClr val="FF0000"/>
              </a:solidFill>
            </a:endParaRPr>
          </a:p>
          <a:p>
            <a:pPr>
              <a:spcBef>
                <a:spcPct val="20000"/>
              </a:spcBef>
            </a:pPr>
            <a:r>
              <a:rPr lang="en-US" altLang="ja-JP" sz="2800" b="1" dirty="0" smtClean="0">
                <a:solidFill>
                  <a:srgbClr val="FF0000"/>
                </a:solidFill>
              </a:rPr>
              <a:t>  Severity of the CRS side impact test used by deceleration sled and acceleration sled are similar.</a:t>
            </a:r>
            <a:endParaRPr lang="en-US" altLang="ja-JP" sz="3200" b="1" dirty="0">
              <a:solidFill>
                <a:srgbClr val="FF0000"/>
              </a:solidFill>
            </a:endParaRPr>
          </a:p>
        </p:txBody>
      </p:sp>
    </p:spTree>
    <p:extLst>
      <p:ext uri="{BB962C8B-B14F-4D97-AF65-F5344CB8AC3E}">
        <p14:creationId xmlns:p14="http://schemas.microsoft.com/office/powerpoint/2010/main" val="868069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8313" y="270892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Concept of CRS Side Impact Test Using by Acceleration Type Sled System</a:t>
            </a:r>
            <a:endParaRPr lang="en-US" altLang="ja-JP" sz="4000" dirty="0">
              <a:solidFill>
                <a:srgbClr val="0000CC"/>
              </a:solidFill>
            </a:endParaRPr>
          </a:p>
        </p:txBody>
      </p:sp>
    </p:spTree>
    <p:extLst>
      <p:ext uri="{BB962C8B-B14F-4D97-AF65-F5344CB8AC3E}">
        <p14:creationId xmlns:p14="http://schemas.microsoft.com/office/powerpoint/2010/main" val="1010085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Parameters of New </a:t>
            </a:r>
            <a:r>
              <a:rPr lang="en-US" altLang="ja-JP" sz="4000" dirty="0">
                <a:solidFill>
                  <a:srgbClr val="0000CC"/>
                </a:solidFill>
              </a:rPr>
              <a:t>S</a:t>
            </a:r>
            <a:r>
              <a:rPr lang="en-US" altLang="ja-JP" sz="4000" dirty="0" smtClean="0">
                <a:solidFill>
                  <a:srgbClr val="0000CC"/>
                </a:solidFill>
              </a:rPr>
              <a:t>ide </a:t>
            </a:r>
            <a:r>
              <a:rPr lang="en-US" altLang="ja-JP" sz="4000" dirty="0">
                <a:solidFill>
                  <a:srgbClr val="0000CC"/>
                </a:solidFill>
              </a:rPr>
              <a:t>I</a:t>
            </a:r>
            <a:r>
              <a:rPr lang="en-US" altLang="ja-JP" sz="4000" dirty="0" smtClean="0">
                <a:solidFill>
                  <a:srgbClr val="0000CC"/>
                </a:solidFill>
              </a:rPr>
              <a:t>mpact </a:t>
            </a:r>
            <a:r>
              <a:rPr lang="en-US" altLang="ja-JP" sz="4000" dirty="0">
                <a:solidFill>
                  <a:srgbClr val="0000CC"/>
                </a:solidFill>
              </a:rPr>
              <a:t>T</a:t>
            </a:r>
            <a:r>
              <a:rPr lang="en-US" altLang="ja-JP" sz="4000" dirty="0" smtClean="0">
                <a:solidFill>
                  <a:srgbClr val="0000CC"/>
                </a:solidFill>
              </a:rPr>
              <a:t>est</a:t>
            </a:r>
            <a:endParaRPr lang="en-US" altLang="ja-JP" sz="4000" dirty="0">
              <a:solidFill>
                <a:srgbClr val="0000CC"/>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351" t="13832" r="13134" b="14458"/>
          <a:stretch/>
        </p:blipFill>
        <p:spPr bwMode="auto">
          <a:xfrm>
            <a:off x="36265" y="2040523"/>
            <a:ext cx="5615855" cy="36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854" t="12525" r="25758" b="19550"/>
          <a:stretch/>
        </p:blipFill>
        <p:spPr bwMode="auto">
          <a:xfrm>
            <a:off x="5580112" y="3971746"/>
            <a:ext cx="3595472" cy="291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2626" t="20000" r="29657" b="18130"/>
          <a:stretch/>
        </p:blipFill>
        <p:spPr bwMode="auto">
          <a:xfrm>
            <a:off x="5401630" y="908720"/>
            <a:ext cx="3773954" cy="3058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468313" y="1052736"/>
            <a:ext cx="3887663" cy="954107"/>
          </a:xfrm>
          <a:prstGeom prst="rect">
            <a:avLst/>
          </a:prstGeom>
          <a:noFill/>
        </p:spPr>
        <p:txBody>
          <a:bodyPr wrap="square" rtlCol="0">
            <a:spAutoFit/>
          </a:bodyPr>
          <a:lstStyle/>
          <a:p>
            <a:r>
              <a:rPr kumimoji="1" lang="en-US" altLang="ja-JP" sz="2800" dirty="0" smtClean="0"/>
              <a:t>Relative velocity between door and sled </a:t>
            </a:r>
            <a:endParaRPr kumimoji="1" lang="ja-JP" altLang="en-US" sz="2800" dirty="0"/>
          </a:p>
        </p:txBody>
      </p:sp>
      <p:sp>
        <p:nvSpPr>
          <p:cNvPr id="8" name="テキスト ボックス 7"/>
          <p:cNvSpPr txBox="1"/>
          <p:nvPr/>
        </p:nvSpPr>
        <p:spPr>
          <a:xfrm>
            <a:off x="4914259" y="1264148"/>
            <a:ext cx="1475722" cy="954107"/>
          </a:xfrm>
          <a:prstGeom prst="rect">
            <a:avLst/>
          </a:prstGeom>
          <a:noFill/>
        </p:spPr>
        <p:txBody>
          <a:bodyPr wrap="square" rtlCol="0">
            <a:spAutoFit/>
          </a:bodyPr>
          <a:lstStyle/>
          <a:p>
            <a:r>
              <a:rPr kumimoji="1" lang="en-US" altLang="ja-JP" sz="2800" dirty="0" smtClean="0"/>
              <a:t>Door intrusion</a:t>
            </a:r>
            <a:endParaRPr kumimoji="1" lang="ja-JP" altLang="en-US" sz="2800" dirty="0"/>
          </a:p>
        </p:txBody>
      </p:sp>
    </p:spTree>
    <p:extLst>
      <p:ext uri="{BB962C8B-B14F-4D97-AF65-F5344CB8AC3E}">
        <p14:creationId xmlns:p14="http://schemas.microsoft.com/office/powerpoint/2010/main" val="1677496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a:solidFill>
                  <a:srgbClr val="0000CC"/>
                </a:solidFill>
              </a:rPr>
              <a:t>Photos before sled tests</a:t>
            </a:r>
          </a:p>
        </p:txBody>
      </p:sp>
      <p:pic>
        <p:nvPicPr>
          <p:cNvPr id="409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 y="1916113"/>
            <a:ext cx="41402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1916113"/>
            <a:ext cx="4171950"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279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Video</a:t>
            </a:r>
            <a:endParaRPr lang="en-US" altLang="ja-JP" sz="4000" dirty="0">
              <a:solidFill>
                <a:srgbClr val="0000CC"/>
              </a:solidFill>
            </a:endParaRPr>
          </a:p>
        </p:txBody>
      </p:sp>
      <p:pic>
        <p:nvPicPr>
          <p:cNvPr id="3" name="SL1212603-US_S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3528" y="1811896"/>
            <a:ext cx="4023320" cy="3218656"/>
          </a:xfrm>
          <a:prstGeom prst="rect">
            <a:avLst/>
          </a:prstGeom>
        </p:spPr>
      </p:pic>
      <p:pic>
        <p:nvPicPr>
          <p:cNvPr id="4" name="SL1212603-T_L.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79760" y="1819672"/>
            <a:ext cx="4443145" cy="3218656"/>
          </a:xfrm>
          <a:prstGeom prst="rect">
            <a:avLst/>
          </a:prstGeom>
        </p:spPr>
      </p:pic>
    </p:spTree>
    <p:extLst>
      <p:ext uri="{BB962C8B-B14F-4D97-AF65-F5344CB8AC3E}">
        <p14:creationId xmlns:p14="http://schemas.microsoft.com/office/powerpoint/2010/main" val="4252126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par>
                                <p:cTn id="7" presetID="2" presetClass="mediacall" presetSubtype="0" fill="hold" nodeType="withEffect">
                                  <p:stCondLst>
                                    <p:cond delay="0"/>
                                  </p:stCondLst>
                                  <p:childTnLst>
                                    <p:cmd type="call" cmd="togglePause">
                                      <p:cBhvr>
                                        <p:cTn id="8" dur="1" fill="hold"/>
                                        <p:tgtEl>
                                          <p:spTgt spid="4"/>
                                        </p:tgtEl>
                                      </p:cBhvr>
                                    </p:cmd>
                                  </p:childTnLst>
                                </p:cTn>
                              </p:par>
                            </p:childTnLst>
                          </p:cTn>
                        </p:par>
                      </p:childTnLst>
                    </p:cTn>
                  </p:par>
                </p:childTnLst>
              </p:cTn>
              <p:nextCondLst>
                <p:cond evt="onClick" delay="0">
                  <p:tgtEl>
                    <p:spTgt spid="3"/>
                  </p:tgtEl>
                </p:cond>
              </p:nextCondLst>
            </p:seq>
            <p:video>
              <p:cMediaNode vol="80000">
                <p:cTn id="9" fill="hold" display="0">
                  <p:stCondLst>
                    <p:cond delay="indefinite"/>
                  </p:stCondLst>
                </p:cTn>
                <p:tgtEl>
                  <p:spTgt spid="3"/>
                </p:tgtEl>
              </p:cMediaNode>
            </p:video>
            <p:video>
              <p:cMediaNode vol="80000">
                <p:cTn id="10"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Test Concept</a:t>
            </a:r>
            <a:endParaRPr lang="en-US" altLang="ja-JP" sz="4000" dirty="0">
              <a:solidFill>
                <a:srgbClr val="0000CC"/>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 y="2134003"/>
            <a:ext cx="4570289" cy="2316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33" y="1819871"/>
            <a:ext cx="3878253" cy="37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137316"/>
            <a:ext cx="4570715" cy="2515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1874252"/>
            <a:ext cx="2887418" cy="402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51521" y="5013175"/>
            <a:ext cx="8892480" cy="830997"/>
          </a:xfrm>
          <a:prstGeom prst="rect">
            <a:avLst/>
          </a:prstGeom>
          <a:noFill/>
        </p:spPr>
        <p:txBody>
          <a:bodyPr wrap="square" rtlCol="0">
            <a:spAutoFit/>
          </a:bodyPr>
          <a:lstStyle/>
          <a:p>
            <a:r>
              <a:rPr kumimoji="1" lang="en-US" altLang="ja-JP" sz="2400" dirty="0" smtClean="0"/>
              <a:t> </a:t>
            </a:r>
            <a:r>
              <a:rPr lang="en-US" altLang="ja-JP" sz="2400" dirty="0" smtClean="0"/>
              <a:t>In this test concept, door moved with sled and seat moved on sled on sled.</a:t>
            </a:r>
            <a:endParaRPr kumimoji="1" lang="ja-JP" altLang="en-US" sz="2400" dirty="0"/>
          </a:p>
        </p:txBody>
      </p:sp>
      <p:sp>
        <p:nvSpPr>
          <p:cNvPr id="8" name="テキスト ボックス 7"/>
          <p:cNvSpPr txBox="1"/>
          <p:nvPr/>
        </p:nvSpPr>
        <p:spPr>
          <a:xfrm>
            <a:off x="1329421" y="1340768"/>
            <a:ext cx="1706493" cy="369332"/>
          </a:xfrm>
          <a:prstGeom prst="rect">
            <a:avLst/>
          </a:prstGeom>
          <a:noFill/>
        </p:spPr>
        <p:txBody>
          <a:bodyPr wrap="none" rtlCol="0">
            <a:spAutoFit/>
          </a:bodyPr>
          <a:lstStyle/>
          <a:p>
            <a:r>
              <a:rPr kumimoji="1" lang="en-US" altLang="ja-JP" dirty="0" smtClean="0"/>
              <a:t>Relative velocity</a:t>
            </a:r>
            <a:endParaRPr kumimoji="1" lang="ja-JP" altLang="en-US" dirty="0"/>
          </a:p>
        </p:txBody>
      </p:sp>
      <p:sp>
        <p:nvSpPr>
          <p:cNvPr id="9" name="テキスト ボックス 8"/>
          <p:cNvSpPr txBox="1"/>
          <p:nvPr/>
        </p:nvSpPr>
        <p:spPr>
          <a:xfrm>
            <a:off x="6510154" y="1362816"/>
            <a:ext cx="1027333" cy="369332"/>
          </a:xfrm>
          <a:prstGeom prst="rect">
            <a:avLst/>
          </a:prstGeom>
          <a:noFill/>
        </p:spPr>
        <p:txBody>
          <a:bodyPr wrap="none" rtlCol="0">
            <a:spAutoFit/>
          </a:bodyPr>
          <a:lstStyle/>
          <a:p>
            <a:r>
              <a:rPr kumimoji="1" lang="en-US" altLang="ja-JP" dirty="0" smtClean="0"/>
              <a:t>Intrusion</a:t>
            </a:r>
            <a:endParaRPr kumimoji="1" lang="ja-JP" altLang="en-US" dirty="0"/>
          </a:p>
        </p:txBody>
      </p:sp>
    </p:spTree>
    <p:extLst>
      <p:ext uri="{BB962C8B-B14F-4D97-AF65-F5344CB8AC3E}">
        <p14:creationId xmlns:p14="http://schemas.microsoft.com/office/powerpoint/2010/main" val="1535621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8313" y="270892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Comparison of Test Results Using by Acceleration Type Sled System and Deceleration Type Sled System</a:t>
            </a:r>
            <a:endParaRPr lang="en-US" altLang="ja-JP" sz="4000" dirty="0">
              <a:solidFill>
                <a:srgbClr val="0000CC"/>
              </a:solidFill>
            </a:endParaRPr>
          </a:p>
        </p:txBody>
      </p:sp>
    </p:spTree>
    <p:extLst>
      <p:ext uri="{BB962C8B-B14F-4D97-AF65-F5344CB8AC3E}">
        <p14:creationId xmlns:p14="http://schemas.microsoft.com/office/powerpoint/2010/main" val="4169338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r>
              <a:rPr lang="en-US" altLang="ja-JP" sz="4000" dirty="0" smtClean="0">
                <a:solidFill>
                  <a:srgbClr val="0000CC"/>
                </a:solidFill>
              </a:rPr>
              <a:t>Tested CRS </a:t>
            </a:r>
            <a:endParaRPr lang="en-US" altLang="ja-JP" sz="4000" dirty="0">
              <a:solidFill>
                <a:srgbClr val="0000CC"/>
              </a:solidFill>
            </a:endParaRP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17084" r="32481"/>
          <a:stretch/>
        </p:blipFill>
        <p:spPr>
          <a:xfrm>
            <a:off x="1331640" y="1780228"/>
            <a:ext cx="2913542" cy="3853116"/>
          </a:xfrm>
          <a:prstGeom prst="rect">
            <a:avLst/>
          </a:prstGeom>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l="17014" r="32674"/>
          <a:stretch/>
        </p:blipFill>
        <p:spPr>
          <a:xfrm>
            <a:off x="4682794" y="1772816"/>
            <a:ext cx="2913542" cy="3862481"/>
          </a:xfrm>
          <a:prstGeom prst="rect">
            <a:avLst/>
          </a:prstGeom>
        </p:spPr>
      </p:pic>
      <p:sp>
        <p:nvSpPr>
          <p:cNvPr id="8" name="テキスト ボックス 7"/>
          <p:cNvSpPr txBox="1"/>
          <p:nvPr/>
        </p:nvSpPr>
        <p:spPr>
          <a:xfrm>
            <a:off x="2398374" y="1157010"/>
            <a:ext cx="1021498" cy="523220"/>
          </a:xfrm>
          <a:prstGeom prst="rect">
            <a:avLst/>
          </a:prstGeom>
          <a:noFill/>
        </p:spPr>
        <p:txBody>
          <a:bodyPr wrap="none" rtlCol="0">
            <a:spAutoFit/>
          </a:bodyPr>
          <a:lstStyle/>
          <a:p>
            <a:r>
              <a:rPr kumimoji="1" lang="en-US" altLang="ja-JP" sz="2800" dirty="0" smtClean="0"/>
              <a:t>CRS A</a:t>
            </a:r>
            <a:endParaRPr kumimoji="1" lang="ja-JP" altLang="en-US" sz="2800" dirty="0"/>
          </a:p>
        </p:txBody>
      </p:sp>
      <p:sp>
        <p:nvSpPr>
          <p:cNvPr id="9" name="テキスト ボックス 8"/>
          <p:cNvSpPr txBox="1"/>
          <p:nvPr/>
        </p:nvSpPr>
        <p:spPr>
          <a:xfrm>
            <a:off x="5507542" y="1177588"/>
            <a:ext cx="1008674" cy="523220"/>
          </a:xfrm>
          <a:prstGeom prst="rect">
            <a:avLst/>
          </a:prstGeom>
          <a:noFill/>
        </p:spPr>
        <p:txBody>
          <a:bodyPr wrap="none" rtlCol="0">
            <a:spAutoFit/>
          </a:bodyPr>
          <a:lstStyle/>
          <a:p>
            <a:pPr algn="ctr"/>
            <a:r>
              <a:rPr kumimoji="1" lang="en-US" altLang="ja-JP" sz="2800" dirty="0" smtClean="0"/>
              <a:t>CRS B</a:t>
            </a:r>
            <a:endParaRPr kumimoji="1" lang="ja-JP" altLang="en-US" sz="2800" dirty="0"/>
          </a:p>
        </p:txBody>
      </p:sp>
      <p:sp>
        <p:nvSpPr>
          <p:cNvPr id="10" name="テキスト ボックス 9"/>
          <p:cNvSpPr txBox="1"/>
          <p:nvPr/>
        </p:nvSpPr>
        <p:spPr>
          <a:xfrm>
            <a:off x="2504222" y="5638277"/>
            <a:ext cx="4876090" cy="1077218"/>
          </a:xfrm>
          <a:prstGeom prst="rect">
            <a:avLst/>
          </a:prstGeom>
          <a:noFill/>
        </p:spPr>
        <p:txBody>
          <a:bodyPr wrap="square" rtlCol="0">
            <a:spAutoFit/>
          </a:bodyPr>
          <a:lstStyle/>
          <a:p>
            <a:r>
              <a:rPr kumimoji="1" lang="en-US" altLang="ja-JP" sz="3200" dirty="0" smtClean="0"/>
              <a:t>CRS A is Group I TT CRS and CRS B is Group I SL CRS</a:t>
            </a:r>
            <a:endParaRPr kumimoji="1" lang="ja-JP" altLang="en-US" sz="3200" dirty="0"/>
          </a:p>
        </p:txBody>
      </p:sp>
    </p:spTree>
    <p:extLst>
      <p:ext uri="{BB962C8B-B14F-4D97-AF65-F5344CB8AC3E}">
        <p14:creationId xmlns:p14="http://schemas.microsoft.com/office/powerpoint/2010/main" val="1275462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2310</TotalTime>
  <Words>1318</Words>
  <Application>Microsoft Office PowerPoint</Application>
  <PresentationFormat>On-screen Show (4:3)</PresentationFormat>
  <Paragraphs>263</Paragraphs>
  <Slides>24</Slides>
  <Notes>22</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Office ​​テーマ</vt:lpstr>
      <vt:lpstr>Paint Shop Pro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田中良知</dc:creator>
  <cp:lastModifiedBy>gianotti</cp:lastModifiedBy>
  <cp:revision>80</cp:revision>
  <cp:lastPrinted>2012-03-30T05:42:52Z</cp:lastPrinted>
  <dcterms:created xsi:type="dcterms:W3CDTF">2012-01-27T01:28:53Z</dcterms:created>
  <dcterms:modified xsi:type="dcterms:W3CDTF">2012-05-24T16:17:50Z</dcterms:modified>
</cp:coreProperties>
</file>