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 id="2147483684" r:id="rId2"/>
    <p:sldMasterId id="2147483698" r:id="rId3"/>
    <p:sldMasterId id="2147483711" r:id="rId4"/>
    <p:sldMasterId id="2147483724" r:id="rId5"/>
    <p:sldMasterId id="2147483738" r:id="rId6"/>
    <p:sldMasterId id="2147483752" r:id="rId7"/>
    <p:sldMasterId id="2147483765" r:id="rId8"/>
    <p:sldMasterId id="2147483779" r:id="rId9"/>
    <p:sldMasterId id="2147483793" r:id="rId10"/>
    <p:sldMasterId id="2147483806" r:id="rId11"/>
    <p:sldMasterId id="2147483820" r:id="rId12"/>
    <p:sldMasterId id="2147483832" r:id="rId13"/>
    <p:sldMasterId id="2147483847" r:id="rId14"/>
  </p:sldMasterIdLst>
  <p:notesMasterIdLst>
    <p:notesMasterId r:id="rId32"/>
  </p:notesMasterIdLst>
  <p:handoutMasterIdLst>
    <p:handoutMasterId r:id="rId33"/>
  </p:handoutMasterIdLst>
  <p:sldIdLst>
    <p:sldId id="256" r:id="rId15"/>
    <p:sldId id="266" r:id="rId16"/>
    <p:sldId id="267" r:id="rId17"/>
    <p:sldId id="268" r:id="rId18"/>
    <p:sldId id="269" r:id="rId19"/>
    <p:sldId id="260" r:id="rId20"/>
    <p:sldId id="261" r:id="rId21"/>
    <p:sldId id="271" r:id="rId22"/>
    <p:sldId id="273" r:id="rId23"/>
    <p:sldId id="274" r:id="rId24"/>
    <p:sldId id="275" r:id="rId25"/>
    <p:sldId id="262" r:id="rId26"/>
    <p:sldId id="276" r:id="rId27"/>
    <p:sldId id="277" r:id="rId28"/>
    <p:sldId id="263" r:id="rId29"/>
    <p:sldId id="264" r:id="rId30"/>
    <p:sldId id="278" r:id="rId31"/>
  </p:sldIdLst>
  <p:sldSz cx="9144000" cy="6858000" type="screen4x3"/>
  <p:notesSz cx="7315200" cy="9601200"/>
  <p:defaultTextStyle>
    <a:defPPr>
      <a:defRPr lang="en-GB"/>
    </a:defPPr>
    <a:lvl1pPr algn="l" defTabSz="449263" rtl="0" fontAlgn="base">
      <a:spcBef>
        <a:spcPct val="0"/>
      </a:spcBef>
      <a:spcAft>
        <a:spcPct val="0"/>
      </a:spcAft>
      <a:defRPr kern="1200">
        <a:solidFill>
          <a:schemeClr val="bg1"/>
        </a:solidFill>
        <a:latin typeface="Arial" charset="0"/>
        <a:ea typeface="+mn-ea"/>
        <a:cs typeface="Arial" charset="0"/>
      </a:defRPr>
    </a:lvl1pPr>
    <a:lvl2pPr marL="457200" algn="l" defTabSz="449263" rtl="0" fontAlgn="base">
      <a:spcBef>
        <a:spcPct val="0"/>
      </a:spcBef>
      <a:spcAft>
        <a:spcPct val="0"/>
      </a:spcAft>
      <a:defRPr kern="1200">
        <a:solidFill>
          <a:schemeClr val="bg1"/>
        </a:solidFill>
        <a:latin typeface="Arial" charset="0"/>
        <a:ea typeface="+mn-ea"/>
        <a:cs typeface="Arial" charset="0"/>
      </a:defRPr>
    </a:lvl2pPr>
    <a:lvl3pPr marL="914400" algn="l" defTabSz="449263" rtl="0" fontAlgn="base">
      <a:spcBef>
        <a:spcPct val="0"/>
      </a:spcBef>
      <a:spcAft>
        <a:spcPct val="0"/>
      </a:spcAft>
      <a:defRPr kern="1200">
        <a:solidFill>
          <a:schemeClr val="bg1"/>
        </a:solidFill>
        <a:latin typeface="Arial" charset="0"/>
        <a:ea typeface="+mn-ea"/>
        <a:cs typeface="Arial" charset="0"/>
      </a:defRPr>
    </a:lvl3pPr>
    <a:lvl4pPr marL="1371600" algn="l" defTabSz="449263" rtl="0" fontAlgn="base">
      <a:spcBef>
        <a:spcPct val="0"/>
      </a:spcBef>
      <a:spcAft>
        <a:spcPct val="0"/>
      </a:spcAft>
      <a:defRPr kern="1200">
        <a:solidFill>
          <a:schemeClr val="bg1"/>
        </a:solidFill>
        <a:latin typeface="Arial" charset="0"/>
        <a:ea typeface="+mn-ea"/>
        <a:cs typeface="Arial" charset="0"/>
      </a:defRPr>
    </a:lvl4pPr>
    <a:lvl5pPr marL="1828800" algn="l" defTabSz="449263" rtl="0" fontAlgn="base">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20" autoAdjust="0"/>
    <p:restoredTop sz="98167" autoAdjust="0"/>
  </p:normalViewPr>
  <p:slideViewPr>
    <p:cSldViewPr>
      <p:cViewPr>
        <p:scale>
          <a:sx n="70" d="100"/>
          <a:sy n="70" d="100"/>
        </p:scale>
        <p:origin x="-1446" y="-906"/>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21"/>
        <p:guide pos="237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570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311B3804-4DF8-498C-B8F6-7E0FE3C8D398}" type="datetimeFigureOut">
              <a:rPr lang="en-US"/>
              <a:pPr/>
              <a:t>12/11/2008</a:t>
            </a:fld>
            <a:endParaRPr lang="en-US"/>
          </a:p>
        </p:txBody>
      </p:sp>
      <p:sp>
        <p:nvSpPr>
          <p:cNvPr id="2570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570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C3E896-D4A6-4EF9-9E63-0A9A6CB3B45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1"/>
          <p:cNvSpPr>
            <a:spLocks noGrp="1" noRot="1" noChangeAspect="1" noChangeArrowheads="1"/>
          </p:cNvSpPr>
          <p:nvPr>
            <p:ph type="sldImg"/>
          </p:nvPr>
        </p:nvSpPr>
        <p:spPr bwMode="auto">
          <a:xfrm>
            <a:off x="0" y="728663"/>
            <a:ext cx="0" cy="0"/>
          </a:xfrm>
          <a:prstGeom prst="rect">
            <a:avLst/>
          </a:prstGeom>
          <a:noFill/>
          <a:ln w="9525">
            <a:noFill/>
            <a:round/>
            <a:headEnd/>
            <a:tailEnd/>
          </a:ln>
        </p:spPr>
      </p:sp>
      <p:sp>
        <p:nvSpPr>
          <p:cNvPr id="3074" name="Rectangle 2"/>
          <p:cNvSpPr>
            <a:spLocks noGrp="1" noChangeArrowheads="1"/>
          </p:cNvSpPr>
          <p:nvPr>
            <p:ph type="body"/>
          </p:nvPr>
        </p:nvSpPr>
        <p:spPr bwMode="auto">
          <a:xfrm>
            <a:off x="731838" y="4560888"/>
            <a:ext cx="5849937" cy="43180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193539"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1970"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11971"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4018"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14019"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16067"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8114"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18115"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20163"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210"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22211"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258"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24259"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1"/>
          <p:cNvSpPr>
            <a:spLocks noGrp="1" noRot="1" noChangeAspect="1" noChangeArrowheads="1"/>
          </p:cNvSpPr>
          <p:nvPr>
            <p:ph type="sldImg"/>
          </p:nvPr>
        </p:nvSpPr>
        <p:spPr>
          <a:xfrm>
            <a:off x="0" y="728663"/>
            <a:ext cx="1588" cy="1587"/>
          </a:xfrm>
          <a:solidFill>
            <a:srgbClr val="FFFFFF"/>
          </a:solidFill>
          <a:ln>
            <a:solidFill>
              <a:srgbClr val="000000"/>
            </a:solidFill>
            <a:miter lim="800000"/>
          </a:ln>
        </p:spPr>
      </p:sp>
      <p:sp>
        <p:nvSpPr>
          <p:cNvPr id="195587"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1"/>
          <p:cNvSpPr>
            <a:spLocks noGrp="1" noRot="1" noChangeAspect="1" noChangeArrowheads="1"/>
          </p:cNvSpPr>
          <p:nvPr>
            <p:ph type="sldImg"/>
          </p:nvPr>
        </p:nvSpPr>
        <p:spPr>
          <a:xfrm>
            <a:off x="0" y="728663"/>
            <a:ext cx="1588" cy="1587"/>
          </a:xfrm>
          <a:solidFill>
            <a:srgbClr val="FFFFFF"/>
          </a:solidFill>
          <a:ln>
            <a:solidFill>
              <a:srgbClr val="000000"/>
            </a:solidFill>
            <a:miter lim="800000"/>
          </a:ln>
        </p:spPr>
      </p:sp>
      <p:sp>
        <p:nvSpPr>
          <p:cNvPr id="197635"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1"/>
          <p:cNvSpPr>
            <a:spLocks noGrp="1" noRot="1" noChangeAspect="1" noChangeArrowheads="1"/>
          </p:cNvSpPr>
          <p:nvPr>
            <p:ph type="sldImg"/>
          </p:nvPr>
        </p:nvSpPr>
        <p:spPr>
          <a:xfrm>
            <a:off x="0" y="728663"/>
            <a:ext cx="1588" cy="1587"/>
          </a:xfrm>
          <a:solidFill>
            <a:srgbClr val="FFFFFF"/>
          </a:solidFill>
          <a:ln>
            <a:solidFill>
              <a:srgbClr val="000000"/>
            </a:solidFill>
            <a:miter lim="800000"/>
          </a:ln>
        </p:spPr>
      </p:sp>
      <p:sp>
        <p:nvSpPr>
          <p:cNvPr id="199683"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1"/>
          <p:cNvSpPr>
            <a:spLocks noGrp="1" noRot="1" noChangeAspect="1" noChangeArrowheads="1"/>
          </p:cNvSpPr>
          <p:nvPr>
            <p:ph type="sldImg"/>
          </p:nvPr>
        </p:nvSpPr>
        <p:spPr>
          <a:xfrm>
            <a:off x="0" y="728663"/>
            <a:ext cx="1588" cy="1587"/>
          </a:xfrm>
          <a:solidFill>
            <a:srgbClr val="FFFFFF"/>
          </a:solidFill>
          <a:ln>
            <a:solidFill>
              <a:srgbClr val="000000"/>
            </a:solidFill>
            <a:miter lim="800000"/>
          </a:ln>
        </p:spPr>
      </p:sp>
      <p:sp>
        <p:nvSpPr>
          <p:cNvPr id="201731"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03779"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05827"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7874"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07875"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9922" name="Rectangle 1"/>
          <p:cNvSpPr>
            <a:spLocks noGrp="1" noRot="1" noChangeAspect="1" noChangeArrowheads="1" noTextEdit="1"/>
          </p:cNvSpPr>
          <p:nvPr>
            <p:ph type="sldImg"/>
          </p:nvPr>
        </p:nvSpPr>
        <p:spPr>
          <a:xfrm>
            <a:off x="0" y="728663"/>
            <a:ext cx="1588" cy="1587"/>
          </a:xfrm>
          <a:solidFill>
            <a:srgbClr val="FFFFFF"/>
          </a:solidFill>
          <a:ln>
            <a:solidFill>
              <a:srgbClr val="000000"/>
            </a:solidFill>
            <a:miter lim="800000"/>
          </a:ln>
        </p:spPr>
      </p:sp>
      <p:sp>
        <p:nvSpPr>
          <p:cNvPr id="209923" name="Rectangle 2"/>
          <p:cNvSpPr>
            <a:spLocks noGrp="1" noChangeArrowheads="1"/>
          </p:cNvSpPr>
          <p:nvPr>
            <p:ph type="body" idx="1"/>
          </p:nvPr>
        </p:nvSpPr>
        <p:spPr>
          <a:xfrm>
            <a:off x="731838" y="4560888"/>
            <a:ext cx="5851525" cy="4321175"/>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7F51464-960F-4F5A-9DE5-E2F419BBD0D3}"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D57F53-9AAF-4755-8EED-DE252BAF914F}"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18ADFDCA-8949-4027-A3BB-E95369F7931D}" type="slidenum">
              <a:rPr lang="ja-JP" altLang="fr-FR"/>
              <a:pPr>
                <a:defRPr/>
              </a:pPr>
              <a:t>‹#›</a:t>
            </a:fld>
            <a:endParaRPr lang="fr-FR" altLang="ja-JP"/>
          </a:p>
        </p:txBody>
      </p:sp>
    </p:spTree>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Espace réservé du numéro de diapositive 2"/>
          <p:cNvSpPr>
            <a:spLocks noGrp="1"/>
          </p:cNvSpPr>
          <p:nvPr>
            <p:ph type="sldNum" sz="quarter" idx="10"/>
          </p:nvPr>
        </p:nvSpPr>
        <p:spPr>
          <a:xfrm>
            <a:off x="352425" y="6619875"/>
            <a:ext cx="392113" cy="207963"/>
          </a:xfrm>
        </p:spPr>
        <p:txBody>
          <a:bodyPr/>
          <a:lstStyle>
            <a:lvl1pPr>
              <a:defRPr/>
            </a:lvl1pPr>
          </a:lstStyle>
          <a:p>
            <a:pPr>
              <a:defRPr/>
            </a:pPr>
            <a:fld id="{E984FB9D-209F-41F3-9D6F-8643F7E68E0F}" type="slidenum">
              <a:rPr lang="sv-SE"/>
              <a:pPr>
                <a:defRPr/>
              </a:pPr>
              <a:t>‹#›</a:t>
            </a:fld>
            <a:endParaRPr lang="sv-SE"/>
          </a:p>
        </p:txBody>
      </p:sp>
      <p:sp>
        <p:nvSpPr>
          <p:cNvPr id="4" name="Espace réservé de la date 3"/>
          <p:cNvSpPr>
            <a:spLocks noGrp="1"/>
          </p:cNvSpPr>
          <p:nvPr>
            <p:ph type="dt" sz="half" idx="11"/>
          </p:nvPr>
        </p:nvSpPr>
        <p:spPr>
          <a:xfrm>
            <a:off x="588963" y="6618288"/>
            <a:ext cx="2701925" cy="209550"/>
          </a:xfrm>
        </p:spPr>
        <p:txBody>
          <a:bodyPr/>
          <a:lstStyle>
            <a:lvl1pPr>
              <a:defRPr/>
            </a:lvl1pPr>
          </a:lstStyle>
          <a:p>
            <a:pPr>
              <a:defRPr/>
            </a:pPr>
            <a:endParaRPr lang="sv-S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GB"/>
          </a:p>
        </p:txBody>
      </p:sp>
      <p:sp>
        <p:nvSpPr>
          <p:cNvPr id="4" name="Espace réservé de la date 3"/>
          <p:cNvSpPr>
            <a:spLocks noGrp="1"/>
          </p:cNvSpPr>
          <p:nvPr>
            <p:ph type="dt" sz="half" idx="10"/>
          </p:nvPr>
        </p:nvSpPr>
        <p:spPr/>
        <p:txBody>
          <a:bodyPr/>
          <a:lstStyle>
            <a:lvl1pPr>
              <a:defRPr/>
            </a:lvl1pPr>
          </a:lstStyle>
          <a:p>
            <a:pPr>
              <a:defRPr/>
            </a:pPr>
            <a:fld id="{FFC4DA55-31E0-4324-9AF3-24C4B0E87899}"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AD6B0003-56E5-44C4-B4B4-4FED8A1D51B0}" type="slidenum">
              <a:rPr lang="en-GB"/>
              <a:pPr>
                <a:defRPr/>
              </a:pPr>
              <a:t>‹#›</a:t>
            </a:fld>
            <a:endParaRPr lang="en-GB"/>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AAA92C4A-3D42-4AD5-B210-09E64C9DE255}"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CD8CD879-4079-4B10-9095-44EC49C8ADDF}" type="slidenum">
              <a:rPr lang="en-GB"/>
              <a:pPr>
                <a:defRPr/>
              </a:pPr>
              <a:t>‹#›</a:t>
            </a:fld>
            <a:endParaRPr lang="en-GB"/>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0F89154-F91B-45B7-8C6D-BCE007842A49}"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05A312F2-A711-4D1A-9738-777E4D1D0544}" type="slidenum">
              <a:rPr lang="en-GB"/>
              <a:pPr>
                <a:defRPr/>
              </a:pPr>
              <a:t>‹#›</a:t>
            </a:fld>
            <a:endParaRPr lang="en-GB"/>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3"/>
          <p:cNvSpPr>
            <a:spLocks noGrp="1"/>
          </p:cNvSpPr>
          <p:nvPr>
            <p:ph type="dt" sz="half" idx="10"/>
          </p:nvPr>
        </p:nvSpPr>
        <p:spPr/>
        <p:txBody>
          <a:bodyPr/>
          <a:lstStyle>
            <a:lvl1pPr>
              <a:defRPr/>
            </a:lvl1pPr>
          </a:lstStyle>
          <a:p>
            <a:pPr>
              <a:defRPr/>
            </a:pPr>
            <a:fld id="{D4A1F237-4A1C-40DD-8AB2-FC89364B4BD1}"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0FC3053B-37A6-4794-90E5-E8266E2425DD}" type="slidenum">
              <a:rPr lang="en-GB"/>
              <a:pPr>
                <a:defRPr/>
              </a:pPr>
              <a:t>‹#›</a:t>
            </a:fld>
            <a:endParaRPr lang="en-GB"/>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3"/>
          <p:cNvSpPr>
            <a:spLocks noGrp="1"/>
          </p:cNvSpPr>
          <p:nvPr>
            <p:ph type="dt" sz="half" idx="10"/>
          </p:nvPr>
        </p:nvSpPr>
        <p:spPr/>
        <p:txBody>
          <a:bodyPr/>
          <a:lstStyle>
            <a:lvl1pPr>
              <a:defRPr/>
            </a:lvl1pPr>
          </a:lstStyle>
          <a:p>
            <a:pPr>
              <a:defRPr/>
            </a:pPr>
            <a:fld id="{FB6893AB-0BC9-456C-A273-8913F8DF0081}" type="datetimeFigureOut">
              <a:rPr lang="fr-FR"/>
              <a:pPr>
                <a:defRPr/>
              </a:pPr>
              <a:t>11/12/2008</a:t>
            </a:fld>
            <a:endParaRPr lang="en-GB"/>
          </a:p>
        </p:txBody>
      </p:sp>
      <p:sp>
        <p:nvSpPr>
          <p:cNvPr id="8" name="Espace réservé du pied de page 4"/>
          <p:cNvSpPr>
            <a:spLocks noGrp="1"/>
          </p:cNvSpPr>
          <p:nvPr>
            <p:ph type="ftr" sz="quarter" idx="11"/>
          </p:nvPr>
        </p:nvSpPr>
        <p:spPr/>
        <p:txBody>
          <a:bodyPr/>
          <a:lstStyle>
            <a:lvl1pPr>
              <a:defRPr/>
            </a:lvl1pPr>
          </a:lstStyle>
          <a:p>
            <a:pPr>
              <a:defRPr/>
            </a:pPr>
            <a:endParaRPr lang="en-GB"/>
          </a:p>
        </p:txBody>
      </p:sp>
      <p:sp>
        <p:nvSpPr>
          <p:cNvPr id="9" name="Espace réservé du numéro de diapositive 5"/>
          <p:cNvSpPr>
            <a:spLocks noGrp="1"/>
          </p:cNvSpPr>
          <p:nvPr>
            <p:ph type="sldNum" sz="quarter" idx="12"/>
          </p:nvPr>
        </p:nvSpPr>
        <p:spPr/>
        <p:txBody>
          <a:bodyPr/>
          <a:lstStyle>
            <a:lvl1pPr>
              <a:defRPr/>
            </a:lvl1pPr>
          </a:lstStyle>
          <a:p>
            <a:pPr>
              <a:defRPr/>
            </a:pPr>
            <a:fld id="{F6E96111-8A76-43BC-A987-16CF41D6021A}" type="slidenum">
              <a:rPr lang="en-GB"/>
              <a:pPr>
                <a:defRPr/>
              </a:pPr>
              <a:t>‹#›</a:t>
            </a:fld>
            <a:endParaRPr lang="en-GB"/>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e la date 3"/>
          <p:cNvSpPr>
            <a:spLocks noGrp="1"/>
          </p:cNvSpPr>
          <p:nvPr>
            <p:ph type="dt" sz="half" idx="10"/>
          </p:nvPr>
        </p:nvSpPr>
        <p:spPr/>
        <p:txBody>
          <a:bodyPr/>
          <a:lstStyle>
            <a:lvl1pPr>
              <a:defRPr/>
            </a:lvl1pPr>
          </a:lstStyle>
          <a:p>
            <a:pPr>
              <a:defRPr/>
            </a:pPr>
            <a:fld id="{1E634565-DBC1-4A7E-A9AA-F2D52BF39FF7}" type="datetimeFigureOut">
              <a:rPr lang="fr-FR"/>
              <a:pPr>
                <a:defRPr/>
              </a:pPr>
              <a:t>11/12/2008</a:t>
            </a:fld>
            <a:endParaRPr lang="en-GB"/>
          </a:p>
        </p:txBody>
      </p:sp>
      <p:sp>
        <p:nvSpPr>
          <p:cNvPr id="4" name="Espace réservé du pied de page 4"/>
          <p:cNvSpPr>
            <a:spLocks noGrp="1"/>
          </p:cNvSpPr>
          <p:nvPr>
            <p:ph type="ftr" sz="quarter" idx="11"/>
          </p:nvPr>
        </p:nvSpPr>
        <p:spPr/>
        <p:txBody>
          <a:bodyPr/>
          <a:lstStyle>
            <a:lvl1pPr>
              <a:defRPr/>
            </a:lvl1pPr>
          </a:lstStyle>
          <a:p>
            <a:pPr>
              <a:defRPr/>
            </a:pPr>
            <a:endParaRPr lang="en-GB"/>
          </a:p>
        </p:txBody>
      </p:sp>
      <p:sp>
        <p:nvSpPr>
          <p:cNvPr id="5" name="Espace réservé du numéro de diapositive 5"/>
          <p:cNvSpPr>
            <a:spLocks noGrp="1"/>
          </p:cNvSpPr>
          <p:nvPr>
            <p:ph type="sldNum" sz="quarter" idx="12"/>
          </p:nvPr>
        </p:nvSpPr>
        <p:spPr/>
        <p:txBody>
          <a:bodyPr/>
          <a:lstStyle>
            <a:lvl1pPr>
              <a:defRPr/>
            </a:lvl1pPr>
          </a:lstStyle>
          <a:p>
            <a:pPr>
              <a:defRPr/>
            </a:pPr>
            <a:fld id="{347D5240-315F-4FCA-8B7D-48DE816DCB99}" type="slidenum">
              <a:rPr lang="en-GB"/>
              <a:pPr>
                <a:defRPr/>
              </a:pPr>
              <a:t>‹#›</a:t>
            </a:fld>
            <a:endParaRPr lang="en-GB"/>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8CCC078-F35C-428D-B1FB-12FDC3688BAB}" type="datetimeFigureOut">
              <a:rPr lang="fr-FR"/>
              <a:pPr>
                <a:defRPr/>
              </a:pPr>
              <a:t>11/12/2008</a:t>
            </a:fld>
            <a:endParaRPr lang="en-GB"/>
          </a:p>
        </p:txBody>
      </p:sp>
      <p:sp>
        <p:nvSpPr>
          <p:cNvPr id="3" name="Espace réservé du pied de page 4"/>
          <p:cNvSpPr>
            <a:spLocks noGrp="1"/>
          </p:cNvSpPr>
          <p:nvPr>
            <p:ph type="ftr" sz="quarter" idx="11"/>
          </p:nvPr>
        </p:nvSpPr>
        <p:spPr/>
        <p:txBody>
          <a:bodyPr/>
          <a:lstStyle>
            <a:lvl1pPr>
              <a:defRPr/>
            </a:lvl1pPr>
          </a:lstStyle>
          <a:p>
            <a:pPr>
              <a:defRPr/>
            </a:pPr>
            <a:endParaRPr lang="en-GB"/>
          </a:p>
        </p:txBody>
      </p:sp>
      <p:sp>
        <p:nvSpPr>
          <p:cNvPr id="4" name="Espace réservé du numéro de diapositive 5"/>
          <p:cNvSpPr>
            <a:spLocks noGrp="1"/>
          </p:cNvSpPr>
          <p:nvPr>
            <p:ph type="sldNum" sz="quarter" idx="12"/>
          </p:nvPr>
        </p:nvSpPr>
        <p:spPr/>
        <p:txBody>
          <a:bodyPr/>
          <a:lstStyle>
            <a:lvl1pPr>
              <a:defRPr/>
            </a:lvl1pPr>
          </a:lstStyle>
          <a:p>
            <a:pPr>
              <a:defRPr/>
            </a:pPr>
            <a:fld id="{02FE36A1-2B0A-4C31-A914-4BFF80DC0FE2}" type="slidenum">
              <a:rPr lang="en-GB"/>
              <a:pPr>
                <a:defRPr/>
              </a:pPr>
              <a:t>‹#›</a:t>
            </a:fld>
            <a:endParaRPr lang="en-GB"/>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0484A71-E7AE-47FF-A8C0-42619F5C8F5A}"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8183866B-17A9-41B9-A339-7ACCCEAC05A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20B7365-A762-436C-A513-9A68E70052F1}"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A924F87-00CE-4694-B8D2-BA3B3E153CFE}"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5125A02B-940D-4B0B-8860-5EF9D4A743C4}" type="slidenum">
              <a:rPr lang="en-GB"/>
              <a:pPr>
                <a:defRPr/>
              </a:pPr>
              <a:t>‹#›</a:t>
            </a:fld>
            <a:endParaRPr lang="en-GB"/>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39F8C821-F074-4BDB-B9BF-831845F5FC2E}"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C6DF361B-EC89-4DEA-9F90-FD65B51313F9}" type="slidenum">
              <a:rPr lang="en-GB"/>
              <a:pPr>
                <a:defRPr/>
              </a:pPr>
              <a:t>‹#›</a:t>
            </a:fld>
            <a:endParaRPr lang="en-GB"/>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ED7CAC28-DC2F-4CE0-8566-6BE9F963D603}"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D32883DE-9DA8-4BD2-A3F8-A5C657902CB4}" type="slidenum">
              <a:rPr lang="en-GB"/>
              <a:pPr>
                <a:defRPr/>
              </a:pPr>
              <a:t>‹#›</a:t>
            </a:fld>
            <a:endParaRPr lang="en-GB"/>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p:txBody>
          <a:bodyPr/>
          <a:lstStyle>
            <a:lvl1pPr>
              <a:defRPr/>
            </a:lvl1pPr>
          </a:lstStyle>
          <a:p>
            <a:pPr>
              <a:defRPr/>
            </a:pPr>
            <a:fld id="{1AA3B775-C895-49F1-8636-1F3D32E17133}" type="slidenum">
              <a:rPr lang="ja-JP" altLang="fr-FR"/>
              <a:pPr>
                <a:defRPr/>
              </a:pPr>
              <a:t>‹#›</a:t>
            </a:fld>
            <a:endParaRPr lang="fr-FR" altLang="ja-JP"/>
          </a:p>
        </p:txBody>
      </p:sp>
    </p:spTree>
  </p:cSld>
  <p:clrMapOvr>
    <a:masterClrMapping/>
  </p:clrMapOvr>
  <p:hf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p:txBody>
          <a:bodyPr/>
          <a:lstStyle>
            <a:lvl1pPr>
              <a:defRPr/>
            </a:lvl1pPr>
          </a:lstStyle>
          <a:p>
            <a:pPr>
              <a:defRPr/>
            </a:pPr>
            <a:fld id="{7238FDB0-C811-48EB-8207-C94D5548CCB2}" type="slidenum">
              <a:rPr lang="ja-JP" altLang="fr-FR"/>
              <a:pPr>
                <a:defRPr/>
              </a:pPr>
              <a:t>‹#›</a:t>
            </a:fld>
            <a:endParaRPr lang="fr-FR" altLang="ja-JP"/>
          </a:p>
        </p:txBody>
      </p:sp>
    </p:spTree>
  </p:cSld>
  <p:clrMapOvr>
    <a:masterClrMapping/>
  </p:clrMapOvr>
  <p:hf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p:txBody>
          <a:bodyPr/>
          <a:lstStyle>
            <a:lvl1pPr>
              <a:defRPr/>
            </a:lvl1pPr>
          </a:lstStyle>
          <a:p>
            <a:pPr>
              <a:defRPr/>
            </a:pPr>
            <a:fld id="{BBE84E77-EB75-4D90-B00B-62E27CE62EC8}" type="slidenum">
              <a:rPr lang="ja-JP" altLang="fr-FR"/>
              <a:pPr>
                <a:defRPr/>
              </a:pPr>
              <a:t>‹#›</a:t>
            </a:fld>
            <a:endParaRPr lang="fr-FR" altLang="ja-JP"/>
          </a:p>
        </p:txBody>
      </p:sp>
    </p:spTree>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p:txBody>
          <a:bodyPr/>
          <a:lstStyle>
            <a:lvl1pPr>
              <a:defRPr/>
            </a:lvl1pPr>
          </a:lstStyle>
          <a:p>
            <a:pPr>
              <a:defRPr/>
            </a:pPr>
            <a:fld id="{F1052954-E2CF-461B-885A-CFDE5691FA7A}" type="slidenum">
              <a:rPr lang="ja-JP" altLang="fr-FR"/>
              <a:pPr>
                <a:defRPr/>
              </a:pPr>
              <a:t>‹#›</a:t>
            </a:fld>
            <a:endParaRPr lang="fr-FR" altLang="ja-JP"/>
          </a:p>
        </p:txBody>
      </p:sp>
    </p:spTree>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fr-FR" altLang="ja-JP"/>
          </a:p>
        </p:txBody>
      </p:sp>
      <p:sp>
        <p:nvSpPr>
          <p:cNvPr id="8" name="Rectangle 5"/>
          <p:cNvSpPr>
            <a:spLocks noGrp="1" noChangeArrowheads="1"/>
          </p:cNvSpPr>
          <p:nvPr>
            <p:ph type="ftr" sz="quarter" idx="11"/>
          </p:nvPr>
        </p:nvSpPr>
        <p:spPr/>
        <p:txBody>
          <a:bodyPr/>
          <a:lstStyle>
            <a:lvl1pPr>
              <a:defRPr/>
            </a:lvl1pPr>
          </a:lstStyle>
          <a:p>
            <a:pPr>
              <a:defRPr/>
            </a:pPr>
            <a:endParaRPr lang="fr-FR" altLang="ja-JP"/>
          </a:p>
        </p:txBody>
      </p:sp>
      <p:sp>
        <p:nvSpPr>
          <p:cNvPr id="9" name="Rectangle 6"/>
          <p:cNvSpPr>
            <a:spLocks noGrp="1" noChangeArrowheads="1"/>
          </p:cNvSpPr>
          <p:nvPr>
            <p:ph type="sldNum" sz="quarter" idx="12"/>
          </p:nvPr>
        </p:nvSpPr>
        <p:spPr/>
        <p:txBody>
          <a:bodyPr/>
          <a:lstStyle>
            <a:lvl1pPr>
              <a:defRPr/>
            </a:lvl1pPr>
          </a:lstStyle>
          <a:p>
            <a:pPr>
              <a:defRPr/>
            </a:pPr>
            <a:fld id="{E99C2866-7404-4F72-B60C-7D8D013D93FF}" type="slidenum">
              <a:rPr lang="ja-JP" altLang="fr-FR"/>
              <a:pPr>
                <a:defRPr/>
              </a:pPr>
              <a:t>‹#›</a:t>
            </a:fld>
            <a:endParaRPr lang="fr-FR" altLang="ja-JP"/>
          </a:p>
        </p:txBody>
      </p:sp>
    </p:spTree>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fr-FR" altLang="ja-JP"/>
          </a:p>
        </p:txBody>
      </p:sp>
      <p:sp>
        <p:nvSpPr>
          <p:cNvPr id="4" name="Rectangle 5"/>
          <p:cNvSpPr>
            <a:spLocks noGrp="1" noChangeArrowheads="1"/>
          </p:cNvSpPr>
          <p:nvPr>
            <p:ph type="ftr" sz="quarter" idx="11"/>
          </p:nvPr>
        </p:nvSpPr>
        <p:spPr/>
        <p:txBody>
          <a:bodyPr/>
          <a:lstStyle>
            <a:lvl1pPr>
              <a:defRPr/>
            </a:lvl1pPr>
          </a:lstStyle>
          <a:p>
            <a:pPr>
              <a:defRPr/>
            </a:pPr>
            <a:endParaRPr lang="fr-FR" altLang="ja-JP"/>
          </a:p>
        </p:txBody>
      </p:sp>
      <p:sp>
        <p:nvSpPr>
          <p:cNvPr id="5" name="Rectangle 6"/>
          <p:cNvSpPr>
            <a:spLocks noGrp="1" noChangeArrowheads="1"/>
          </p:cNvSpPr>
          <p:nvPr>
            <p:ph type="sldNum" sz="quarter" idx="12"/>
          </p:nvPr>
        </p:nvSpPr>
        <p:spPr/>
        <p:txBody>
          <a:bodyPr/>
          <a:lstStyle>
            <a:lvl1pPr>
              <a:defRPr/>
            </a:lvl1pPr>
          </a:lstStyle>
          <a:p>
            <a:pPr>
              <a:defRPr/>
            </a:pPr>
            <a:fld id="{FB8473FE-4B97-43F5-9D49-28B04EC7639E}" type="slidenum">
              <a:rPr lang="ja-JP" altLang="fr-FR"/>
              <a:pPr>
                <a:defRPr/>
              </a:pPr>
              <a:t>‹#›</a:t>
            </a:fld>
            <a:endParaRPr lang="fr-FR" altLang="ja-JP"/>
          </a:p>
        </p:txBody>
      </p:sp>
    </p:spTree>
  </p:cSld>
  <p:clrMapOvr>
    <a:masterClrMapping/>
  </p:clrMapOvr>
  <p:hf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ltLang="ja-JP"/>
          </a:p>
        </p:txBody>
      </p:sp>
      <p:sp>
        <p:nvSpPr>
          <p:cNvPr id="3" name="Rectangle 5"/>
          <p:cNvSpPr>
            <a:spLocks noGrp="1" noChangeArrowheads="1"/>
          </p:cNvSpPr>
          <p:nvPr>
            <p:ph type="ftr" sz="quarter" idx="11"/>
          </p:nvPr>
        </p:nvSpPr>
        <p:spPr/>
        <p:txBody>
          <a:bodyPr/>
          <a:lstStyle>
            <a:lvl1pPr>
              <a:defRPr/>
            </a:lvl1pPr>
          </a:lstStyle>
          <a:p>
            <a:pPr>
              <a:defRPr/>
            </a:pPr>
            <a:endParaRPr lang="fr-FR" altLang="ja-JP"/>
          </a:p>
        </p:txBody>
      </p:sp>
      <p:sp>
        <p:nvSpPr>
          <p:cNvPr id="4" name="Rectangle 6"/>
          <p:cNvSpPr>
            <a:spLocks noGrp="1" noChangeArrowheads="1"/>
          </p:cNvSpPr>
          <p:nvPr>
            <p:ph type="sldNum" sz="quarter" idx="12"/>
          </p:nvPr>
        </p:nvSpPr>
        <p:spPr/>
        <p:txBody>
          <a:bodyPr/>
          <a:lstStyle>
            <a:lvl1pPr>
              <a:defRPr/>
            </a:lvl1pPr>
          </a:lstStyle>
          <a:p>
            <a:pPr>
              <a:defRPr/>
            </a:pPr>
            <a:fld id="{16BF93E2-5459-4CB8-8811-EF071A3EF0B2}" type="slidenum">
              <a:rPr lang="ja-JP" altLang="fr-FR"/>
              <a:pPr>
                <a:defRPr/>
              </a:pPr>
              <a:t>‹#›</a:t>
            </a:fld>
            <a:endParaRPr lang="fr-FR" altLang="ja-JP"/>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Espace réservé du numéro de diapositive 2"/>
          <p:cNvSpPr>
            <a:spLocks noGrp="1"/>
          </p:cNvSpPr>
          <p:nvPr>
            <p:ph type="sldNum" sz="quarter" idx="10"/>
          </p:nvPr>
        </p:nvSpPr>
        <p:spPr>
          <a:xfrm>
            <a:off x="352425" y="6619875"/>
            <a:ext cx="392113" cy="207963"/>
          </a:xfrm>
        </p:spPr>
        <p:txBody>
          <a:bodyPr/>
          <a:lstStyle>
            <a:lvl1pPr>
              <a:defRPr/>
            </a:lvl1pPr>
          </a:lstStyle>
          <a:p>
            <a:pPr>
              <a:defRPr/>
            </a:pPr>
            <a:fld id="{66ADFA41-1004-4149-BFBF-5C74240FBFCE}" type="slidenum">
              <a:rPr lang="sv-SE"/>
              <a:pPr>
                <a:defRPr/>
              </a:pPr>
              <a:t>‹#›</a:t>
            </a:fld>
            <a:endParaRPr lang="sv-SE"/>
          </a:p>
        </p:txBody>
      </p:sp>
      <p:sp>
        <p:nvSpPr>
          <p:cNvPr id="4" name="Espace réservé de la date 3"/>
          <p:cNvSpPr>
            <a:spLocks noGrp="1"/>
          </p:cNvSpPr>
          <p:nvPr>
            <p:ph type="dt" sz="half" idx="11"/>
          </p:nvPr>
        </p:nvSpPr>
        <p:spPr>
          <a:xfrm>
            <a:off x="588963" y="6618288"/>
            <a:ext cx="2701925" cy="209550"/>
          </a:xfrm>
        </p:spPr>
        <p:txBody>
          <a:bodyPr/>
          <a:lstStyle>
            <a:lvl1pPr>
              <a:defRPr/>
            </a:lvl1pPr>
          </a:lstStyle>
          <a:p>
            <a:pPr>
              <a:defRPr/>
            </a:pPr>
            <a:endParaRPr lang="sv-S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p:txBody>
          <a:bodyPr/>
          <a:lstStyle>
            <a:lvl1pPr>
              <a:defRPr/>
            </a:lvl1pPr>
          </a:lstStyle>
          <a:p>
            <a:pPr>
              <a:defRPr/>
            </a:pPr>
            <a:fld id="{D5B85F6C-426D-428E-A674-E998E16273E4}" type="slidenum">
              <a:rPr lang="ja-JP" altLang="fr-FR"/>
              <a:pPr>
                <a:defRPr/>
              </a:pPr>
              <a:t>‹#›</a:t>
            </a:fld>
            <a:endParaRPr lang="fr-FR" altLang="ja-JP"/>
          </a:p>
        </p:txBody>
      </p:sp>
    </p:spTree>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p:txBody>
          <a:bodyPr/>
          <a:lstStyle>
            <a:lvl1pPr>
              <a:defRPr/>
            </a:lvl1pPr>
          </a:lstStyle>
          <a:p>
            <a:pPr>
              <a:defRPr/>
            </a:pPr>
            <a:fld id="{9439A7FF-B4D5-44EB-8224-F9BD7353A2F8}" type="slidenum">
              <a:rPr lang="ja-JP" altLang="fr-FR"/>
              <a:pPr>
                <a:defRPr/>
              </a:pPr>
              <a:t>‹#›</a:t>
            </a:fld>
            <a:endParaRPr lang="fr-FR" altLang="ja-JP"/>
          </a:p>
        </p:txBody>
      </p:sp>
    </p:spTree>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p:txBody>
          <a:bodyPr/>
          <a:lstStyle>
            <a:lvl1pPr>
              <a:defRPr/>
            </a:lvl1pPr>
          </a:lstStyle>
          <a:p>
            <a:pPr>
              <a:defRPr/>
            </a:pPr>
            <a:fld id="{2ECF5666-6675-4543-92C5-09DDB73F4132}" type="slidenum">
              <a:rPr lang="ja-JP" altLang="fr-FR"/>
              <a:pPr>
                <a:defRPr/>
              </a:pPr>
              <a:t>‹#›</a:t>
            </a:fld>
            <a:endParaRPr lang="fr-FR" altLang="ja-JP"/>
          </a:p>
        </p:txBody>
      </p:sp>
    </p:spTree>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p:txBody>
          <a:bodyPr/>
          <a:lstStyle>
            <a:lvl1pPr>
              <a:defRPr/>
            </a:lvl1pPr>
          </a:lstStyle>
          <a:p>
            <a:pPr>
              <a:defRPr/>
            </a:pPr>
            <a:fld id="{DACD9240-9466-4FEB-AF5D-3E29656BDD8A}" type="slidenum">
              <a:rPr lang="ja-JP" altLang="fr-FR"/>
              <a:pPr>
                <a:defRPr/>
              </a:pPr>
              <a:t>‹#›</a:t>
            </a:fld>
            <a:endParaRPr lang="fr-FR" altLang="ja-JP"/>
          </a:p>
        </p:txBody>
      </p:sp>
    </p:spTree>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Espace réservé du numéro de diapositive 2"/>
          <p:cNvSpPr>
            <a:spLocks noGrp="1"/>
          </p:cNvSpPr>
          <p:nvPr>
            <p:ph type="sldNum" sz="quarter" idx="10"/>
          </p:nvPr>
        </p:nvSpPr>
        <p:spPr>
          <a:xfrm>
            <a:off x="352425" y="6619875"/>
            <a:ext cx="392113" cy="207963"/>
          </a:xfrm>
        </p:spPr>
        <p:txBody>
          <a:bodyPr/>
          <a:lstStyle>
            <a:lvl1pPr>
              <a:defRPr/>
            </a:lvl1pPr>
          </a:lstStyle>
          <a:p>
            <a:pPr>
              <a:defRPr/>
            </a:pPr>
            <a:fld id="{EA92651C-BC61-4E1C-BFC5-C6ECF22A0C04}" type="slidenum">
              <a:rPr lang="sv-SE"/>
              <a:pPr>
                <a:defRPr/>
              </a:pPr>
              <a:t>‹#›</a:t>
            </a:fld>
            <a:endParaRPr lang="sv-SE"/>
          </a:p>
        </p:txBody>
      </p:sp>
      <p:sp>
        <p:nvSpPr>
          <p:cNvPr id="4" name="Espace réservé de la date 3"/>
          <p:cNvSpPr>
            <a:spLocks noGrp="1"/>
          </p:cNvSpPr>
          <p:nvPr>
            <p:ph type="dt" sz="half" idx="11"/>
          </p:nvPr>
        </p:nvSpPr>
        <p:spPr>
          <a:xfrm>
            <a:off x="588963" y="6618288"/>
            <a:ext cx="2701925" cy="209550"/>
          </a:xfrm>
        </p:spPr>
        <p:txBody>
          <a:bodyPr/>
          <a:lstStyle>
            <a:lvl1pPr>
              <a:defRPr/>
            </a:lvl1pPr>
          </a:lstStyle>
          <a:p>
            <a:pPr>
              <a:defRPr/>
            </a:pPr>
            <a:endParaRPr lang="sv-S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458F82BA-E973-401D-887C-86206E8EA5FF}" type="slidenum">
              <a:rPr lang="ja-JP" altLang="fr-FR"/>
              <a:pPr>
                <a:defRPr/>
              </a:pPr>
              <a:t>‹#›</a:t>
            </a:fld>
            <a:endParaRPr lang="fr-FR" altLang="ja-JP"/>
          </a:p>
        </p:txBody>
      </p:sp>
    </p:spTree>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2pPr>
              <a:buFont typeface="Wingdings" pitchFamily="2" charset="2"/>
              <a:buChar char="ü"/>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F49BC364-0814-46A5-9CFD-64E0E0F4E0B0}" type="slidenum">
              <a:rPr lang="ja-JP" altLang="fr-FR"/>
              <a:pPr>
                <a:defRPr/>
              </a:pPr>
              <a:t>‹#›</a:t>
            </a:fld>
            <a:endParaRPr lang="fr-FR" altLang="ja-JP"/>
          </a:p>
        </p:txBody>
      </p:sp>
    </p:spTree>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F54AA3CF-F1CE-4445-9C42-DFE2CC8880FC}" type="slidenum">
              <a:rPr lang="ja-JP" altLang="fr-FR"/>
              <a:pPr>
                <a:defRPr/>
              </a:pPr>
              <a:t>‹#›</a:t>
            </a:fld>
            <a:endParaRPr lang="fr-FR" altLang="ja-JP"/>
          </a:p>
        </p:txBody>
      </p:sp>
    </p:spTree>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900C5388-EC88-4058-928C-4EAB6188F445}" type="slidenum">
              <a:rPr lang="ja-JP" altLang="fr-FR"/>
              <a:pPr>
                <a:defRPr/>
              </a:pPr>
              <a:t>‹#›</a:t>
            </a:fld>
            <a:endParaRPr lang="fr-FR" altLang="ja-JP"/>
          </a:p>
        </p:txBody>
      </p:sp>
    </p:spTree>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9" name="Rectangle 6"/>
          <p:cNvSpPr>
            <a:spLocks noGrp="1" noChangeArrowheads="1"/>
          </p:cNvSpPr>
          <p:nvPr>
            <p:ph type="sldNum" sz="quarter" idx="12"/>
          </p:nvPr>
        </p:nvSpPr>
        <p:spPr>
          <a:ln/>
        </p:spPr>
        <p:txBody>
          <a:bodyPr/>
          <a:lstStyle>
            <a:lvl1pPr>
              <a:defRPr/>
            </a:lvl1pPr>
          </a:lstStyle>
          <a:p>
            <a:pPr>
              <a:defRPr/>
            </a:pPr>
            <a:fld id="{C8F245FF-3F75-4719-871E-EB1691C4FD86}" type="slidenum">
              <a:rPr lang="ja-JP" altLang="fr-FR"/>
              <a:pPr>
                <a:defRPr/>
              </a:pPr>
              <a:t>‹#›</a:t>
            </a:fld>
            <a:endParaRPr lang="fr-FR" altLang="ja-JP"/>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5DF93A30-8A4B-4B4C-A51B-95B481D30073}" type="slidenum">
              <a:rPr lang="ja-JP" altLang="fr-FR"/>
              <a:pPr>
                <a:defRPr/>
              </a:pPr>
              <a:t>‹#›</a:t>
            </a:fld>
            <a:endParaRPr lang="fr-FR" altLang="ja-JP"/>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5" name="Rectangle 6"/>
          <p:cNvSpPr>
            <a:spLocks noGrp="1" noChangeArrowheads="1"/>
          </p:cNvSpPr>
          <p:nvPr>
            <p:ph type="sldNum" sz="quarter" idx="12"/>
          </p:nvPr>
        </p:nvSpPr>
        <p:spPr>
          <a:ln/>
        </p:spPr>
        <p:txBody>
          <a:bodyPr/>
          <a:lstStyle>
            <a:lvl1pPr>
              <a:defRPr/>
            </a:lvl1pPr>
          </a:lstStyle>
          <a:p>
            <a:pPr>
              <a:defRPr/>
            </a:pPr>
            <a:fld id="{31CE6AFF-9705-4BB4-8398-6C79FFB3B06F}" type="slidenum">
              <a:rPr lang="ja-JP" altLang="fr-FR"/>
              <a:pPr>
                <a:defRPr/>
              </a:pPr>
              <a:t>‹#›</a:t>
            </a:fld>
            <a:endParaRPr lang="fr-FR" altLang="ja-JP"/>
          </a:p>
        </p:txBody>
      </p:sp>
    </p:spTree>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4" name="Rectangle 6"/>
          <p:cNvSpPr>
            <a:spLocks noGrp="1" noChangeArrowheads="1"/>
          </p:cNvSpPr>
          <p:nvPr>
            <p:ph type="sldNum" sz="quarter" idx="12"/>
          </p:nvPr>
        </p:nvSpPr>
        <p:spPr>
          <a:ln/>
        </p:spPr>
        <p:txBody>
          <a:bodyPr/>
          <a:lstStyle>
            <a:lvl1pPr>
              <a:defRPr/>
            </a:lvl1pPr>
          </a:lstStyle>
          <a:p>
            <a:pPr>
              <a:defRPr/>
            </a:pPr>
            <a:fld id="{CB579559-62F5-43EB-9B1F-5E3337D0EF85}" type="slidenum">
              <a:rPr lang="ja-JP" altLang="fr-FR"/>
              <a:pPr>
                <a:defRPr/>
              </a:pPr>
              <a:t>‹#›</a:t>
            </a:fld>
            <a:endParaRPr lang="fr-FR" altLang="ja-JP"/>
          </a:p>
        </p:txBody>
      </p:sp>
    </p:spTree>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438C5B04-51FA-415B-99CC-8F15CCB3DC22}" type="slidenum">
              <a:rPr lang="ja-JP" altLang="fr-FR"/>
              <a:pPr>
                <a:defRPr/>
              </a:pPr>
              <a:t>‹#›</a:t>
            </a:fld>
            <a:endParaRPr lang="fr-FR" altLang="ja-JP"/>
          </a:p>
        </p:txBody>
      </p:sp>
    </p:spTree>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1E9C2220-ED84-425B-A4F4-921AD13BE618}" type="slidenum">
              <a:rPr lang="ja-JP" altLang="fr-FR"/>
              <a:pPr>
                <a:defRPr/>
              </a:pPr>
              <a:t>‹#›</a:t>
            </a:fld>
            <a:endParaRPr lang="fr-FR" altLang="ja-JP"/>
          </a:p>
        </p:txBody>
      </p:sp>
    </p:spTree>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C7C03849-E0AD-4838-80F3-9149D9662837}" type="slidenum">
              <a:rPr lang="ja-JP" altLang="fr-FR"/>
              <a:pPr>
                <a:defRPr/>
              </a:pPr>
              <a:t>‹#›</a:t>
            </a:fld>
            <a:endParaRPr lang="fr-FR" altLang="ja-JP"/>
          </a:p>
        </p:txBody>
      </p:sp>
    </p:spTree>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8B8846CD-F6FD-4E9B-9FD1-7FAF4031550A}" type="slidenum">
              <a:rPr lang="ja-JP" altLang="fr-FR"/>
              <a:pPr>
                <a:defRPr/>
              </a:pPr>
              <a:t>‹#›</a:t>
            </a:fld>
            <a:endParaRPr lang="fr-FR" altLang="ja-JP"/>
          </a:p>
        </p:txBody>
      </p:sp>
    </p:spTree>
  </p:cSld>
  <p:clrMapOvr>
    <a:masterClrMapping/>
  </p:clrMapOvr>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EF708F69-11AE-48BD-9DD6-5AC030EC5A77}" type="slidenum">
              <a:rPr lang="ja-JP" altLang="fr-FR"/>
              <a:pPr>
                <a:defRPr/>
              </a:pPr>
              <a:t>‹#›</a:t>
            </a:fld>
            <a:endParaRPr lang="fr-FR" altLang="ja-JP"/>
          </a:p>
        </p:txBody>
      </p:sp>
    </p:spTree>
  </p:cSld>
  <p:clrMapOvr>
    <a:masterClrMapping/>
  </p:clrMapOvr>
  <p:hf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5CF09621-97F6-447C-B603-7AD69DE68464}" type="slidenum">
              <a:rPr lang="ja-JP" altLang="fr-FR"/>
              <a:pPr>
                <a:defRPr/>
              </a:pPr>
              <a:t>‹#›</a:t>
            </a:fld>
            <a:endParaRPr lang="fr-FR" altLang="ja-JP"/>
          </a:p>
        </p:txBody>
      </p:sp>
    </p:spTree>
  </p:cSld>
  <p:clrMapOvr>
    <a:masterClrMapping/>
  </p:clrMapOvr>
  <p:hf hdr="0" ftr="0" dt="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GB"/>
          </a:p>
        </p:txBody>
      </p:sp>
      <p:sp>
        <p:nvSpPr>
          <p:cNvPr id="4" name="Espace réservé de la date 3"/>
          <p:cNvSpPr>
            <a:spLocks noGrp="1"/>
          </p:cNvSpPr>
          <p:nvPr>
            <p:ph type="dt" sz="half" idx="10"/>
          </p:nvPr>
        </p:nvSpPr>
        <p:spPr/>
        <p:txBody>
          <a:bodyPr/>
          <a:lstStyle>
            <a:lvl1pPr>
              <a:defRPr/>
            </a:lvl1pPr>
          </a:lstStyle>
          <a:p>
            <a:pPr>
              <a:defRPr/>
            </a:pPr>
            <a:fld id="{327B7050-2152-4DD4-867F-098EA29E6099}"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E47B83C9-3BE6-4AFE-A52C-2C65A771F7E6}" type="slidenum">
              <a:rPr lang="en-GB"/>
              <a:pPr>
                <a:defRPr/>
              </a:pPr>
              <a:t>‹#›</a:t>
            </a:fld>
            <a:endParaRPr lang="en-GB"/>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42546CB7-8119-4B8A-8C40-C210CC43C0F9}"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754EC9F7-F600-4327-8248-E311D6719893}"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2pPr>
              <a:buFont typeface="Wingdings" pitchFamily="2" charset="2"/>
              <a:buChar char="ü"/>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88FE6888-7743-481A-951E-A6ABB0EFD045}" type="slidenum">
              <a:rPr lang="ja-JP" altLang="fr-FR"/>
              <a:pPr>
                <a:defRPr/>
              </a:pPr>
              <a:t>‹#›</a:t>
            </a:fld>
            <a:endParaRPr lang="fr-FR" altLang="ja-JP"/>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10568BE1-4CF1-42E8-950B-9929F878EF77}"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8D4CAD1C-7205-4FD4-A7D4-1B521A46D2B5}" type="slidenum">
              <a:rPr lang="en-GB"/>
              <a:pPr>
                <a:defRPr/>
              </a:pPr>
              <a:t>‹#›</a:t>
            </a:fld>
            <a:endParaRPr lang="en-GB"/>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3"/>
          <p:cNvSpPr>
            <a:spLocks noGrp="1"/>
          </p:cNvSpPr>
          <p:nvPr>
            <p:ph type="dt" sz="half" idx="10"/>
          </p:nvPr>
        </p:nvSpPr>
        <p:spPr/>
        <p:txBody>
          <a:bodyPr/>
          <a:lstStyle>
            <a:lvl1pPr>
              <a:defRPr/>
            </a:lvl1pPr>
          </a:lstStyle>
          <a:p>
            <a:pPr>
              <a:defRPr/>
            </a:pPr>
            <a:fld id="{83B40110-63CD-4774-B642-8DDE1165D309}"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EC6D3EC6-20D9-4577-97A4-F4E2FCD735D8}" type="slidenum">
              <a:rPr lang="en-GB"/>
              <a:pPr>
                <a:defRPr/>
              </a:pPr>
              <a:t>‹#›</a:t>
            </a:fld>
            <a:endParaRPr lang="en-GB"/>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3"/>
          <p:cNvSpPr>
            <a:spLocks noGrp="1"/>
          </p:cNvSpPr>
          <p:nvPr>
            <p:ph type="dt" sz="half" idx="10"/>
          </p:nvPr>
        </p:nvSpPr>
        <p:spPr/>
        <p:txBody>
          <a:bodyPr/>
          <a:lstStyle>
            <a:lvl1pPr>
              <a:defRPr/>
            </a:lvl1pPr>
          </a:lstStyle>
          <a:p>
            <a:pPr>
              <a:defRPr/>
            </a:pPr>
            <a:fld id="{593D285B-7CAD-431A-9D0F-3FDB7507D4D4}" type="datetimeFigureOut">
              <a:rPr lang="fr-FR"/>
              <a:pPr>
                <a:defRPr/>
              </a:pPr>
              <a:t>11/12/2008</a:t>
            </a:fld>
            <a:endParaRPr lang="en-GB"/>
          </a:p>
        </p:txBody>
      </p:sp>
      <p:sp>
        <p:nvSpPr>
          <p:cNvPr id="8" name="Espace réservé du pied de page 4"/>
          <p:cNvSpPr>
            <a:spLocks noGrp="1"/>
          </p:cNvSpPr>
          <p:nvPr>
            <p:ph type="ftr" sz="quarter" idx="11"/>
          </p:nvPr>
        </p:nvSpPr>
        <p:spPr/>
        <p:txBody>
          <a:bodyPr/>
          <a:lstStyle>
            <a:lvl1pPr>
              <a:defRPr/>
            </a:lvl1pPr>
          </a:lstStyle>
          <a:p>
            <a:pPr>
              <a:defRPr/>
            </a:pPr>
            <a:endParaRPr lang="en-GB"/>
          </a:p>
        </p:txBody>
      </p:sp>
      <p:sp>
        <p:nvSpPr>
          <p:cNvPr id="9" name="Espace réservé du numéro de diapositive 5"/>
          <p:cNvSpPr>
            <a:spLocks noGrp="1"/>
          </p:cNvSpPr>
          <p:nvPr>
            <p:ph type="sldNum" sz="quarter" idx="12"/>
          </p:nvPr>
        </p:nvSpPr>
        <p:spPr/>
        <p:txBody>
          <a:bodyPr/>
          <a:lstStyle>
            <a:lvl1pPr>
              <a:defRPr/>
            </a:lvl1pPr>
          </a:lstStyle>
          <a:p>
            <a:pPr>
              <a:defRPr/>
            </a:pPr>
            <a:fld id="{8F9067A4-D5AF-413F-B230-C3C30C904BDC}" type="slidenum">
              <a:rPr lang="en-GB"/>
              <a:pPr>
                <a:defRPr/>
              </a:pPr>
              <a:t>‹#›</a:t>
            </a:fld>
            <a:endParaRPr lang="en-GB"/>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e la date 3"/>
          <p:cNvSpPr>
            <a:spLocks noGrp="1"/>
          </p:cNvSpPr>
          <p:nvPr>
            <p:ph type="dt" sz="half" idx="10"/>
          </p:nvPr>
        </p:nvSpPr>
        <p:spPr/>
        <p:txBody>
          <a:bodyPr/>
          <a:lstStyle>
            <a:lvl1pPr>
              <a:defRPr/>
            </a:lvl1pPr>
          </a:lstStyle>
          <a:p>
            <a:pPr>
              <a:defRPr/>
            </a:pPr>
            <a:fld id="{C0213E47-EB97-493D-BC19-E670417C2460}" type="datetimeFigureOut">
              <a:rPr lang="fr-FR"/>
              <a:pPr>
                <a:defRPr/>
              </a:pPr>
              <a:t>11/12/2008</a:t>
            </a:fld>
            <a:endParaRPr lang="en-GB"/>
          </a:p>
        </p:txBody>
      </p:sp>
      <p:sp>
        <p:nvSpPr>
          <p:cNvPr id="4" name="Espace réservé du pied de page 4"/>
          <p:cNvSpPr>
            <a:spLocks noGrp="1"/>
          </p:cNvSpPr>
          <p:nvPr>
            <p:ph type="ftr" sz="quarter" idx="11"/>
          </p:nvPr>
        </p:nvSpPr>
        <p:spPr/>
        <p:txBody>
          <a:bodyPr/>
          <a:lstStyle>
            <a:lvl1pPr>
              <a:defRPr/>
            </a:lvl1pPr>
          </a:lstStyle>
          <a:p>
            <a:pPr>
              <a:defRPr/>
            </a:pPr>
            <a:endParaRPr lang="en-GB"/>
          </a:p>
        </p:txBody>
      </p:sp>
      <p:sp>
        <p:nvSpPr>
          <p:cNvPr id="5" name="Espace réservé du numéro de diapositive 5"/>
          <p:cNvSpPr>
            <a:spLocks noGrp="1"/>
          </p:cNvSpPr>
          <p:nvPr>
            <p:ph type="sldNum" sz="quarter" idx="12"/>
          </p:nvPr>
        </p:nvSpPr>
        <p:spPr/>
        <p:txBody>
          <a:bodyPr/>
          <a:lstStyle>
            <a:lvl1pPr>
              <a:defRPr/>
            </a:lvl1pPr>
          </a:lstStyle>
          <a:p>
            <a:pPr>
              <a:defRPr/>
            </a:pPr>
            <a:fld id="{97C11370-A1AB-408D-8098-C4D1675379ED}" type="slidenum">
              <a:rPr lang="en-GB"/>
              <a:pPr>
                <a:defRPr/>
              </a:pPr>
              <a:t>‹#›</a:t>
            </a:fld>
            <a:endParaRPr lang="en-GB"/>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7D583F05-D393-443E-9C07-03DF82F39ABA}" type="datetimeFigureOut">
              <a:rPr lang="fr-FR"/>
              <a:pPr>
                <a:defRPr/>
              </a:pPr>
              <a:t>11/12/2008</a:t>
            </a:fld>
            <a:endParaRPr lang="en-GB"/>
          </a:p>
        </p:txBody>
      </p:sp>
      <p:sp>
        <p:nvSpPr>
          <p:cNvPr id="3" name="Espace réservé du pied de page 4"/>
          <p:cNvSpPr>
            <a:spLocks noGrp="1"/>
          </p:cNvSpPr>
          <p:nvPr>
            <p:ph type="ftr" sz="quarter" idx="11"/>
          </p:nvPr>
        </p:nvSpPr>
        <p:spPr/>
        <p:txBody>
          <a:bodyPr/>
          <a:lstStyle>
            <a:lvl1pPr>
              <a:defRPr/>
            </a:lvl1pPr>
          </a:lstStyle>
          <a:p>
            <a:pPr>
              <a:defRPr/>
            </a:pPr>
            <a:endParaRPr lang="en-GB"/>
          </a:p>
        </p:txBody>
      </p:sp>
      <p:sp>
        <p:nvSpPr>
          <p:cNvPr id="4" name="Espace réservé du numéro de diapositive 5"/>
          <p:cNvSpPr>
            <a:spLocks noGrp="1"/>
          </p:cNvSpPr>
          <p:nvPr>
            <p:ph type="sldNum" sz="quarter" idx="12"/>
          </p:nvPr>
        </p:nvSpPr>
        <p:spPr/>
        <p:txBody>
          <a:bodyPr/>
          <a:lstStyle>
            <a:lvl1pPr>
              <a:defRPr/>
            </a:lvl1pPr>
          </a:lstStyle>
          <a:p>
            <a:pPr>
              <a:defRPr/>
            </a:pPr>
            <a:fld id="{648FF272-4355-4AA8-B455-A4DEF30808DB}" type="slidenum">
              <a:rPr lang="en-GB"/>
              <a:pPr>
                <a:defRPr/>
              </a:pPr>
              <a:t>‹#›</a:t>
            </a:fld>
            <a:endParaRPr lang="en-GB"/>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1C7539-9301-4EB2-8D22-B3EC9577DBD6}"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1FC7B60B-AC60-4CE4-9720-A57098689BE9}" type="slidenum">
              <a:rPr lang="en-GB"/>
              <a:pPr>
                <a:defRPr/>
              </a:pPr>
              <a:t>‹#›</a:t>
            </a:fld>
            <a:endParaRPr lang="en-GB"/>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2AFF2FA-8776-4FE6-9621-2BBCD7AB9730}"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F95B0914-99D2-4D8B-A617-581FEEAE93A0}" type="slidenum">
              <a:rPr lang="en-GB"/>
              <a:pPr>
                <a:defRPr/>
              </a:pPr>
              <a:t>‹#›</a:t>
            </a:fld>
            <a:endParaRPr lang="en-GB"/>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56C9AE99-397A-41B2-80B5-675607594418}"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273F661C-C18F-4B5F-A01A-453A71E20D02}" type="slidenum">
              <a:rPr lang="en-GB"/>
              <a:pPr>
                <a:defRPr/>
              </a:pPr>
              <a:t>‹#›</a:t>
            </a:fld>
            <a:endParaRPr lang="en-GB"/>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C2E77EAA-308A-48D5-B8E5-D49E8A5A7F53}"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91B6CB70-EF55-4173-BEF9-EB78D837BAD6}" type="slidenum">
              <a:rPr lang="en-GB"/>
              <a:pPr>
                <a:defRPr/>
              </a:pPr>
              <a:t>‹#›</a:t>
            </a:fld>
            <a:endParaRPr lang="en-GB"/>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ja-JP"/>
          </a:p>
        </p:txBody>
      </p:sp>
      <p:sp>
        <p:nvSpPr>
          <p:cNvPr id="5" name="Espace réservé du pied de page 4"/>
          <p:cNvSpPr>
            <a:spLocks noGrp="1"/>
          </p:cNvSpPr>
          <p:nvPr>
            <p:ph type="ftr" sz="quarter" idx="11"/>
          </p:nvPr>
        </p:nvSpPr>
        <p:spPr/>
        <p:txBody>
          <a:bodyPr/>
          <a:lstStyle>
            <a:lvl1pPr>
              <a:defRPr/>
            </a:lvl1pPr>
          </a:lstStyle>
          <a:p>
            <a:pPr>
              <a:defRPr/>
            </a:pPr>
            <a:endParaRPr lang="fr-FR" altLang="ja-JP"/>
          </a:p>
        </p:txBody>
      </p:sp>
      <p:sp>
        <p:nvSpPr>
          <p:cNvPr id="6" name="Espace réservé du numéro de diapositive 5"/>
          <p:cNvSpPr>
            <a:spLocks noGrp="1"/>
          </p:cNvSpPr>
          <p:nvPr>
            <p:ph type="sldNum" sz="quarter" idx="12"/>
          </p:nvPr>
        </p:nvSpPr>
        <p:spPr/>
        <p:txBody>
          <a:bodyPr/>
          <a:lstStyle>
            <a:lvl1pPr>
              <a:defRPr/>
            </a:lvl1pPr>
          </a:lstStyle>
          <a:p>
            <a:pPr>
              <a:defRPr/>
            </a:pPr>
            <a:fld id="{61858464-E9E7-48AD-A2DC-80E78B27A9D3}" type="slidenum">
              <a:rPr lang="ja-JP" altLang="fr-FR"/>
              <a:pPr>
                <a:defRPr/>
              </a:pPr>
              <a:t>‹#›</a:t>
            </a:fld>
            <a:endParaRPr lang="fr-FR" altLang="ja-JP"/>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8CD999-70B5-4528-B9E1-92D27AFB59FA}" type="slidenum">
              <a:rPr lang="ja-JP" altLang="fr-FR"/>
              <a:pPr>
                <a:defRPr/>
              </a:pPr>
              <a:t>‹#›</a:t>
            </a:fld>
            <a:endParaRPr lang="fr-FR" altLang="ja-JP"/>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ja-JP"/>
          </a:p>
        </p:txBody>
      </p:sp>
      <p:sp>
        <p:nvSpPr>
          <p:cNvPr id="5" name="Espace réservé du pied de page 4"/>
          <p:cNvSpPr>
            <a:spLocks noGrp="1"/>
          </p:cNvSpPr>
          <p:nvPr>
            <p:ph type="ftr" sz="quarter" idx="11"/>
          </p:nvPr>
        </p:nvSpPr>
        <p:spPr/>
        <p:txBody>
          <a:bodyPr/>
          <a:lstStyle>
            <a:lvl1pPr>
              <a:defRPr/>
            </a:lvl1pPr>
          </a:lstStyle>
          <a:p>
            <a:pPr>
              <a:defRPr/>
            </a:pPr>
            <a:endParaRPr lang="fr-FR" altLang="ja-JP"/>
          </a:p>
        </p:txBody>
      </p:sp>
      <p:sp>
        <p:nvSpPr>
          <p:cNvPr id="6" name="Espace réservé du numéro de diapositive 5"/>
          <p:cNvSpPr>
            <a:spLocks noGrp="1"/>
          </p:cNvSpPr>
          <p:nvPr>
            <p:ph type="sldNum" sz="quarter" idx="12"/>
          </p:nvPr>
        </p:nvSpPr>
        <p:spPr/>
        <p:txBody>
          <a:bodyPr/>
          <a:lstStyle>
            <a:lvl1pPr>
              <a:defRPr/>
            </a:lvl1pPr>
          </a:lstStyle>
          <a:p>
            <a:pPr>
              <a:defRPr/>
            </a:pPr>
            <a:fld id="{1ED53D12-24F0-45FF-8D96-C0F69D21CD53}" type="slidenum">
              <a:rPr lang="ja-JP" altLang="fr-FR"/>
              <a:pPr>
                <a:defRPr/>
              </a:pPr>
              <a:t>‹#›</a:t>
            </a:fld>
            <a:endParaRPr lang="fr-FR" altLang="ja-JP"/>
          </a:p>
        </p:txBody>
      </p:sp>
    </p:spTree>
  </p:cSld>
  <p:clrMapOvr>
    <a:masterClrMapping/>
  </p:clrMapOvr>
  <p:hf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ltLang="ja-JP"/>
          </a:p>
        </p:txBody>
      </p:sp>
      <p:sp>
        <p:nvSpPr>
          <p:cNvPr id="5" name="Espace réservé du pied de page 4"/>
          <p:cNvSpPr>
            <a:spLocks noGrp="1"/>
          </p:cNvSpPr>
          <p:nvPr>
            <p:ph type="ftr" sz="quarter" idx="11"/>
          </p:nvPr>
        </p:nvSpPr>
        <p:spPr/>
        <p:txBody>
          <a:bodyPr/>
          <a:lstStyle>
            <a:lvl1pPr>
              <a:defRPr/>
            </a:lvl1pPr>
          </a:lstStyle>
          <a:p>
            <a:pPr>
              <a:defRPr/>
            </a:pPr>
            <a:endParaRPr lang="fr-FR" altLang="ja-JP"/>
          </a:p>
        </p:txBody>
      </p:sp>
      <p:sp>
        <p:nvSpPr>
          <p:cNvPr id="6" name="Espace réservé du numéro de diapositive 5"/>
          <p:cNvSpPr>
            <a:spLocks noGrp="1"/>
          </p:cNvSpPr>
          <p:nvPr>
            <p:ph type="sldNum" sz="quarter" idx="12"/>
          </p:nvPr>
        </p:nvSpPr>
        <p:spPr/>
        <p:txBody>
          <a:bodyPr/>
          <a:lstStyle>
            <a:lvl1pPr>
              <a:defRPr/>
            </a:lvl1pPr>
          </a:lstStyle>
          <a:p>
            <a:pPr>
              <a:defRPr/>
            </a:pPr>
            <a:fld id="{514424B1-A1C8-4CF3-A79A-E026A0A0AE8C}" type="slidenum">
              <a:rPr lang="ja-JP" altLang="fr-FR"/>
              <a:pPr>
                <a:defRPr/>
              </a:pPr>
              <a:t>‹#›</a:t>
            </a:fld>
            <a:endParaRPr lang="fr-FR" altLang="ja-JP"/>
          </a:p>
        </p:txBody>
      </p:sp>
    </p:spTree>
  </p:cSld>
  <p:clrMapOvr>
    <a:masterClrMapping/>
  </p:clrMapOvr>
  <p:hf hdr="0" ftr="0" dt="0"/>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pPr>
              <a:defRPr/>
            </a:pPr>
            <a:endParaRPr lang="fr-FR" altLang="ja-JP"/>
          </a:p>
        </p:txBody>
      </p:sp>
      <p:sp>
        <p:nvSpPr>
          <p:cNvPr id="6" name="Espace réservé du pied de page 5"/>
          <p:cNvSpPr>
            <a:spLocks noGrp="1"/>
          </p:cNvSpPr>
          <p:nvPr>
            <p:ph type="ftr" sz="quarter" idx="11"/>
          </p:nvPr>
        </p:nvSpPr>
        <p:spPr/>
        <p:txBody>
          <a:bodyPr/>
          <a:lstStyle>
            <a:lvl1pPr>
              <a:defRPr/>
            </a:lvl1pPr>
          </a:lstStyle>
          <a:p>
            <a:pPr>
              <a:defRPr/>
            </a:pPr>
            <a:endParaRPr lang="fr-FR" altLang="ja-JP"/>
          </a:p>
        </p:txBody>
      </p:sp>
      <p:sp>
        <p:nvSpPr>
          <p:cNvPr id="7" name="Espace réservé du numéro de diapositive 6"/>
          <p:cNvSpPr>
            <a:spLocks noGrp="1"/>
          </p:cNvSpPr>
          <p:nvPr>
            <p:ph type="sldNum" sz="quarter" idx="12"/>
          </p:nvPr>
        </p:nvSpPr>
        <p:spPr/>
        <p:txBody>
          <a:bodyPr/>
          <a:lstStyle>
            <a:lvl1pPr>
              <a:defRPr/>
            </a:lvl1pPr>
          </a:lstStyle>
          <a:p>
            <a:pPr>
              <a:defRPr/>
            </a:pPr>
            <a:fld id="{6FFA0CC2-F065-4660-B8C5-8D637985F874}" type="slidenum">
              <a:rPr lang="ja-JP" altLang="fr-FR"/>
              <a:pPr>
                <a:defRPr/>
              </a:pPr>
              <a:t>‹#›</a:t>
            </a:fld>
            <a:endParaRPr lang="fr-FR" altLang="ja-JP"/>
          </a:p>
        </p:txBody>
      </p:sp>
    </p:spTree>
  </p:cSld>
  <p:clrMapOvr>
    <a:masterClrMapping/>
  </p:clrMapOvr>
  <p:hf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pPr>
              <a:defRPr/>
            </a:pPr>
            <a:endParaRPr lang="fr-FR" altLang="ja-JP"/>
          </a:p>
        </p:txBody>
      </p:sp>
      <p:sp>
        <p:nvSpPr>
          <p:cNvPr id="8" name="Espace réservé du pied de page 7"/>
          <p:cNvSpPr>
            <a:spLocks noGrp="1"/>
          </p:cNvSpPr>
          <p:nvPr>
            <p:ph type="ftr" sz="quarter" idx="11"/>
          </p:nvPr>
        </p:nvSpPr>
        <p:spPr/>
        <p:txBody>
          <a:bodyPr/>
          <a:lstStyle>
            <a:lvl1pPr>
              <a:defRPr/>
            </a:lvl1pPr>
          </a:lstStyle>
          <a:p>
            <a:pPr>
              <a:defRPr/>
            </a:pPr>
            <a:endParaRPr lang="fr-FR" altLang="ja-JP"/>
          </a:p>
        </p:txBody>
      </p:sp>
      <p:sp>
        <p:nvSpPr>
          <p:cNvPr id="9" name="Espace réservé du numéro de diapositive 8"/>
          <p:cNvSpPr>
            <a:spLocks noGrp="1"/>
          </p:cNvSpPr>
          <p:nvPr>
            <p:ph type="sldNum" sz="quarter" idx="12"/>
          </p:nvPr>
        </p:nvSpPr>
        <p:spPr/>
        <p:txBody>
          <a:bodyPr/>
          <a:lstStyle>
            <a:lvl1pPr>
              <a:defRPr/>
            </a:lvl1pPr>
          </a:lstStyle>
          <a:p>
            <a:pPr>
              <a:defRPr/>
            </a:pPr>
            <a:fld id="{7D67C4A3-4F48-4402-8C3F-A41B87B4557E}" type="slidenum">
              <a:rPr lang="ja-JP" altLang="fr-FR"/>
              <a:pPr>
                <a:defRPr/>
              </a:pPr>
              <a:t>‹#›</a:t>
            </a:fld>
            <a:endParaRPr lang="fr-FR" altLang="ja-JP"/>
          </a:p>
        </p:txBody>
      </p:sp>
    </p:spTree>
  </p:cSld>
  <p:clrMapOvr>
    <a:masterClrMapping/>
  </p:clrMapOvr>
  <p:hf hdr="0" ftr="0" dt="0"/>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pPr>
              <a:defRPr/>
            </a:pPr>
            <a:endParaRPr lang="fr-FR" altLang="ja-JP"/>
          </a:p>
        </p:txBody>
      </p:sp>
      <p:sp>
        <p:nvSpPr>
          <p:cNvPr id="4" name="Espace réservé du pied de page 3"/>
          <p:cNvSpPr>
            <a:spLocks noGrp="1"/>
          </p:cNvSpPr>
          <p:nvPr>
            <p:ph type="ftr" sz="quarter" idx="11"/>
          </p:nvPr>
        </p:nvSpPr>
        <p:spPr/>
        <p:txBody>
          <a:bodyPr/>
          <a:lstStyle>
            <a:lvl1pPr>
              <a:defRPr/>
            </a:lvl1pPr>
          </a:lstStyle>
          <a:p>
            <a:pPr>
              <a:defRPr/>
            </a:pPr>
            <a:endParaRPr lang="fr-FR" altLang="ja-JP"/>
          </a:p>
        </p:txBody>
      </p:sp>
      <p:sp>
        <p:nvSpPr>
          <p:cNvPr id="5" name="Espace réservé du numéro de diapositive 4"/>
          <p:cNvSpPr>
            <a:spLocks noGrp="1"/>
          </p:cNvSpPr>
          <p:nvPr>
            <p:ph type="sldNum" sz="quarter" idx="12"/>
          </p:nvPr>
        </p:nvSpPr>
        <p:spPr/>
        <p:txBody>
          <a:bodyPr/>
          <a:lstStyle>
            <a:lvl1pPr>
              <a:defRPr/>
            </a:lvl1pPr>
          </a:lstStyle>
          <a:p>
            <a:pPr>
              <a:defRPr/>
            </a:pPr>
            <a:fld id="{5A6B06FD-3AF1-40D9-9A82-F8BF7194757D}" type="slidenum">
              <a:rPr lang="ja-JP" altLang="fr-FR"/>
              <a:pPr>
                <a:defRPr/>
              </a:pPr>
              <a:t>‹#›</a:t>
            </a:fld>
            <a:endParaRPr lang="fr-FR" altLang="ja-JP"/>
          </a:p>
        </p:txBody>
      </p:sp>
    </p:spTree>
  </p:cSld>
  <p:clrMapOvr>
    <a:masterClrMapping/>
  </p:clrMapOvr>
  <p:hf hdr="0" ftr="0" dt="0"/>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endParaRPr lang="fr-FR" altLang="ja-JP"/>
          </a:p>
        </p:txBody>
      </p:sp>
      <p:sp>
        <p:nvSpPr>
          <p:cNvPr id="3" name="Espace réservé du pied de page 2"/>
          <p:cNvSpPr>
            <a:spLocks noGrp="1"/>
          </p:cNvSpPr>
          <p:nvPr>
            <p:ph type="ftr" sz="quarter" idx="11"/>
          </p:nvPr>
        </p:nvSpPr>
        <p:spPr/>
        <p:txBody>
          <a:bodyPr/>
          <a:lstStyle>
            <a:lvl1pPr>
              <a:defRPr/>
            </a:lvl1pPr>
          </a:lstStyle>
          <a:p>
            <a:pPr>
              <a:defRPr/>
            </a:pPr>
            <a:endParaRPr lang="fr-FR" altLang="ja-JP"/>
          </a:p>
        </p:txBody>
      </p:sp>
      <p:sp>
        <p:nvSpPr>
          <p:cNvPr id="4" name="Espace réservé du numéro de diapositive 3"/>
          <p:cNvSpPr>
            <a:spLocks noGrp="1"/>
          </p:cNvSpPr>
          <p:nvPr>
            <p:ph type="sldNum" sz="quarter" idx="12"/>
          </p:nvPr>
        </p:nvSpPr>
        <p:spPr/>
        <p:txBody>
          <a:bodyPr/>
          <a:lstStyle>
            <a:lvl1pPr>
              <a:defRPr/>
            </a:lvl1pPr>
          </a:lstStyle>
          <a:p>
            <a:pPr>
              <a:defRPr/>
            </a:pPr>
            <a:fld id="{5F70C2C3-6FBF-44A5-A61B-145FE3C0CB21}" type="slidenum">
              <a:rPr lang="ja-JP" altLang="fr-FR"/>
              <a:pPr>
                <a:defRPr/>
              </a:pPr>
              <a:t>‹#›</a:t>
            </a:fld>
            <a:endParaRPr lang="fr-FR" altLang="ja-JP"/>
          </a:p>
        </p:txBody>
      </p:sp>
    </p:spTree>
  </p:cSld>
  <p:clrMapOvr>
    <a:masterClrMapping/>
  </p:clrMapOvr>
  <p:hf hdr="0" ftr="0" dt="0"/>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altLang="ja-JP"/>
          </a:p>
        </p:txBody>
      </p:sp>
      <p:sp>
        <p:nvSpPr>
          <p:cNvPr id="6" name="Espace réservé du pied de page 5"/>
          <p:cNvSpPr>
            <a:spLocks noGrp="1"/>
          </p:cNvSpPr>
          <p:nvPr>
            <p:ph type="ftr" sz="quarter" idx="11"/>
          </p:nvPr>
        </p:nvSpPr>
        <p:spPr/>
        <p:txBody>
          <a:bodyPr/>
          <a:lstStyle>
            <a:lvl1pPr>
              <a:defRPr/>
            </a:lvl1pPr>
          </a:lstStyle>
          <a:p>
            <a:pPr>
              <a:defRPr/>
            </a:pPr>
            <a:endParaRPr lang="fr-FR" altLang="ja-JP"/>
          </a:p>
        </p:txBody>
      </p:sp>
      <p:sp>
        <p:nvSpPr>
          <p:cNvPr id="7" name="Espace réservé du numéro de diapositive 6"/>
          <p:cNvSpPr>
            <a:spLocks noGrp="1"/>
          </p:cNvSpPr>
          <p:nvPr>
            <p:ph type="sldNum" sz="quarter" idx="12"/>
          </p:nvPr>
        </p:nvSpPr>
        <p:spPr/>
        <p:txBody>
          <a:bodyPr/>
          <a:lstStyle>
            <a:lvl1pPr>
              <a:defRPr/>
            </a:lvl1pPr>
          </a:lstStyle>
          <a:p>
            <a:pPr>
              <a:defRPr/>
            </a:pPr>
            <a:fld id="{B707FC7C-DF7C-471A-AE7F-1A9228C0008A}" type="slidenum">
              <a:rPr lang="ja-JP" altLang="fr-FR"/>
              <a:pPr>
                <a:defRPr/>
              </a:pPr>
              <a:t>‹#›</a:t>
            </a:fld>
            <a:endParaRPr lang="fr-FR" altLang="ja-JP"/>
          </a:p>
        </p:txBody>
      </p:sp>
    </p:spTree>
  </p:cSld>
  <p:clrMapOvr>
    <a:masterClrMapping/>
  </p:clrMapOvr>
  <p:hf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endParaRPr lang="fr-FR" altLang="ja-JP"/>
          </a:p>
        </p:txBody>
      </p:sp>
      <p:sp>
        <p:nvSpPr>
          <p:cNvPr id="6" name="Espace réservé du pied de page 5"/>
          <p:cNvSpPr>
            <a:spLocks noGrp="1"/>
          </p:cNvSpPr>
          <p:nvPr>
            <p:ph type="ftr" sz="quarter" idx="11"/>
          </p:nvPr>
        </p:nvSpPr>
        <p:spPr/>
        <p:txBody>
          <a:bodyPr/>
          <a:lstStyle>
            <a:lvl1pPr>
              <a:defRPr/>
            </a:lvl1pPr>
          </a:lstStyle>
          <a:p>
            <a:pPr>
              <a:defRPr/>
            </a:pPr>
            <a:endParaRPr lang="fr-FR" altLang="ja-JP"/>
          </a:p>
        </p:txBody>
      </p:sp>
      <p:sp>
        <p:nvSpPr>
          <p:cNvPr id="7" name="Espace réservé du numéro de diapositive 6"/>
          <p:cNvSpPr>
            <a:spLocks noGrp="1"/>
          </p:cNvSpPr>
          <p:nvPr>
            <p:ph type="sldNum" sz="quarter" idx="12"/>
          </p:nvPr>
        </p:nvSpPr>
        <p:spPr/>
        <p:txBody>
          <a:bodyPr/>
          <a:lstStyle>
            <a:lvl1pPr>
              <a:defRPr/>
            </a:lvl1pPr>
          </a:lstStyle>
          <a:p>
            <a:pPr>
              <a:defRPr/>
            </a:pPr>
            <a:fld id="{943BF9BF-3023-4700-9FC4-84886CC8E8DB}" type="slidenum">
              <a:rPr lang="ja-JP" altLang="fr-FR"/>
              <a:pPr>
                <a:defRPr/>
              </a:pPr>
              <a:t>‹#›</a:t>
            </a:fld>
            <a:endParaRPr lang="fr-FR" altLang="ja-JP"/>
          </a:p>
        </p:txBody>
      </p:sp>
    </p:spTree>
  </p:cSld>
  <p:clrMapOvr>
    <a:masterClrMapping/>
  </p:clrMapOvr>
  <p:hf hdr="0" ftr="0" dt="0"/>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ja-JP"/>
          </a:p>
        </p:txBody>
      </p:sp>
      <p:sp>
        <p:nvSpPr>
          <p:cNvPr id="5" name="Espace réservé du pied de page 4"/>
          <p:cNvSpPr>
            <a:spLocks noGrp="1"/>
          </p:cNvSpPr>
          <p:nvPr>
            <p:ph type="ftr" sz="quarter" idx="11"/>
          </p:nvPr>
        </p:nvSpPr>
        <p:spPr/>
        <p:txBody>
          <a:bodyPr/>
          <a:lstStyle>
            <a:lvl1pPr>
              <a:defRPr/>
            </a:lvl1pPr>
          </a:lstStyle>
          <a:p>
            <a:pPr>
              <a:defRPr/>
            </a:pPr>
            <a:endParaRPr lang="fr-FR" altLang="ja-JP"/>
          </a:p>
        </p:txBody>
      </p:sp>
      <p:sp>
        <p:nvSpPr>
          <p:cNvPr id="6" name="Espace réservé du numéro de diapositive 5"/>
          <p:cNvSpPr>
            <a:spLocks noGrp="1"/>
          </p:cNvSpPr>
          <p:nvPr>
            <p:ph type="sldNum" sz="quarter" idx="12"/>
          </p:nvPr>
        </p:nvSpPr>
        <p:spPr/>
        <p:txBody>
          <a:bodyPr/>
          <a:lstStyle>
            <a:lvl1pPr>
              <a:defRPr/>
            </a:lvl1pPr>
          </a:lstStyle>
          <a:p>
            <a:pPr>
              <a:defRPr/>
            </a:pPr>
            <a:fld id="{C6370D34-F7E9-4936-8D80-E0F4D3820699}" type="slidenum">
              <a:rPr lang="ja-JP" altLang="fr-FR"/>
              <a:pPr>
                <a:defRPr/>
              </a:pPr>
              <a:t>‹#›</a:t>
            </a:fld>
            <a:endParaRPr lang="fr-FR" altLang="ja-JP"/>
          </a:p>
        </p:txBody>
      </p:sp>
    </p:spTree>
  </p:cSld>
  <p:clrMapOvr>
    <a:masterClrMapping/>
  </p:clrMapOvr>
  <p:hf hdr="0" ftr="0" dt="0"/>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ltLang="ja-JP"/>
          </a:p>
        </p:txBody>
      </p:sp>
      <p:sp>
        <p:nvSpPr>
          <p:cNvPr id="5" name="Espace réservé du pied de page 4"/>
          <p:cNvSpPr>
            <a:spLocks noGrp="1"/>
          </p:cNvSpPr>
          <p:nvPr>
            <p:ph type="ftr" sz="quarter" idx="11"/>
          </p:nvPr>
        </p:nvSpPr>
        <p:spPr/>
        <p:txBody>
          <a:bodyPr/>
          <a:lstStyle>
            <a:lvl1pPr>
              <a:defRPr/>
            </a:lvl1pPr>
          </a:lstStyle>
          <a:p>
            <a:pPr>
              <a:defRPr/>
            </a:pPr>
            <a:endParaRPr lang="fr-FR" altLang="ja-JP"/>
          </a:p>
        </p:txBody>
      </p:sp>
      <p:sp>
        <p:nvSpPr>
          <p:cNvPr id="6" name="Espace réservé du numéro de diapositive 5"/>
          <p:cNvSpPr>
            <a:spLocks noGrp="1"/>
          </p:cNvSpPr>
          <p:nvPr>
            <p:ph type="sldNum" sz="quarter" idx="12"/>
          </p:nvPr>
        </p:nvSpPr>
        <p:spPr/>
        <p:txBody>
          <a:bodyPr/>
          <a:lstStyle>
            <a:lvl1pPr>
              <a:defRPr/>
            </a:lvl1pPr>
          </a:lstStyle>
          <a:p>
            <a:pPr>
              <a:defRPr/>
            </a:pPr>
            <a:fld id="{A6971003-FB27-4228-923E-CD94E38A4B1A}" type="slidenum">
              <a:rPr lang="ja-JP" altLang="fr-FR"/>
              <a:pPr>
                <a:defRPr/>
              </a:pPr>
              <a:t>‹#›</a:t>
            </a:fld>
            <a:endParaRPr lang="fr-FR" altLang="ja-JP"/>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0D3ABEB0-5753-4C7B-9186-2792F7713823}" type="slidenum">
              <a:rPr lang="ja-JP" altLang="fr-FR"/>
              <a:pPr>
                <a:defRPr/>
              </a:pPr>
              <a:t>‹#›</a:t>
            </a:fld>
            <a:endParaRPr lang="fr-FR" altLang="ja-JP"/>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7255691-3F33-490F-BE35-08A55303B26C}" type="slidenum">
              <a:rPr lang="en-GB"/>
              <a:pPr>
                <a:defRPr/>
              </a:pPr>
              <a:t>‹#›</a:t>
            </a:fld>
            <a:endParaRPr lang="en-GB"/>
          </a:p>
        </p:txBody>
      </p:sp>
    </p:spTree>
  </p:cSld>
  <p:clrMapOvr>
    <a:masterClrMapping/>
  </p:clrMapOvr>
  <p:hf hdr="0" ftr="0" dt="0"/>
</p:sldLayout>
</file>

<file path=ppt/slideLayouts/slideLayout161.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D179A95-BDD2-4A35-88A9-A8BEDC71225D}" type="slidenum">
              <a:rPr lang="en-GB"/>
              <a:pPr>
                <a:defRPr/>
              </a:pPr>
              <a:t>‹#›</a:t>
            </a:fld>
            <a:endParaRPr lang="en-GB"/>
          </a:p>
        </p:txBody>
      </p:sp>
    </p:spTree>
  </p:cSld>
  <p:clrMapOvr>
    <a:masterClrMapping/>
  </p:clrMapOvr>
  <p:hf hdr="0" ftr="0" dt="0"/>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GB"/>
          </a:p>
        </p:txBody>
      </p:sp>
      <p:sp>
        <p:nvSpPr>
          <p:cNvPr id="4" name="Espace réservé de la date 3"/>
          <p:cNvSpPr>
            <a:spLocks noGrp="1"/>
          </p:cNvSpPr>
          <p:nvPr>
            <p:ph type="dt" sz="half" idx="10"/>
          </p:nvPr>
        </p:nvSpPr>
        <p:spPr/>
        <p:txBody>
          <a:bodyPr/>
          <a:lstStyle>
            <a:lvl1pPr>
              <a:defRPr/>
            </a:lvl1pPr>
          </a:lstStyle>
          <a:p>
            <a:pPr>
              <a:defRPr/>
            </a:pPr>
            <a:fld id="{09A66EAB-A138-4970-9AEA-E159E6FBAE10}"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49C44F19-313F-4B51-893C-41AAB6B182E2}" type="slidenum">
              <a:rPr lang="en-GB"/>
              <a:pPr>
                <a:defRPr/>
              </a:pPr>
              <a:t>‹#›</a:t>
            </a:fld>
            <a:endParaRPr lang="en-GB"/>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535DD8DA-5954-4D12-9CD7-7BF01C512A50}"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F8F80B7D-F461-48C2-992D-FC6DBB1912BE}" type="slidenum">
              <a:rPr lang="en-GB"/>
              <a:pPr>
                <a:defRPr/>
              </a:pPr>
              <a:t>‹#›</a:t>
            </a:fld>
            <a:endParaRPr lang="en-GB"/>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5151C2B-DFB3-4B2C-AB7E-F040E9983998}"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12195F36-7760-47A6-9A46-C53925C9053B}" type="slidenum">
              <a:rPr lang="en-GB"/>
              <a:pPr>
                <a:defRPr/>
              </a:pPr>
              <a:t>‹#›</a:t>
            </a:fld>
            <a:endParaRPr lang="en-GB"/>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3"/>
          <p:cNvSpPr>
            <a:spLocks noGrp="1"/>
          </p:cNvSpPr>
          <p:nvPr>
            <p:ph type="dt" sz="half" idx="10"/>
          </p:nvPr>
        </p:nvSpPr>
        <p:spPr/>
        <p:txBody>
          <a:bodyPr/>
          <a:lstStyle>
            <a:lvl1pPr>
              <a:defRPr/>
            </a:lvl1pPr>
          </a:lstStyle>
          <a:p>
            <a:pPr>
              <a:defRPr/>
            </a:pPr>
            <a:fld id="{1ADA8196-4789-4855-9124-B15958B348B3}"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C1C58D8C-3D60-41B2-99FE-93C1C2C12792}" type="slidenum">
              <a:rPr lang="en-GB"/>
              <a:pPr>
                <a:defRPr/>
              </a:pPr>
              <a:t>‹#›</a:t>
            </a:fld>
            <a:endParaRPr lang="en-GB"/>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3"/>
          <p:cNvSpPr>
            <a:spLocks noGrp="1"/>
          </p:cNvSpPr>
          <p:nvPr>
            <p:ph type="dt" sz="half" idx="10"/>
          </p:nvPr>
        </p:nvSpPr>
        <p:spPr/>
        <p:txBody>
          <a:bodyPr/>
          <a:lstStyle>
            <a:lvl1pPr>
              <a:defRPr/>
            </a:lvl1pPr>
          </a:lstStyle>
          <a:p>
            <a:pPr>
              <a:defRPr/>
            </a:pPr>
            <a:fld id="{FA1CC2A2-F0D4-4954-AF0D-74A0CB612B14}" type="datetimeFigureOut">
              <a:rPr lang="fr-FR"/>
              <a:pPr>
                <a:defRPr/>
              </a:pPr>
              <a:t>11/12/2008</a:t>
            </a:fld>
            <a:endParaRPr lang="en-GB"/>
          </a:p>
        </p:txBody>
      </p:sp>
      <p:sp>
        <p:nvSpPr>
          <p:cNvPr id="8" name="Espace réservé du pied de page 4"/>
          <p:cNvSpPr>
            <a:spLocks noGrp="1"/>
          </p:cNvSpPr>
          <p:nvPr>
            <p:ph type="ftr" sz="quarter" idx="11"/>
          </p:nvPr>
        </p:nvSpPr>
        <p:spPr/>
        <p:txBody>
          <a:bodyPr/>
          <a:lstStyle>
            <a:lvl1pPr>
              <a:defRPr/>
            </a:lvl1pPr>
          </a:lstStyle>
          <a:p>
            <a:pPr>
              <a:defRPr/>
            </a:pPr>
            <a:endParaRPr lang="en-GB"/>
          </a:p>
        </p:txBody>
      </p:sp>
      <p:sp>
        <p:nvSpPr>
          <p:cNvPr id="9" name="Espace réservé du numéro de diapositive 5"/>
          <p:cNvSpPr>
            <a:spLocks noGrp="1"/>
          </p:cNvSpPr>
          <p:nvPr>
            <p:ph type="sldNum" sz="quarter" idx="12"/>
          </p:nvPr>
        </p:nvSpPr>
        <p:spPr/>
        <p:txBody>
          <a:bodyPr/>
          <a:lstStyle>
            <a:lvl1pPr>
              <a:defRPr/>
            </a:lvl1pPr>
          </a:lstStyle>
          <a:p>
            <a:pPr>
              <a:defRPr/>
            </a:pPr>
            <a:fld id="{14DF9F2C-CA59-4822-B6A0-D37BFD58AE60}" type="slidenum">
              <a:rPr lang="en-GB"/>
              <a:pPr>
                <a:defRPr/>
              </a:pPr>
              <a:t>‹#›</a:t>
            </a:fld>
            <a:endParaRPr lang="en-GB"/>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e la date 3"/>
          <p:cNvSpPr>
            <a:spLocks noGrp="1"/>
          </p:cNvSpPr>
          <p:nvPr>
            <p:ph type="dt" sz="half" idx="10"/>
          </p:nvPr>
        </p:nvSpPr>
        <p:spPr/>
        <p:txBody>
          <a:bodyPr/>
          <a:lstStyle>
            <a:lvl1pPr>
              <a:defRPr/>
            </a:lvl1pPr>
          </a:lstStyle>
          <a:p>
            <a:pPr>
              <a:defRPr/>
            </a:pPr>
            <a:fld id="{CE257099-5BE7-4D15-9D02-08BE71939DDB}" type="datetimeFigureOut">
              <a:rPr lang="fr-FR"/>
              <a:pPr>
                <a:defRPr/>
              </a:pPr>
              <a:t>11/12/2008</a:t>
            </a:fld>
            <a:endParaRPr lang="en-GB"/>
          </a:p>
        </p:txBody>
      </p:sp>
      <p:sp>
        <p:nvSpPr>
          <p:cNvPr id="4" name="Espace réservé du pied de page 4"/>
          <p:cNvSpPr>
            <a:spLocks noGrp="1"/>
          </p:cNvSpPr>
          <p:nvPr>
            <p:ph type="ftr" sz="quarter" idx="11"/>
          </p:nvPr>
        </p:nvSpPr>
        <p:spPr/>
        <p:txBody>
          <a:bodyPr/>
          <a:lstStyle>
            <a:lvl1pPr>
              <a:defRPr/>
            </a:lvl1pPr>
          </a:lstStyle>
          <a:p>
            <a:pPr>
              <a:defRPr/>
            </a:pPr>
            <a:endParaRPr lang="en-GB"/>
          </a:p>
        </p:txBody>
      </p:sp>
      <p:sp>
        <p:nvSpPr>
          <p:cNvPr id="5" name="Espace réservé du numéro de diapositive 5"/>
          <p:cNvSpPr>
            <a:spLocks noGrp="1"/>
          </p:cNvSpPr>
          <p:nvPr>
            <p:ph type="sldNum" sz="quarter" idx="12"/>
          </p:nvPr>
        </p:nvSpPr>
        <p:spPr/>
        <p:txBody>
          <a:bodyPr/>
          <a:lstStyle>
            <a:lvl1pPr>
              <a:defRPr/>
            </a:lvl1pPr>
          </a:lstStyle>
          <a:p>
            <a:pPr>
              <a:defRPr/>
            </a:pPr>
            <a:fld id="{A3E93733-4843-4FCC-9525-3E089DF19C56}" type="slidenum">
              <a:rPr lang="en-GB"/>
              <a:pPr>
                <a:defRPr/>
              </a:pPr>
              <a:t>‹#›</a:t>
            </a:fld>
            <a:endParaRPr lang="en-GB"/>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00AF756-BFA0-4476-8A1A-09D063E92F3A}" type="datetimeFigureOut">
              <a:rPr lang="fr-FR"/>
              <a:pPr>
                <a:defRPr/>
              </a:pPr>
              <a:t>11/12/2008</a:t>
            </a:fld>
            <a:endParaRPr lang="en-GB"/>
          </a:p>
        </p:txBody>
      </p:sp>
      <p:sp>
        <p:nvSpPr>
          <p:cNvPr id="3" name="Espace réservé du pied de page 4"/>
          <p:cNvSpPr>
            <a:spLocks noGrp="1"/>
          </p:cNvSpPr>
          <p:nvPr>
            <p:ph type="ftr" sz="quarter" idx="11"/>
          </p:nvPr>
        </p:nvSpPr>
        <p:spPr/>
        <p:txBody>
          <a:bodyPr/>
          <a:lstStyle>
            <a:lvl1pPr>
              <a:defRPr/>
            </a:lvl1pPr>
          </a:lstStyle>
          <a:p>
            <a:pPr>
              <a:defRPr/>
            </a:pPr>
            <a:endParaRPr lang="en-GB"/>
          </a:p>
        </p:txBody>
      </p:sp>
      <p:sp>
        <p:nvSpPr>
          <p:cNvPr id="4" name="Espace réservé du numéro de diapositive 5"/>
          <p:cNvSpPr>
            <a:spLocks noGrp="1"/>
          </p:cNvSpPr>
          <p:nvPr>
            <p:ph type="sldNum" sz="quarter" idx="12"/>
          </p:nvPr>
        </p:nvSpPr>
        <p:spPr/>
        <p:txBody>
          <a:bodyPr/>
          <a:lstStyle>
            <a:lvl1pPr>
              <a:defRPr/>
            </a:lvl1pPr>
          </a:lstStyle>
          <a:p>
            <a:pPr>
              <a:defRPr/>
            </a:pPr>
            <a:fld id="{0A23EC09-273B-456C-AEB7-B8A834B63F2A}" type="slidenum">
              <a:rPr lang="en-GB"/>
              <a:pPr>
                <a:defRPr/>
              </a:pPr>
              <a:t>‹#›</a:t>
            </a:fld>
            <a:endParaRPr lang="en-GB"/>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E386621-6324-4375-83A3-3AD2B2F1020D}"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8725DCD1-26ED-473A-B861-7D679CBB7C26}"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9" name="Rectangle 6"/>
          <p:cNvSpPr>
            <a:spLocks noGrp="1" noChangeArrowheads="1"/>
          </p:cNvSpPr>
          <p:nvPr>
            <p:ph type="sldNum" sz="quarter" idx="12"/>
          </p:nvPr>
        </p:nvSpPr>
        <p:spPr>
          <a:ln/>
        </p:spPr>
        <p:txBody>
          <a:bodyPr/>
          <a:lstStyle>
            <a:lvl1pPr>
              <a:defRPr/>
            </a:lvl1pPr>
          </a:lstStyle>
          <a:p>
            <a:pPr>
              <a:defRPr/>
            </a:pPr>
            <a:fld id="{1940C112-5A3A-40AD-8E38-66F1C0EB39BD}" type="slidenum">
              <a:rPr lang="ja-JP" altLang="fr-FR"/>
              <a:pPr>
                <a:defRPr/>
              </a:pPr>
              <a:t>‹#›</a:t>
            </a:fld>
            <a:endParaRPr lang="fr-FR" altLang="ja-JP"/>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DA8A6B2-1BCC-4D5A-877D-ECD49E4C1BDF}"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4696F89C-3AAE-48C6-B96C-398639DB80DF}" type="slidenum">
              <a:rPr lang="en-GB"/>
              <a:pPr>
                <a:defRPr/>
              </a:pPr>
              <a:t>‹#›</a:t>
            </a:fld>
            <a:endParaRPr lang="en-GB"/>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57447D8E-95DA-4ACC-AF1B-B6FAD9C2A112}"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BC8C571D-D11A-4599-A5DE-C0BE4CF1A5C2}" type="slidenum">
              <a:rPr lang="en-GB"/>
              <a:pPr>
                <a:defRPr/>
              </a:pPr>
              <a:t>‹#›</a:t>
            </a:fld>
            <a:endParaRPr lang="en-GB"/>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F99989E5-6EC0-4985-942D-7E8B43CF7F32}"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24B6AA08-BF1B-4006-9F7E-0A9026864CF8}"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5" name="Rectangle 6"/>
          <p:cNvSpPr>
            <a:spLocks noGrp="1" noChangeArrowheads="1"/>
          </p:cNvSpPr>
          <p:nvPr>
            <p:ph type="sldNum" sz="quarter" idx="12"/>
          </p:nvPr>
        </p:nvSpPr>
        <p:spPr>
          <a:ln/>
        </p:spPr>
        <p:txBody>
          <a:bodyPr/>
          <a:lstStyle>
            <a:lvl1pPr>
              <a:defRPr/>
            </a:lvl1pPr>
          </a:lstStyle>
          <a:p>
            <a:pPr>
              <a:defRPr/>
            </a:pPr>
            <a:fld id="{F4CECC16-5900-42EA-815A-464A6415E48E}" type="slidenum">
              <a:rPr lang="ja-JP" altLang="fr-FR"/>
              <a:pPr>
                <a:defRPr/>
              </a:pPr>
              <a:t>‹#›</a:t>
            </a:fld>
            <a:endParaRPr lang="fr-FR"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4" name="Rectangle 6"/>
          <p:cNvSpPr>
            <a:spLocks noGrp="1" noChangeArrowheads="1"/>
          </p:cNvSpPr>
          <p:nvPr>
            <p:ph type="sldNum" sz="quarter" idx="12"/>
          </p:nvPr>
        </p:nvSpPr>
        <p:spPr>
          <a:ln/>
        </p:spPr>
        <p:txBody>
          <a:bodyPr/>
          <a:lstStyle>
            <a:lvl1pPr>
              <a:defRPr/>
            </a:lvl1pPr>
          </a:lstStyle>
          <a:p>
            <a:pPr>
              <a:defRPr/>
            </a:pPr>
            <a:fld id="{67E53EEE-AFEF-4F04-82B5-10EBD09F4156}" type="slidenum">
              <a:rPr lang="ja-JP" altLang="fr-FR"/>
              <a:pPr>
                <a:defRPr/>
              </a:pPr>
              <a:t>‹#›</a:t>
            </a:fld>
            <a:endParaRPr lang="fr-FR"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62FA523-01E1-413F-AC05-B936BB8091E2}"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F9298BDE-4C62-4FB0-815F-F217718F231D}" type="slidenum">
              <a:rPr lang="ja-JP" altLang="fr-FR"/>
              <a:pPr>
                <a:defRPr/>
              </a:pPr>
              <a:t>‹#›</a:t>
            </a:fld>
            <a:endParaRPr lang="fr-FR"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B56434-F1D9-4D00-A013-0BFA4CA3408D}" type="slidenum">
              <a:rPr lang="ja-JP" altLang="fr-FR"/>
              <a:pPr>
                <a:defRPr/>
              </a:pPr>
              <a:t>‹#›</a:t>
            </a:fld>
            <a:endParaRPr lang="fr-FR"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DAB11ABD-30D9-405E-BD45-EB28B076AA48}" type="slidenum">
              <a:rPr lang="ja-JP" altLang="fr-FR"/>
              <a:pPr>
                <a:defRPr/>
              </a:pPr>
              <a:t>‹#›</a:t>
            </a:fld>
            <a:endParaRPr lang="fr-FR"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D947FC12-546A-450F-AE38-08817A213D9C}" type="slidenum">
              <a:rPr lang="ja-JP" altLang="fr-FR"/>
              <a:pPr>
                <a:defRPr/>
              </a:pPr>
              <a:t>‹#›</a:t>
            </a:fld>
            <a:endParaRPr lang="fr-FR"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0BF3A085-E4F0-4FCD-8245-2509E33BC56E}" type="slidenum">
              <a:rPr lang="ja-JP" altLang="fr-FR"/>
              <a:pPr>
                <a:defRPr/>
              </a:pPr>
              <a:t>‹#›</a:t>
            </a:fld>
            <a:endParaRPr lang="fr-FR"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33D7BF00-284E-4D56-BEBC-105A70FD7819}" type="slidenum">
              <a:rPr lang="ja-JP" altLang="fr-FR"/>
              <a:pPr>
                <a:defRPr/>
              </a:pPr>
              <a:t>‹#›</a:t>
            </a:fld>
            <a:endParaRPr lang="fr-FR"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Espace réservé du numéro de diapositive 2"/>
          <p:cNvSpPr>
            <a:spLocks noGrp="1"/>
          </p:cNvSpPr>
          <p:nvPr>
            <p:ph type="sldNum" sz="quarter" idx="10"/>
          </p:nvPr>
        </p:nvSpPr>
        <p:spPr>
          <a:xfrm>
            <a:off x="352425" y="6619875"/>
            <a:ext cx="392113" cy="207963"/>
          </a:xfrm>
        </p:spPr>
        <p:txBody>
          <a:bodyPr/>
          <a:lstStyle>
            <a:lvl1pPr>
              <a:defRPr/>
            </a:lvl1pPr>
          </a:lstStyle>
          <a:p>
            <a:pPr>
              <a:defRPr/>
            </a:pPr>
            <a:fld id="{17F86D26-A3B2-440C-94CE-CB451C77AC9E}" type="slidenum">
              <a:rPr lang="sv-SE"/>
              <a:pPr>
                <a:defRPr/>
              </a:pPr>
              <a:t>‹#›</a:t>
            </a:fld>
            <a:endParaRPr lang="sv-SE"/>
          </a:p>
        </p:txBody>
      </p:sp>
      <p:sp>
        <p:nvSpPr>
          <p:cNvPr id="4" name="Espace réservé de la date 3"/>
          <p:cNvSpPr>
            <a:spLocks noGrp="1"/>
          </p:cNvSpPr>
          <p:nvPr>
            <p:ph type="dt" sz="half" idx="11"/>
          </p:nvPr>
        </p:nvSpPr>
        <p:spPr>
          <a:xfrm>
            <a:off x="588963" y="6618288"/>
            <a:ext cx="2701925" cy="209550"/>
          </a:xfrm>
        </p:spPr>
        <p:txBody>
          <a:bodyPr/>
          <a:lstStyle>
            <a:lvl1pPr>
              <a:defRPr/>
            </a:lvl1pPr>
          </a:lstStyle>
          <a:p>
            <a:pPr>
              <a:defRPr/>
            </a:pPr>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GB"/>
          </a:p>
        </p:txBody>
      </p:sp>
      <p:sp>
        <p:nvSpPr>
          <p:cNvPr id="4" name="Espace réservé de la date 3"/>
          <p:cNvSpPr>
            <a:spLocks noGrp="1"/>
          </p:cNvSpPr>
          <p:nvPr>
            <p:ph type="dt" sz="half" idx="10"/>
          </p:nvPr>
        </p:nvSpPr>
        <p:spPr/>
        <p:txBody>
          <a:bodyPr/>
          <a:lstStyle>
            <a:lvl1pPr>
              <a:defRPr/>
            </a:lvl1pPr>
          </a:lstStyle>
          <a:p>
            <a:pPr>
              <a:defRPr/>
            </a:pPr>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466C8765-FB4E-493A-8578-6B29F5A70A02}"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B3EC79D6-AAD4-4C1A-B53D-58EFBD858A83}"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5779A05A-3A08-4707-87B9-FD78E3B9371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453AA7-E5DA-4B3A-999F-A62A21A2F616}"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3"/>
          <p:cNvSpPr>
            <a:spLocks noGrp="1"/>
          </p:cNvSpPr>
          <p:nvPr>
            <p:ph type="dt" sz="half" idx="10"/>
          </p:nvPr>
        </p:nvSpPr>
        <p:spPr/>
        <p:txBody>
          <a:bodyPr/>
          <a:lstStyle>
            <a:lvl1pPr>
              <a:defRPr/>
            </a:lvl1pPr>
          </a:lstStyle>
          <a:p>
            <a:pPr>
              <a:defRPr/>
            </a:pPr>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1B0C8CAF-BC75-4F5A-B65B-7E985F290BF9}"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3"/>
          <p:cNvSpPr>
            <a:spLocks noGrp="1"/>
          </p:cNvSpPr>
          <p:nvPr>
            <p:ph type="dt" sz="half" idx="10"/>
          </p:nvPr>
        </p:nvSpPr>
        <p:spPr/>
        <p:txBody>
          <a:bodyPr/>
          <a:lstStyle>
            <a:lvl1pPr>
              <a:defRPr/>
            </a:lvl1pPr>
          </a:lstStyle>
          <a:p>
            <a:pPr>
              <a:defRPr/>
            </a:pPr>
            <a:endParaRPr lang="en-GB"/>
          </a:p>
        </p:txBody>
      </p:sp>
      <p:sp>
        <p:nvSpPr>
          <p:cNvPr id="8" name="Espace réservé du pied de page 4"/>
          <p:cNvSpPr>
            <a:spLocks noGrp="1"/>
          </p:cNvSpPr>
          <p:nvPr>
            <p:ph type="ftr" sz="quarter" idx="11"/>
          </p:nvPr>
        </p:nvSpPr>
        <p:spPr/>
        <p:txBody>
          <a:bodyPr/>
          <a:lstStyle>
            <a:lvl1pPr>
              <a:defRPr/>
            </a:lvl1pPr>
          </a:lstStyle>
          <a:p>
            <a:pPr>
              <a:defRPr/>
            </a:pPr>
            <a:endParaRPr lang="en-GB"/>
          </a:p>
        </p:txBody>
      </p:sp>
      <p:sp>
        <p:nvSpPr>
          <p:cNvPr id="9" name="Espace réservé du numéro de diapositive 5"/>
          <p:cNvSpPr>
            <a:spLocks noGrp="1"/>
          </p:cNvSpPr>
          <p:nvPr>
            <p:ph type="sldNum" sz="quarter" idx="12"/>
          </p:nvPr>
        </p:nvSpPr>
        <p:spPr/>
        <p:txBody>
          <a:bodyPr/>
          <a:lstStyle>
            <a:lvl1pPr>
              <a:defRPr/>
            </a:lvl1pPr>
          </a:lstStyle>
          <a:p>
            <a:pPr>
              <a:defRPr/>
            </a:pPr>
            <a:fld id="{D16B9F7A-03ED-4976-819D-DFD61863BB01}"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e la date 3"/>
          <p:cNvSpPr>
            <a:spLocks noGrp="1"/>
          </p:cNvSpPr>
          <p:nvPr>
            <p:ph type="dt" sz="half" idx="10"/>
          </p:nvPr>
        </p:nvSpPr>
        <p:spPr/>
        <p:txBody>
          <a:bodyPr/>
          <a:lstStyle>
            <a:lvl1pPr>
              <a:defRPr/>
            </a:lvl1pPr>
          </a:lstStyle>
          <a:p>
            <a:pPr>
              <a:defRPr/>
            </a:pPr>
            <a:endParaRPr lang="en-GB"/>
          </a:p>
        </p:txBody>
      </p:sp>
      <p:sp>
        <p:nvSpPr>
          <p:cNvPr id="4" name="Espace réservé du pied de page 4"/>
          <p:cNvSpPr>
            <a:spLocks noGrp="1"/>
          </p:cNvSpPr>
          <p:nvPr>
            <p:ph type="ftr" sz="quarter" idx="11"/>
          </p:nvPr>
        </p:nvSpPr>
        <p:spPr/>
        <p:txBody>
          <a:bodyPr/>
          <a:lstStyle>
            <a:lvl1pPr>
              <a:defRPr/>
            </a:lvl1pPr>
          </a:lstStyle>
          <a:p>
            <a:pPr>
              <a:defRPr/>
            </a:pPr>
            <a:endParaRPr lang="en-GB"/>
          </a:p>
        </p:txBody>
      </p:sp>
      <p:sp>
        <p:nvSpPr>
          <p:cNvPr id="5" name="Espace réservé du numéro de diapositive 5"/>
          <p:cNvSpPr>
            <a:spLocks noGrp="1"/>
          </p:cNvSpPr>
          <p:nvPr>
            <p:ph type="sldNum" sz="quarter" idx="12"/>
          </p:nvPr>
        </p:nvSpPr>
        <p:spPr/>
        <p:txBody>
          <a:bodyPr/>
          <a:lstStyle>
            <a:lvl1pPr>
              <a:defRPr/>
            </a:lvl1pPr>
          </a:lstStyle>
          <a:p>
            <a:pPr>
              <a:defRPr/>
            </a:pPr>
            <a:fld id="{BB8791DF-A66A-4352-9EAE-D294D58A77BC}"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en-GB"/>
          </a:p>
        </p:txBody>
      </p:sp>
      <p:sp>
        <p:nvSpPr>
          <p:cNvPr id="3" name="Espace réservé du pied de page 4"/>
          <p:cNvSpPr>
            <a:spLocks noGrp="1"/>
          </p:cNvSpPr>
          <p:nvPr>
            <p:ph type="ftr" sz="quarter" idx="11"/>
          </p:nvPr>
        </p:nvSpPr>
        <p:spPr/>
        <p:txBody>
          <a:bodyPr/>
          <a:lstStyle>
            <a:lvl1pPr>
              <a:defRPr/>
            </a:lvl1pPr>
          </a:lstStyle>
          <a:p>
            <a:pPr>
              <a:defRPr/>
            </a:pPr>
            <a:endParaRPr lang="en-GB"/>
          </a:p>
        </p:txBody>
      </p:sp>
      <p:sp>
        <p:nvSpPr>
          <p:cNvPr id="4" name="Espace réservé du numéro de diapositive 5"/>
          <p:cNvSpPr>
            <a:spLocks noGrp="1"/>
          </p:cNvSpPr>
          <p:nvPr>
            <p:ph type="sldNum" sz="quarter" idx="12"/>
          </p:nvPr>
        </p:nvSpPr>
        <p:spPr/>
        <p:txBody>
          <a:bodyPr/>
          <a:lstStyle>
            <a:lvl1pPr>
              <a:defRPr/>
            </a:lvl1pPr>
          </a:lstStyle>
          <a:p>
            <a:pPr>
              <a:defRPr/>
            </a:pPr>
            <a:fld id="{455578D7-4CDC-4139-8583-594320C1D77B}"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DB966273-542F-4E2D-BBA8-C64C82C13CDA}"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609846CB-E36A-43DA-9010-83EF1B15BA07}"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B7A74F08-F9DF-4B0D-9626-414353941C53}"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78F4C157-D49D-4382-880B-EB8563C167B2}" type="slidenum">
              <a:rPr lang="en-GB"/>
              <a:pPr>
                <a:defRPr/>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Espace réservé du numéro de diapositive 2"/>
          <p:cNvSpPr>
            <a:spLocks noGrp="1"/>
          </p:cNvSpPr>
          <p:nvPr>
            <p:ph type="sldNum" sz="quarter" idx="10"/>
          </p:nvPr>
        </p:nvSpPr>
        <p:spPr>
          <a:xfrm>
            <a:off x="352425" y="6619875"/>
            <a:ext cx="392113" cy="207963"/>
          </a:xfrm>
        </p:spPr>
        <p:txBody>
          <a:bodyPr/>
          <a:lstStyle>
            <a:lvl1pPr>
              <a:defRPr/>
            </a:lvl1pPr>
          </a:lstStyle>
          <a:p>
            <a:pPr>
              <a:defRPr/>
            </a:pPr>
            <a:fld id="{C5DA0D01-FEEA-4364-8D59-32F18FF01D49}" type="slidenum">
              <a:rPr lang="sv-SE"/>
              <a:pPr>
                <a:defRPr/>
              </a:pPr>
              <a:t>‹#›</a:t>
            </a:fld>
            <a:endParaRPr lang="sv-SE"/>
          </a:p>
        </p:txBody>
      </p:sp>
      <p:sp>
        <p:nvSpPr>
          <p:cNvPr id="4" name="Espace réservé de la date 3"/>
          <p:cNvSpPr>
            <a:spLocks noGrp="1"/>
          </p:cNvSpPr>
          <p:nvPr>
            <p:ph type="dt" sz="half" idx="11"/>
          </p:nvPr>
        </p:nvSpPr>
        <p:spPr>
          <a:xfrm>
            <a:off x="588963" y="6618288"/>
            <a:ext cx="2701925" cy="209550"/>
          </a:xfrm>
        </p:spPr>
        <p:txBody>
          <a:bodyPr/>
          <a:lstStyle>
            <a:lvl1pPr>
              <a:defRPr/>
            </a:lvl1pPr>
          </a:lstStyle>
          <a:p>
            <a:pPr>
              <a:defRPr/>
            </a:pPr>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1FC4A3-99DF-46BB-877A-0C26B7A14C2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3CED43B-E5DC-4063-B1E6-C25EF86967A6}"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9EEF274-89F2-4E40-BBD6-E123F5F96B41}" type="slidenum">
              <a:rPr lang="en-GB"/>
              <a:pPr>
                <a:defRPr/>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F1DF8C1-3185-4301-9E88-01012D55142B}" type="slidenum">
              <a:rPr lang="en-GB"/>
              <a:pPr>
                <a:defRPr/>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4AAC0D3-FCC8-4CA9-B5BE-8B8BAA45FF9A}" type="slidenum">
              <a:rPr lang="en-GB"/>
              <a:pPr>
                <a:defRPr/>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8D0FEB8-B008-4F3E-8DDE-3112B96D3576}" type="slidenum">
              <a:rPr lang="en-GB"/>
              <a:pPr>
                <a:defRPr/>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0E2EFB0-766D-4F06-ACA1-3DC8FE4A82DB}" type="slidenum">
              <a:rPr lang="en-GB"/>
              <a:pPr>
                <a:defRPr/>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985750F-F077-4487-919A-7AA3966F2656}" type="slidenum">
              <a:rPr lang="en-GB"/>
              <a:pPr>
                <a:defRPr/>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C87A220-3E1E-4222-9D55-EA4C48E7632D}" type="slidenum">
              <a:rPr lang="en-GB"/>
              <a:pPr>
                <a:defRPr/>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1A688D-2A8E-40CA-B3D1-0C537D90CDB3}" type="slidenum">
              <a:rPr lang="en-GB"/>
              <a:pPr>
                <a:defRPr/>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B59DF43-D4FE-4A3F-951F-87E418F101FF}" type="slidenum">
              <a:rPr lang="en-GB"/>
              <a:pPr>
                <a:defRPr/>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985837-06E2-4773-B9C8-B2B469BE1DC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3FB1CC1-0874-4DE7-A9D2-7BACF5C90C7A}"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Espace réservé du numéro de diapositive 2"/>
          <p:cNvSpPr>
            <a:spLocks noGrp="1"/>
          </p:cNvSpPr>
          <p:nvPr>
            <p:ph type="sldNum" sz="quarter" idx="10"/>
          </p:nvPr>
        </p:nvSpPr>
        <p:spPr>
          <a:xfrm>
            <a:off x="352425" y="6619875"/>
            <a:ext cx="392113" cy="207963"/>
          </a:xfrm>
        </p:spPr>
        <p:txBody>
          <a:bodyPr/>
          <a:lstStyle>
            <a:lvl1pPr>
              <a:defRPr/>
            </a:lvl1pPr>
          </a:lstStyle>
          <a:p>
            <a:pPr>
              <a:defRPr/>
            </a:pPr>
            <a:fld id="{D5D6C73A-4BD3-41AD-A7B4-2C0EF5F1ED8C}" type="slidenum">
              <a:rPr lang="sv-SE"/>
              <a:pPr>
                <a:defRPr/>
              </a:pPr>
              <a:t>‹#›</a:t>
            </a:fld>
            <a:endParaRPr lang="sv-SE"/>
          </a:p>
        </p:txBody>
      </p:sp>
      <p:sp>
        <p:nvSpPr>
          <p:cNvPr id="4" name="Espace réservé de la date 3"/>
          <p:cNvSpPr>
            <a:spLocks noGrp="1"/>
          </p:cNvSpPr>
          <p:nvPr>
            <p:ph type="dt" sz="half" idx="11"/>
          </p:nvPr>
        </p:nvSpPr>
        <p:spPr>
          <a:xfrm>
            <a:off x="588963" y="6618288"/>
            <a:ext cx="2701925" cy="209550"/>
          </a:xfrm>
        </p:spPr>
        <p:txBody>
          <a:bodyPr/>
          <a:lstStyle>
            <a:lvl1pPr>
              <a:defRPr/>
            </a:lvl1pPr>
          </a:lstStyle>
          <a:p>
            <a:pPr>
              <a:defRPr/>
            </a:pPr>
            <a:endParaRPr lang="sv-S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468F2E-7A92-4669-B03F-0A3CDC1C05E3}" type="slidenum">
              <a:rPr lang="ja-JP" altLang="fr-FR"/>
              <a:pPr>
                <a:defRPr/>
              </a:pPr>
              <a:t>‹#›</a:t>
            </a:fld>
            <a:endParaRPr lang="fr-FR" altLang="ja-JP"/>
          </a:p>
        </p:txBody>
      </p:sp>
    </p:spTree>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2pPr>
              <a:buFont typeface="Wingdings" pitchFamily="2" charset="2"/>
              <a:buChar char="ü"/>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DFAC25C7-8591-4102-80A9-A2A27322ED30}" type="slidenum">
              <a:rPr lang="ja-JP" altLang="fr-FR"/>
              <a:pPr>
                <a:defRPr/>
              </a:pPr>
              <a:t>‹#›</a:t>
            </a:fld>
            <a:endParaRPr lang="fr-FR" altLang="ja-JP"/>
          </a:p>
        </p:txBody>
      </p:sp>
    </p:spTree>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47E46D98-94CA-4D7A-BB3F-9EF74B6B66A5}" type="slidenum">
              <a:rPr lang="ja-JP" altLang="fr-FR"/>
              <a:pPr>
                <a:defRPr/>
              </a:pPr>
              <a:t>‹#›</a:t>
            </a:fld>
            <a:endParaRPr lang="fr-FR" altLang="ja-JP"/>
          </a:p>
        </p:txBody>
      </p:sp>
    </p:spTree>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DA2B6C60-89E5-46AD-A919-0CE07A07CB89}" type="slidenum">
              <a:rPr lang="ja-JP" altLang="fr-FR"/>
              <a:pPr>
                <a:defRPr/>
              </a:pPr>
              <a:t>‹#›</a:t>
            </a:fld>
            <a:endParaRPr lang="fr-FR" altLang="ja-JP"/>
          </a:p>
        </p:txBody>
      </p:sp>
    </p:spTree>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9" name="Rectangle 6"/>
          <p:cNvSpPr>
            <a:spLocks noGrp="1" noChangeArrowheads="1"/>
          </p:cNvSpPr>
          <p:nvPr>
            <p:ph type="sldNum" sz="quarter" idx="12"/>
          </p:nvPr>
        </p:nvSpPr>
        <p:spPr>
          <a:ln/>
        </p:spPr>
        <p:txBody>
          <a:bodyPr/>
          <a:lstStyle>
            <a:lvl1pPr>
              <a:defRPr/>
            </a:lvl1pPr>
          </a:lstStyle>
          <a:p>
            <a:pPr>
              <a:defRPr/>
            </a:pPr>
            <a:fld id="{9CD010FD-6FEB-4949-9E49-0048404B5E8F}" type="slidenum">
              <a:rPr lang="ja-JP" altLang="fr-FR"/>
              <a:pPr>
                <a:defRPr/>
              </a:pPr>
              <a:t>‹#›</a:t>
            </a:fld>
            <a:endParaRPr lang="fr-FR" altLang="ja-JP"/>
          </a:p>
        </p:txBody>
      </p:sp>
    </p:spTree>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5" name="Rectangle 6"/>
          <p:cNvSpPr>
            <a:spLocks noGrp="1" noChangeArrowheads="1"/>
          </p:cNvSpPr>
          <p:nvPr>
            <p:ph type="sldNum" sz="quarter" idx="12"/>
          </p:nvPr>
        </p:nvSpPr>
        <p:spPr>
          <a:ln/>
        </p:spPr>
        <p:txBody>
          <a:bodyPr/>
          <a:lstStyle>
            <a:lvl1pPr>
              <a:defRPr/>
            </a:lvl1pPr>
          </a:lstStyle>
          <a:p>
            <a:pPr>
              <a:defRPr/>
            </a:pPr>
            <a:fld id="{4644AF4A-EA4B-4E13-8E4F-9000DE9E5B55}" type="slidenum">
              <a:rPr lang="ja-JP" altLang="fr-FR"/>
              <a:pPr>
                <a:defRPr/>
              </a:pPr>
              <a:t>‹#›</a:t>
            </a:fld>
            <a:endParaRPr lang="fr-FR" altLang="ja-JP"/>
          </a:p>
        </p:txBody>
      </p:sp>
    </p:spTree>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4" name="Rectangle 6"/>
          <p:cNvSpPr>
            <a:spLocks noGrp="1" noChangeArrowheads="1"/>
          </p:cNvSpPr>
          <p:nvPr>
            <p:ph type="sldNum" sz="quarter" idx="12"/>
          </p:nvPr>
        </p:nvSpPr>
        <p:spPr>
          <a:ln/>
        </p:spPr>
        <p:txBody>
          <a:bodyPr/>
          <a:lstStyle>
            <a:lvl1pPr>
              <a:defRPr/>
            </a:lvl1pPr>
          </a:lstStyle>
          <a:p>
            <a:pPr>
              <a:defRPr/>
            </a:pPr>
            <a:fld id="{B3A3E026-8EDA-4EC0-9DE2-F42B45F9DA22}" type="slidenum">
              <a:rPr lang="ja-JP" altLang="fr-FR"/>
              <a:pPr>
                <a:defRPr/>
              </a:pPr>
              <a:t>‹#›</a:t>
            </a:fld>
            <a:endParaRPr lang="fr-FR" altLang="ja-JP"/>
          </a:p>
        </p:txBody>
      </p:sp>
    </p:spTree>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344C95C8-AA2D-49E1-9402-2B69EF9B8131}" type="slidenum">
              <a:rPr lang="ja-JP" altLang="fr-FR"/>
              <a:pPr>
                <a:defRPr/>
              </a:pPr>
              <a:t>‹#›</a:t>
            </a:fld>
            <a:endParaRPr lang="fr-FR" altLang="ja-JP"/>
          </a:p>
        </p:txBody>
      </p:sp>
    </p:spTree>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83B4D69C-79F1-4180-8E7C-87098AC4C4CF}" type="slidenum">
              <a:rPr lang="ja-JP" altLang="fr-FR"/>
              <a:pPr>
                <a:defRPr/>
              </a:pPr>
              <a:t>‹#›</a:t>
            </a:fld>
            <a:endParaRPr lang="fr-FR" altLang="ja-JP"/>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927E9FE8-505E-4C07-993A-046222480985}"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4DFC67D5-9F68-4C34-97CE-61BE9B829DFE}" type="slidenum">
              <a:rPr lang="ja-JP" altLang="fr-FR"/>
              <a:pPr>
                <a:defRPr/>
              </a:pPr>
              <a:t>‹#›</a:t>
            </a:fld>
            <a:endParaRPr lang="fr-FR" altLang="ja-JP"/>
          </a:p>
        </p:txBody>
      </p:sp>
    </p:spTree>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127DB53E-F1B7-4892-86C3-DD72BC9C9CFD}" type="slidenum">
              <a:rPr lang="ja-JP" altLang="fr-FR"/>
              <a:pPr>
                <a:defRPr/>
              </a:pPr>
              <a:t>‹#›</a:t>
            </a:fld>
            <a:endParaRPr lang="fr-FR" altLang="ja-JP"/>
          </a:p>
        </p:txBody>
      </p:sp>
    </p:spTree>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4A5A5F7E-B24F-43A2-820F-5FA270FB05A4}" type="slidenum">
              <a:rPr lang="ja-JP" altLang="fr-FR"/>
              <a:pPr>
                <a:defRPr/>
              </a:pPr>
              <a:t>‹#›</a:t>
            </a:fld>
            <a:endParaRPr lang="fr-FR" altLang="ja-JP"/>
          </a:p>
        </p:txBody>
      </p:sp>
    </p:spTree>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8229600" cy="21859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3938588"/>
            <a:ext cx="8229600" cy="21875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3F8A288E-455F-462C-AAED-437E89C534CC}" type="slidenum">
              <a:rPr lang="ja-JP" altLang="fr-FR"/>
              <a:pPr>
                <a:defRPr/>
              </a:pPr>
              <a:t>‹#›</a:t>
            </a:fld>
            <a:endParaRPr lang="fr-FR" altLang="ja-JP"/>
          </a:p>
        </p:txBody>
      </p:sp>
    </p:spTree>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Espace réservé du numéro de diapositive 2"/>
          <p:cNvSpPr>
            <a:spLocks noGrp="1"/>
          </p:cNvSpPr>
          <p:nvPr>
            <p:ph type="sldNum" sz="quarter" idx="10"/>
          </p:nvPr>
        </p:nvSpPr>
        <p:spPr>
          <a:xfrm>
            <a:off x="352425" y="6619875"/>
            <a:ext cx="392113" cy="207963"/>
          </a:xfrm>
        </p:spPr>
        <p:txBody>
          <a:bodyPr/>
          <a:lstStyle>
            <a:lvl1pPr>
              <a:defRPr/>
            </a:lvl1pPr>
          </a:lstStyle>
          <a:p>
            <a:pPr>
              <a:defRPr/>
            </a:pPr>
            <a:fld id="{4400CA82-1453-4C27-B7BD-20E22C424EEE}" type="slidenum">
              <a:rPr lang="sv-SE"/>
              <a:pPr>
                <a:defRPr/>
              </a:pPr>
              <a:t>‹#›</a:t>
            </a:fld>
            <a:endParaRPr lang="sv-SE"/>
          </a:p>
        </p:txBody>
      </p:sp>
      <p:sp>
        <p:nvSpPr>
          <p:cNvPr id="4" name="Espace réservé de la date 3"/>
          <p:cNvSpPr>
            <a:spLocks noGrp="1"/>
          </p:cNvSpPr>
          <p:nvPr>
            <p:ph type="dt" sz="half" idx="11"/>
          </p:nvPr>
        </p:nvSpPr>
        <p:spPr>
          <a:xfrm>
            <a:off x="588963" y="6618288"/>
            <a:ext cx="2701925" cy="209550"/>
          </a:xfrm>
        </p:spPr>
        <p:txBody>
          <a:bodyPr/>
          <a:lstStyle>
            <a:lvl1pPr>
              <a:defRPr/>
            </a:lvl1pPr>
          </a:lstStyle>
          <a:p>
            <a:pPr>
              <a:defRPr/>
            </a:pPr>
            <a:endParaRPr lang="sv-S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GB"/>
          </a:p>
        </p:txBody>
      </p:sp>
      <p:sp>
        <p:nvSpPr>
          <p:cNvPr id="4" name="Espace réservé de la date 3"/>
          <p:cNvSpPr>
            <a:spLocks noGrp="1"/>
          </p:cNvSpPr>
          <p:nvPr>
            <p:ph type="dt" sz="half" idx="10"/>
          </p:nvPr>
        </p:nvSpPr>
        <p:spPr/>
        <p:txBody>
          <a:bodyPr/>
          <a:lstStyle>
            <a:lvl1pPr>
              <a:defRPr/>
            </a:lvl1pPr>
          </a:lstStyle>
          <a:p>
            <a:pPr>
              <a:defRPr/>
            </a:pPr>
            <a:fld id="{6EFED9D2-7765-4298-B5F8-3EB4936AA092}"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BCBEFA72-06E9-4366-8073-CD2A4EF78529}" type="slidenum">
              <a:rPr lang="en-GB"/>
              <a:pPr>
                <a:defRPr/>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3B216312-CB53-4371-8D8C-90D0A3FE6530}"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7A6319AF-CF4E-485B-B9FA-0C30DF933FD9}" type="slidenum">
              <a:rPr lang="en-GB"/>
              <a:pPr>
                <a:defRPr/>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0B5B0FBC-1DA8-4D19-A55A-E30327F81A1E}"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894561A9-9628-4903-9365-E5E81D6F37AD}" type="slidenum">
              <a:rPr lang="en-GB"/>
              <a:pPr>
                <a:defRPr/>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e la date 3"/>
          <p:cNvSpPr>
            <a:spLocks noGrp="1"/>
          </p:cNvSpPr>
          <p:nvPr>
            <p:ph type="dt" sz="half" idx="10"/>
          </p:nvPr>
        </p:nvSpPr>
        <p:spPr/>
        <p:txBody>
          <a:bodyPr/>
          <a:lstStyle>
            <a:lvl1pPr>
              <a:defRPr/>
            </a:lvl1pPr>
          </a:lstStyle>
          <a:p>
            <a:pPr>
              <a:defRPr/>
            </a:pPr>
            <a:fld id="{048EC212-939D-4542-9217-F7A5AB58A808}"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662C6C95-01D2-406E-A93B-7D70BD73D0C7}" type="slidenum">
              <a:rPr lang="en-GB"/>
              <a:pPr>
                <a:defRPr/>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Espace réservé de la date 3"/>
          <p:cNvSpPr>
            <a:spLocks noGrp="1"/>
          </p:cNvSpPr>
          <p:nvPr>
            <p:ph type="dt" sz="half" idx="10"/>
          </p:nvPr>
        </p:nvSpPr>
        <p:spPr/>
        <p:txBody>
          <a:bodyPr/>
          <a:lstStyle>
            <a:lvl1pPr>
              <a:defRPr/>
            </a:lvl1pPr>
          </a:lstStyle>
          <a:p>
            <a:pPr>
              <a:defRPr/>
            </a:pPr>
            <a:fld id="{CF840206-F271-495B-B97B-82B522336D38}" type="datetimeFigureOut">
              <a:rPr lang="fr-FR"/>
              <a:pPr>
                <a:defRPr/>
              </a:pPr>
              <a:t>11/12/2008</a:t>
            </a:fld>
            <a:endParaRPr lang="en-GB"/>
          </a:p>
        </p:txBody>
      </p:sp>
      <p:sp>
        <p:nvSpPr>
          <p:cNvPr id="8" name="Espace réservé du pied de page 4"/>
          <p:cNvSpPr>
            <a:spLocks noGrp="1"/>
          </p:cNvSpPr>
          <p:nvPr>
            <p:ph type="ftr" sz="quarter" idx="11"/>
          </p:nvPr>
        </p:nvSpPr>
        <p:spPr/>
        <p:txBody>
          <a:bodyPr/>
          <a:lstStyle>
            <a:lvl1pPr>
              <a:defRPr/>
            </a:lvl1pPr>
          </a:lstStyle>
          <a:p>
            <a:pPr>
              <a:defRPr/>
            </a:pPr>
            <a:endParaRPr lang="en-GB"/>
          </a:p>
        </p:txBody>
      </p:sp>
      <p:sp>
        <p:nvSpPr>
          <p:cNvPr id="9" name="Espace réservé du numéro de diapositive 5"/>
          <p:cNvSpPr>
            <a:spLocks noGrp="1"/>
          </p:cNvSpPr>
          <p:nvPr>
            <p:ph type="sldNum" sz="quarter" idx="12"/>
          </p:nvPr>
        </p:nvSpPr>
        <p:spPr/>
        <p:txBody>
          <a:bodyPr/>
          <a:lstStyle>
            <a:lvl1pPr>
              <a:defRPr/>
            </a:lvl1pPr>
          </a:lstStyle>
          <a:p>
            <a:pPr>
              <a:defRPr/>
            </a:pPr>
            <a:fld id="{797D82A6-FEE6-40C4-A192-D8EEE29E5DA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3D775E9-43CD-49DC-BFD8-8E65984272AA}"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e la date 3"/>
          <p:cNvSpPr>
            <a:spLocks noGrp="1"/>
          </p:cNvSpPr>
          <p:nvPr>
            <p:ph type="dt" sz="half" idx="10"/>
          </p:nvPr>
        </p:nvSpPr>
        <p:spPr/>
        <p:txBody>
          <a:bodyPr/>
          <a:lstStyle>
            <a:lvl1pPr>
              <a:defRPr/>
            </a:lvl1pPr>
          </a:lstStyle>
          <a:p>
            <a:pPr>
              <a:defRPr/>
            </a:pPr>
            <a:fld id="{F62F03AA-6038-4EF2-AC83-0A9566BD2B47}" type="datetimeFigureOut">
              <a:rPr lang="fr-FR"/>
              <a:pPr>
                <a:defRPr/>
              </a:pPr>
              <a:t>11/12/2008</a:t>
            </a:fld>
            <a:endParaRPr lang="en-GB"/>
          </a:p>
        </p:txBody>
      </p:sp>
      <p:sp>
        <p:nvSpPr>
          <p:cNvPr id="4" name="Espace réservé du pied de page 4"/>
          <p:cNvSpPr>
            <a:spLocks noGrp="1"/>
          </p:cNvSpPr>
          <p:nvPr>
            <p:ph type="ftr" sz="quarter" idx="11"/>
          </p:nvPr>
        </p:nvSpPr>
        <p:spPr/>
        <p:txBody>
          <a:bodyPr/>
          <a:lstStyle>
            <a:lvl1pPr>
              <a:defRPr/>
            </a:lvl1pPr>
          </a:lstStyle>
          <a:p>
            <a:pPr>
              <a:defRPr/>
            </a:pPr>
            <a:endParaRPr lang="en-GB"/>
          </a:p>
        </p:txBody>
      </p:sp>
      <p:sp>
        <p:nvSpPr>
          <p:cNvPr id="5" name="Espace réservé du numéro de diapositive 5"/>
          <p:cNvSpPr>
            <a:spLocks noGrp="1"/>
          </p:cNvSpPr>
          <p:nvPr>
            <p:ph type="sldNum" sz="quarter" idx="12"/>
          </p:nvPr>
        </p:nvSpPr>
        <p:spPr/>
        <p:txBody>
          <a:bodyPr/>
          <a:lstStyle>
            <a:lvl1pPr>
              <a:defRPr/>
            </a:lvl1pPr>
          </a:lstStyle>
          <a:p>
            <a:pPr>
              <a:defRPr/>
            </a:pPr>
            <a:fld id="{EAD240BD-F505-4262-85DE-616387E0D43A}" type="slidenum">
              <a:rPr lang="en-GB"/>
              <a:pPr>
                <a:defRPr/>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7ABB23C-1919-47F7-A830-0AF6FB967606}" type="datetimeFigureOut">
              <a:rPr lang="fr-FR"/>
              <a:pPr>
                <a:defRPr/>
              </a:pPr>
              <a:t>11/12/2008</a:t>
            </a:fld>
            <a:endParaRPr lang="en-GB"/>
          </a:p>
        </p:txBody>
      </p:sp>
      <p:sp>
        <p:nvSpPr>
          <p:cNvPr id="3" name="Espace réservé du pied de page 4"/>
          <p:cNvSpPr>
            <a:spLocks noGrp="1"/>
          </p:cNvSpPr>
          <p:nvPr>
            <p:ph type="ftr" sz="quarter" idx="11"/>
          </p:nvPr>
        </p:nvSpPr>
        <p:spPr/>
        <p:txBody>
          <a:bodyPr/>
          <a:lstStyle>
            <a:lvl1pPr>
              <a:defRPr/>
            </a:lvl1pPr>
          </a:lstStyle>
          <a:p>
            <a:pPr>
              <a:defRPr/>
            </a:pPr>
            <a:endParaRPr lang="en-GB"/>
          </a:p>
        </p:txBody>
      </p:sp>
      <p:sp>
        <p:nvSpPr>
          <p:cNvPr id="4" name="Espace réservé du numéro de diapositive 5"/>
          <p:cNvSpPr>
            <a:spLocks noGrp="1"/>
          </p:cNvSpPr>
          <p:nvPr>
            <p:ph type="sldNum" sz="quarter" idx="12"/>
          </p:nvPr>
        </p:nvSpPr>
        <p:spPr/>
        <p:txBody>
          <a:bodyPr/>
          <a:lstStyle>
            <a:lvl1pPr>
              <a:defRPr/>
            </a:lvl1pPr>
          </a:lstStyle>
          <a:p>
            <a:pPr>
              <a:defRPr/>
            </a:pPr>
            <a:fld id="{21A6B9DB-6E28-4DB0-9B64-258C7F1AC468}" type="slidenum">
              <a:rPr lang="en-GB"/>
              <a:pPr>
                <a:defRPr/>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2281B01-2505-4A55-A300-9B7039092219}"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3AA11647-7F7D-4E6F-8649-C8E1F54B5C7D}" type="slidenum">
              <a:rPr lang="en-GB"/>
              <a:pPr>
                <a:defRPr/>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47F13F9-16FB-43B4-9EE7-E24F580B2195}" type="datetimeFigureOut">
              <a:rPr lang="fr-FR"/>
              <a:pPr>
                <a:defRPr/>
              </a:pPr>
              <a:t>11/12/2008</a:t>
            </a:fld>
            <a:endParaRPr lang="en-GB"/>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p:cNvSpPr>
            <a:spLocks noGrp="1"/>
          </p:cNvSpPr>
          <p:nvPr>
            <p:ph type="sldNum" sz="quarter" idx="12"/>
          </p:nvPr>
        </p:nvSpPr>
        <p:spPr/>
        <p:txBody>
          <a:bodyPr/>
          <a:lstStyle>
            <a:lvl1pPr>
              <a:defRPr/>
            </a:lvl1pPr>
          </a:lstStyle>
          <a:p>
            <a:pPr>
              <a:defRPr/>
            </a:pPr>
            <a:fld id="{2E12D53D-9C2B-448B-945C-135B384E5E0C}" type="slidenum">
              <a:rPr lang="en-GB"/>
              <a:pPr>
                <a:defRPr/>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00F3509B-3BF4-4256-AA86-F3493749EF65}"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BC93788E-56CF-4D82-B79A-864B108952C7}" type="slidenum">
              <a:rPr lang="en-GB"/>
              <a:pPr>
                <a:defRPr/>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lvl1pPr>
              <a:defRPr/>
            </a:lvl1pPr>
          </a:lstStyle>
          <a:p>
            <a:pPr>
              <a:defRPr/>
            </a:pPr>
            <a:fld id="{2C5E41D2-852F-48F6-9D86-30D06325BEF1}" type="datetimeFigureOut">
              <a:rPr lang="fr-FR"/>
              <a:pPr>
                <a:defRPr/>
              </a:pPr>
              <a:t>11/12/2008</a:t>
            </a:fld>
            <a:endParaRPr lang="en-GB"/>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p:cNvSpPr>
            <a:spLocks noGrp="1"/>
          </p:cNvSpPr>
          <p:nvPr>
            <p:ph type="sldNum" sz="quarter" idx="12"/>
          </p:nvPr>
        </p:nvSpPr>
        <p:spPr/>
        <p:txBody>
          <a:bodyPr/>
          <a:lstStyle>
            <a:lvl1pPr>
              <a:defRPr/>
            </a:lvl1pPr>
          </a:lstStyle>
          <a:p>
            <a:pPr>
              <a:defRPr/>
            </a:pPr>
            <a:fld id="{9F505BCE-DC23-473F-80D3-EDA5E4311844}" type="slidenum">
              <a:rPr lang="en-GB"/>
              <a:pPr>
                <a:defRPr/>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31FBD6-0BF4-4551-9C47-31B14512EA5D}" type="slidenum">
              <a:rPr lang="en-GB"/>
              <a:pPr>
                <a:defRPr/>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2A30C1D-CA92-4FBD-AC71-615C7B5FCF8F}" type="slidenum">
              <a:rPr lang="en-GB"/>
              <a:pPr>
                <a:defRPr/>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1B3805-EA8F-489F-9A1B-723F99A438CE}" type="slidenum">
              <a:rPr lang="en-GB"/>
              <a:pPr>
                <a:defRPr/>
              </a:pPr>
              <a:t>‹#›</a:t>
            </a:fld>
            <a:endParaRPr lang="en-GB"/>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859908-C898-41EA-895D-448D4AA6707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9A40445-3D55-4A29-8076-D1CBF2AF5102}"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pour modifier le style du titre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4714997-5584-4093-9689-96D8FFB2692C}"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8B30B0E-F09C-42A8-A051-0C5CF93C6D0F}"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A1AD06A-A586-4458-BA36-071E83E5262A}"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BE28258-B8CD-46F7-AC63-97EBCD3696BD}"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B0484B-E85C-4765-AF92-D6E4D6E75D28}"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GB"/>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D2C6350-2694-4B0A-B389-D737823DE164}"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1B220E-7D17-42EC-9A48-5F7A015BE007}"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Espace réservé du numéro de diapositive 2"/>
          <p:cNvSpPr>
            <a:spLocks noGrp="1"/>
          </p:cNvSpPr>
          <p:nvPr>
            <p:ph type="sldNum" sz="quarter" idx="10"/>
          </p:nvPr>
        </p:nvSpPr>
        <p:spPr>
          <a:xfrm>
            <a:off x="352425" y="6619875"/>
            <a:ext cx="392113" cy="207963"/>
          </a:xfrm>
        </p:spPr>
        <p:txBody>
          <a:bodyPr/>
          <a:lstStyle>
            <a:lvl1pPr>
              <a:defRPr/>
            </a:lvl1pPr>
          </a:lstStyle>
          <a:p>
            <a:pPr>
              <a:defRPr/>
            </a:pPr>
            <a:fld id="{40A587CC-FE2B-40AD-BD24-779150E181E6}" type="slidenum">
              <a:rPr lang="sv-SE"/>
              <a:pPr>
                <a:defRPr/>
              </a:pPr>
              <a:t>‹#›</a:t>
            </a:fld>
            <a:endParaRPr lang="sv-SE"/>
          </a:p>
        </p:txBody>
      </p:sp>
      <p:sp>
        <p:nvSpPr>
          <p:cNvPr id="4" name="Espace réservé de la date 3"/>
          <p:cNvSpPr>
            <a:spLocks noGrp="1"/>
          </p:cNvSpPr>
          <p:nvPr>
            <p:ph type="dt" sz="half" idx="11"/>
          </p:nvPr>
        </p:nvSpPr>
        <p:spPr>
          <a:xfrm>
            <a:off x="588963" y="6618288"/>
            <a:ext cx="2701925" cy="209550"/>
          </a:xfrm>
        </p:spPr>
        <p:txBody>
          <a:bodyPr/>
          <a:lstStyle>
            <a:lvl1pPr>
              <a:defRPr/>
            </a:lvl1pPr>
          </a:lstStyle>
          <a:p>
            <a:pPr>
              <a:defRPr/>
            </a:pPr>
            <a:endParaRPr lang="sv-S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3C642B08-13BD-4628-B0F2-B175E2F76F7E}" type="slidenum">
              <a:rPr lang="ja-JP" altLang="fr-FR"/>
              <a:pPr>
                <a:defRPr/>
              </a:pPr>
              <a:t>‹#›</a:t>
            </a:fld>
            <a:endParaRPr lang="fr-FR" altLang="ja-JP"/>
          </a:p>
        </p:txBody>
      </p:sp>
    </p:spTree>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2pPr>
              <a:buFont typeface="Wingdings" pitchFamily="2" charset="2"/>
              <a:buChar char="ü"/>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53DAE2E3-3DE1-480D-A89A-F9A9C66CEB78}" type="slidenum">
              <a:rPr lang="ja-JP" altLang="fr-FR"/>
              <a:pPr>
                <a:defRPr/>
              </a:pPr>
              <a:t>‹#›</a:t>
            </a:fld>
            <a:endParaRPr lang="fr-FR" altLang="ja-JP"/>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2806FD3-041F-43D4-BEFC-1DB8B139C1CE}"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10C6D329-191A-4E19-9D98-1F70F5359552}" type="slidenum">
              <a:rPr lang="ja-JP" altLang="fr-FR"/>
              <a:pPr>
                <a:defRPr/>
              </a:pPr>
              <a:t>‹#›</a:t>
            </a:fld>
            <a:endParaRPr lang="fr-FR" altLang="ja-JP"/>
          </a:p>
        </p:txBody>
      </p:sp>
    </p:spTree>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AB3B5CBA-808A-4D9B-90CD-7E6D9324AB5A}" type="slidenum">
              <a:rPr lang="ja-JP" altLang="fr-FR"/>
              <a:pPr>
                <a:defRPr/>
              </a:pPr>
              <a:t>‹#›</a:t>
            </a:fld>
            <a:endParaRPr lang="fr-FR" altLang="ja-JP"/>
          </a:p>
        </p:txBody>
      </p:sp>
    </p:spTree>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9" name="Rectangle 6"/>
          <p:cNvSpPr>
            <a:spLocks noGrp="1" noChangeArrowheads="1"/>
          </p:cNvSpPr>
          <p:nvPr>
            <p:ph type="sldNum" sz="quarter" idx="12"/>
          </p:nvPr>
        </p:nvSpPr>
        <p:spPr>
          <a:ln/>
        </p:spPr>
        <p:txBody>
          <a:bodyPr/>
          <a:lstStyle>
            <a:lvl1pPr>
              <a:defRPr/>
            </a:lvl1pPr>
          </a:lstStyle>
          <a:p>
            <a:pPr>
              <a:defRPr/>
            </a:pPr>
            <a:fld id="{E3A3096D-73BE-4252-B45C-9132D42438BB}" type="slidenum">
              <a:rPr lang="ja-JP" altLang="fr-FR"/>
              <a:pPr>
                <a:defRPr/>
              </a:pPr>
              <a:t>‹#›</a:t>
            </a:fld>
            <a:endParaRPr lang="fr-FR" altLang="ja-JP"/>
          </a:p>
        </p:txBody>
      </p:sp>
    </p:spTree>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5" name="Rectangle 6"/>
          <p:cNvSpPr>
            <a:spLocks noGrp="1" noChangeArrowheads="1"/>
          </p:cNvSpPr>
          <p:nvPr>
            <p:ph type="sldNum" sz="quarter" idx="12"/>
          </p:nvPr>
        </p:nvSpPr>
        <p:spPr>
          <a:ln/>
        </p:spPr>
        <p:txBody>
          <a:bodyPr/>
          <a:lstStyle>
            <a:lvl1pPr>
              <a:defRPr/>
            </a:lvl1pPr>
          </a:lstStyle>
          <a:p>
            <a:pPr>
              <a:defRPr/>
            </a:pPr>
            <a:fld id="{E56C822E-2E45-4E67-817C-3CBFAED5C8EF}" type="slidenum">
              <a:rPr lang="ja-JP" altLang="fr-FR"/>
              <a:pPr>
                <a:defRPr/>
              </a:pPr>
              <a:t>‹#›</a:t>
            </a:fld>
            <a:endParaRPr lang="fr-FR" altLang="ja-JP"/>
          </a:p>
        </p:txBody>
      </p:sp>
    </p:spTree>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4" name="Rectangle 6"/>
          <p:cNvSpPr>
            <a:spLocks noGrp="1" noChangeArrowheads="1"/>
          </p:cNvSpPr>
          <p:nvPr>
            <p:ph type="sldNum" sz="quarter" idx="12"/>
          </p:nvPr>
        </p:nvSpPr>
        <p:spPr>
          <a:ln/>
        </p:spPr>
        <p:txBody>
          <a:bodyPr/>
          <a:lstStyle>
            <a:lvl1pPr>
              <a:defRPr/>
            </a:lvl1pPr>
          </a:lstStyle>
          <a:p>
            <a:pPr>
              <a:defRPr/>
            </a:pPr>
            <a:fld id="{D736429C-7242-4956-BDE6-29CE9403AA08}" type="slidenum">
              <a:rPr lang="ja-JP" altLang="fr-FR"/>
              <a:pPr>
                <a:defRPr/>
              </a:pPr>
              <a:t>‹#›</a:t>
            </a:fld>
            <a:endParaRPr lang="fr-FR" altLang="ja-JP"/>
          </a:p>
        </p:txBody>
      </p:sp>
    </p:spTree>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F48CE17A-4038-4F8C-8F66-BB7CE218DF95}" type="slidenum">
              <a:rPr lang="ja-JP" altLang="fr-FR"/>
              <a:pPr>
                <a:defRPr/>
              </a:pPr>
              <a:t>‹#›</a:t>
            </a:fld>
            <a:endParaRPr lang="fr-FR" altLang="ja-JP"/>
          </a:p>
        </p:txBody>
      </p:sp>
    </p:spTree>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3647F67C-9610-4527-BD59-888313DDFF5E}" type="slidenum">
              <a:rPr lang="ja-JP" altLang="fr-FR"/>
              <a:pPr>
                <a:defRPr/>
              </a:pPr>
              <a:t>‹#›</a:t>
            </a:fld>
            <a:endParaRPr lang="fr-FR" altLang="ja-JP"/>
          </a:p>
        </p:txBody>
      </p:sp>
    </p:spTree>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BC6E3D64-995D-4B4E-8E49-80BF1BE29F42}" type="slidenum">
              <a:rPr lang="ja-JP" altLang="fr-FR"/>
              <a:pPr>
                <a:defRPr/>
              </a:pPr>
              <a:t>‹#›</a:t>
            </a:fld>
            <a:endParaRPr lang="fr-FR" altLang="ja-JP"/>
          </a:p>
        </p:txBody>
      </p:sp>
    </p:spTree>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6" name="Rectangle 6"/>
          <p:cNvSpPr>
            <a:spLocks noGrp="1" noChangeArrowheads="1"/>
          </p:cNvSpPr>
          <p:nvPr>
            <p:ph type="sldNum" sz="quarter" idx="12"/>
          </p:nvPr>
        </p:nvSpPr>
        <p:spPr>
          <a:ln/>
        </p:spPr>
        <p:txBody>
          <a:bodyPr/>
          <a:lstStyle>
            <a:lvl1pPr>
              <a:defRPr/>
            </a:lvl1pPr>
          </a:lstStyle>
          <a:p>
            <a:pPr>
              <a:defRPr/>
            </a:pPr>
            <a:fld id="{D3E21567-F769-4C31-96B1-D3BDB2B504E8}" type="slidenum">
              <a:rPr lang="ja-JP" altLang="fr-FR"/>
              <a:pPr>
                <a:defRPr/>
              </a:pPr>
              <a:t>‹#›</a:t>
            </a:fld>
            <a:endParaRPr lang="fr-FR" altLang="ja-JP"/>
          </a:p>
        </p:txBody>
      </p:sp>
    </p:spTree>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ja-JP"/>
          </a:p>
        </p:txBody>
      </p:sp>
      <p:sp>
        <p:nvSpPr>
          <p:cNvPr id="7" name="Rectangle 6"/>
          <p:cNvSpPr>
            <a:spLocks noGrp="1" noChangeArrowheads="1"/>
          </p:cNvSpPr>
          <p:nvPr>
            <p:ph type="sldNum" sz="quarter" idx="12"/>
          </p:nvPr>
        </p:nvSpPr>
        <p:spPr>
          <a:ln/>
        </p:spPr>
        <p:txBody>
          <a:bodyPr/>
          <a:lstStyle>
            <a:lvl1pPr>
              <a:defRPr/>
            </a:lvl1pPr>
          </a:lstStyle>
          <a:p>
            <a:pPr>
              <a:defRPr/>
            </a:pPr>
            <a:fld id="{EFFB3B0B-C245-4C7A-890D-1A5534527815}" type="slidenum">
              <a:rPr lang="ja-JP" altLang="fr-FR"/>
              <a:pPr>
                <a:defRPr/>
              </a:pPr>
              <a:t>‹#›</a:t>
            </a:fld>
            <a:endParaRPr lang="fr-FR" altLang="ja-JP"/>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6" Type="http://schemas.openxmlformats.org/officeDocument/2006/relationships/image" Target="../media/image3.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2.jpe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2.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6" Type="http://schemas.openxmlformats.org/officeDocument/2006/relationships/image" Target="../media/image3.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image" Target="../media/image2.jpeg"/><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4.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image" Target="../media/image3.png"/><Relationship Id="rId2" Type="http://schemas.openxmlformats.org/officeDocument/2006/relationships/slideLayout" Target="../slideLayouts/slideLayout52.xml"/><Relationship Id="rId16" Type="http://schemas.openxmlformats.org/officeDocument/2006/relationships/image" Target="../media/image2.jpe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image" Target="../media/image3.png"/><Relationship Id="rId2" Type="http://schemas.openxmlformats.org/officeDocument/2006/relationships/slideLayout" Target="../slideLayouts/slideLayout89.xml"/><Relationship Id="rId16" Type="http://schemas.openxmlformats.org/officeDocument/2006/relationships/image" Target="../media/image2.jpe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8.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9.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ja-JP"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Arial" charset="0"/>
              <a:buNone/>
              <a:defRPr sz="1400">
                <a:ea typeface="ＭＳ Ｐゴシック" pitchFamily="34" charset="-128"/>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buSzPct val="100000"/>
              <a:buFont typeface="Arial" charset="0"/>
              <a:buNone/>
              <a:defRPr sz="1400">
                <a:ea typeface="ＭＳ Ｐゴシック" pitchFamily="34" charset="-128"/>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Arial" charset="0"/>
              <a:buNone/>
              <a:defRPr sz="1400">
                <a:ea typeface="ＭＳ Ｐゴシック" pitchFamily="34" charset="-128"/>
                <a:cs typeface="+mn-cs"/>
              </a:defRPr>
            </a:lvl1pPr>
          </a:lstStyle>
          <a:p>
            <a:pPr>
              <a:defRPr/>
            </a:pPr>
            <a:fld id="{A2D23F9F-9CA4-432E-9717-ED686F34E6A7}" type="slidenum">
              <a:rPr lang="en-GB"/>
              <a:pPr>
                <a:defRPr/>
              </a:pPr>
              <a:t>‹#›</a:t>
            </a:fld>
            <a:endParaRPr lang="en-GB"/>
          </a:p>
        </p:txBody>
      </p:sp>
      <p:pic>
        <p:nvPicPr>
          <p:cNvPr id="1031" name="Picture 7" descr="nouveau logo OICA"/>
          <p:cNvPicPr>
            <a:picLocks noChangeAspect="1" noChangeArrowheads="1"/>
          </p:cNvPicPr>
          <p:nvPr/>
        </p:nvPicPr>
        <p:blipFill>
          <a:blip r:embed="rId14"/>
          <a:srcRect/>
          <a:stretch>
            <a:fillRect/>
          </a:stretch>
        </p:blipFill>
        <p:spPr bwMode="auto">
          <a:xfrm>
            <a:off x="0" y="188913"/>
            <a:ext cx="115252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8" r:id="rId1"/>
    <p:sldLayoutId id="2147483887" r:id="rId2"/>
    <p:sldLayoutId id="2147483886" r:id="rId3"/>
    <p:sldLayoutId id="2147483885" r:id="rId4"/>
    <p:sldLayoutId id="2147483884" r:id="rId5"/>
    <p:sldLayoutId id="2147483883" r:id="rId6"/>
    <p:sldLayoutId id="2147483882" r:id="rId7"/>
    <p:sldLayoutId id="2147483881" r:id="rId8"/>
    <p:sldLayoutId id="2147483880" r:id="rId9"/>
    <p:sldLayoutId id="2147483879" r:id="rId10"/>
    <p:sldLayoutId id="2147483878" r:id="rId11"/>
    <p:sldLayoutId id="214748402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ja-JP" smtClean="0"/>
              <a:t>Cliquez pour modifier le style du titre</a:t>
            </a:r>
          </a:p>
        </p:txBody>
      </p:sp>
      <p:sp>
        <p:nvSpPr>
          <p:cNvPr id="1249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Arial" charset="0"/>
              <a:buNone/>
              <a:defRPr sz="1400">
                <a:ea typeface="ＭＳ Ｐゴシック" pitchFamily="34" charset="-128"/>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buSzPct val="100000"/>
              <a:buFont typeface="Arial" charset="0"/>
              <a:buNone/>
              <a:defRPr sz="1400">
                <a:ea typeface="ＭＳ Ｐゴシック" pitchFamily="34" charset="-128"/>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Arial" charset="0"/>
              <a:buNone/>
              <a:defRPr sz="1400">
                <a:ea typeface="ＭＳ Ｐゴシック" pitchFamily="34" charset="-128"/>
                <a:cs typeface="+mn-cs"/>
              </a:defRPr>
            </a:lvl1pPr>
          </a:lstStyle>
          <a:p>
            <a:pPr>
              <a:defRPr/>
            </a:pPr>
            <a:fld id="{1B5BD806-DA1E-4BBE-9BA2-F15BC346BBAA}" type="slidenum">
              <a:rPr lang="en-GB"/>
              <a:pPr>
                <a:defRPr/>
              </a:pPr>
              <a:t>‹#›</a:t>
            </a:fld>
            <a:endParaRPr lang="en-GB"/>
          </a:p>
        </p:txBody>
      </p:sp>
      <p:pic>
        <p:nvPicPr>
          <p:cNvPr id="124935" name="Picture 7" descr="nouveau logo OICA"/>
          <p:cNvPicPr>
            <a:picLocks noChangeAspect="1" noChangeArrowheads="1"/>
          </p:cNvPicPr>
          <p:nvPr/>
        </p:nvPicPr>
        <p:blipFill>
          <a:blip r:embed="rId14"/>
          <a:srcRect/>
          <a:stretch>
            <a:fillRect/>
          </a:stretch>
        </p:blipFill>
        <p:spPr bwMode="auto">
          <a:xfrm>
            <a:off x="0" y="188913"/>
            <a:ext cx="115252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 id="214748403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ja-JP" smtClean="0"/>
              <a:t>Cliquez pour modifier le style du titre</a:t>
            </a:r>
          </a:p>
        </p:txBody>
      </p:sp>
      <p:sp>
        <p:nvSpPr>
          <p:cNvPr id="138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2"/>
            <a:r>
              <a:rPr lang="fr-FR" altLang="ja-JP" smtClean="0"/>
              <a:t>Deuxième niveau</a:t>
            </a:r>
          </a:p>
          <a:p>
            <a:pPr lvl="3"/>
            <a:r>
              <a:rPr lang="fr-FR" altLang="ja-JP" smtClean="0"/>
              <a:t>Troisième niveau</a:t>
            </a:r>
          </a:p>
          <a:p>
            <a:pPr lvl="3"/>
            <a:endParaRPr lang="fr-FR" altLang="ja-JP" smtClean="0"/>
          </a:p>
          <a:p>
            <a:pPr lvl="4"/>
            <a:endParaRPr lang="fr-FR" altLang="ja-JP"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Arial" charset="0"/>
              <a:buNone/>
              <a:defRPr sz="1400">
                <a:ea typeface="ＭＳ Ｐゴシック" pitchFamily="34" charset="-128"/>
                <a:cs typeface="+mn-cs"/>
              </a:defRPr>
            </a:lvl1pPr>
          </a:lstStyle>
          <a:p>
            <a:pPr>
              <a:defRPr/>
            </a:pPr>
            <a:endParaRPr lang="fr-FR" altLang="ja-JP"/>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buSzPct val="100000"/>
              <a:buFont typeface="Arial" charset="0"/>
              <a:buNone/>
              <a:defRPr sz="1400">
                <a:ea typeface="ＭＳ Ｐゴシック" pitchFamily="34" charset="-128"/>
                <a:cs typeface="+mn-cs"/>
              </a:defRPr>
            </a:lvl1pPr>
          </a:lstStyle>
          <a:p>
            <a:pPr>
              <a:defRPr/>
            </a:pPr>
            <a:endParaRPr lang="fr-FR" altLang="ja-JP"/>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Arial" charset="0"/>
              <a:buNone/>
              <a:defRPr sz="1400">
                <a:ea typeface="ＭＳ Ｐゴシック" pitchFamily="34" charset="-128"/>
                <a:cs typeface="+mn-cs"/>
              </a:defRPr>
            </a:lvl1pPr>
          </a:lstStyle>
          <a:p>
            <a:pPr>
              <a:defRPr/>
            </a:pPr>
            <a:fld id="{E1B5D4D4-5B70-401F-AF3C-0555916D0D47}" type="slidenum">
              <a:rPr lang="ja-JP" altLang="fr-FR"/>
              <a:pPr>
                <a:defRPr/>
              </a:pPr>
              <a:t>‹#›</a:t>
            </a:fld>
            <a:endParaRPr lang="fr-FR" altLang="ja-JP"/>
          </a:p>
        </p:txBody>
      </p:sp>
      <p:pic>
        <p:nvPicPr>
          <p:cNvPr id="138247" name="Picture 7" descr="nouveau logo OICA"/>
          <p:cNvPicPr>
            <a:picLocks noChangeAspect="1" noChangeArrowheads="1"/>
          </p:cNvPicPr>
          <p:nvPr/>
        </p:nvPicPr>
        <p:blipFill>
          <a:blip r:embed="rId15"/>
          <a:srcRect/>
          <a:stretch>
            <a:fillRect/>
          </a:stretch>
        </p:blipFill>
        <p:spPr bwMode="auto">
          <a:xfrm>
            <a:off x="0" y="188913"/>
            <a:ext cx="115252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5" r:id="rId1"/>
    <p:sldLayoutId id="2147483994" r:id="rId2"/>
    <p:sldLayoutId id="2147483993" r:id="rId3"/>
    <p:sldLayoutId id="2147483992" r:id="rId4"/>
    <p:sldLayoutId id="2147483991" r:id="rId5"/>
    <p:sldLayoutId id="2147483990" r:id="rId6"/>
    <p:sldLayoutId id="2147483989" r:id="rId7"/>
    <p:sldLayoutId id="2147483988" r:id="rId8"/>
    <p:sldLayoutId id="2147483987" r:id="rId9"/>
    <p:sldLayoutId id="2147483986" r:id="rId10"/>
    <p:sldLayoutId id="2147483985" r:id="rId11"/>
    <p:sldLayoutId id="2147483984" r:id="rId12"/>
    <p:sldLayoutId id="214748398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450850" indent="-450850" algn="l" rtl="0" eaLnBrk="0" fontAlgn="base" hangingPunct="0">
        <a:spcBef>
          <a:spcPct val="20000"/>
        </a:spcBef>
        <a:spcAft>
          <a:spcPct val="0"/>
        </a:spcAft>
        <a:buFont typeface="Wingdings" pitchFamily="2" charset="2"/>
        <a:buChar char="Ø"/>
        <a:tabLst>
          <a:tab pos="450850" algn="l"/>
        </a:tabLst>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6"/>
        </a:buBlip>
        <a:defRPr sz="2800">
          <a:solidFill>
            <a:schemeClr val="tx1"/>
          </a:solidFill>
          <a:latin typeface="+mn-lt"/>
        </a:defRPr>
      </a:lvl2pPr>
      <a:lvl3pPr marL="1077913" indent="-363538" algn="l" rtl="0" eaLnBrk="0" fontAlgn="base" hangingPunct="0">
        <a:spcBef>
          <a:spcPct val="20000"/>
        </a:spcBef>
        <a:spcAft>
          <a:spcPct val="0"/>
        </a:spcAft>
        <a:buFont typeface="Wingdings" pitchFamily="2" charset="2"/>
        <a:buChar char="v"/>
        <a:tabLst>
          <a:tab pos="1077913" algn="l"/>
        </a:tabLst>
        <a:defRPr sz="2400">
          <a:solidFill>
            <a:schemeClr val="tx1"/>
          </a:solidFill>
          <a:latin typeface="+mn-lt"/>
        </a:defRPr>
      </a:lvl3pPr>
      <a:lvl4pPr marL="1600200" indent="-347663" algn="l" rtl="0" eaLnBrk="0" fontAlgn="base" hangingPunct="0">
        <a:spcBef>
          <a:spcPct val="20000"/>
        </a:spcBef>
        <a:spcAft>
          <a:spcPct val="0"/>
        </a:spcAft>
        <a:buChar char="–"/>
        <a:tabLst>
          <a:tab pos="1616075" algn="l"/>
        </a:tabLst>
        <a:defRPr sz="2000">
          <a:solidFill>
            <a:schemeClr val="tx1"/>
          </a:solidFill>
          <a:latin typeface="+mn-lt"/>
        </a:defRPr>
      </a:lvl4pPr>
      <a:lvl5pPr marL="2154238" indent="-363538" algn="l" rtl="0" eaLnBrk="0" fontAlgn="base" hangingPunct="0">
        <a:spcBef>
          <a:spcPct val="20000"/>
        </a:spcBef>
        <a:spcAft>
          <a:spcPct val="0"/>
        </a:spcAft>
        <a:buFont typeface="Wingdings" pitchFamily="2" charset="2"/>
        <a:buChar char="ü"/>
        <a:tabLst>
          <a:tab pos="2505075" algn="l"/>
        </a:tabLst>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257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15257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Clr>
                <a:srgbClr val="000000"/>
              </a:buClr>
              <a:buSzPct val="100000"/>
              <a:buFont typeface="Arial" charset="0"/>
              <a:buNone/>
              <a:defRPr sz="1200">
                <a:solidFill>
                  <a:schemeClr val="tx1">
                    <a:tint val="75000"/>
                  </a:schemeClr>
                </a:solidFill>
                <a:cs typeface="+mn-cs"/>
              </a:defRPr>
            </a:lvl1pPr>
          </a:lstStyle>
          <a:p>
            <a:pPr>
              <a:defRPr/>
            </a:pPr>
            <a:fld id="{D76119C2-65F9-435C-A9BB-5EB4F31814FD}" type="datetimeFigureOut">
              <a:rPr lang="fr-FR"/>
              <a:pPr>
                <a:defRPr/>
              </a:pPr>
              <a:t>11/12/2008</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Clr>
                <a:srgbClr val="000000"/>
              </a:buClr>
              <a:buSzPct val="100000"/>
              <a:buFont typeface="Arial" charset="0"/>
              <a:buNone/>
              <a:defRPr sz="1200">
                <a:solidFill>
                  <a:schemeClr val="tx1">
                    <a:tint val="75000"/>
                  </a:schemeClr>
                </a:solidFill>
                <a:cs typeface="+mn-cs"/>
              </a:defRPr>
            </a:lvl1pPr>
          </a:lstStyle>
          <a:p>
            <a:pPr>
              <a:defRPr/>
            </a:pPr>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Clr>
                <a:srgbClr val="000000"/>
              </a:buClr>
              <a:buSzPct val="100000"/>
              <a:buFont typeface="Arial" charset="0"/>
              <a:buNone/>
              <a:defRPr sz="1200">
                <a:solidFill>
                  <a:schemeClr val="tx1">
                    <a:tint val="75000"/>
                  </a:schemeClr>
                </a:solidFill>
                <a:cs typeface="+mn-cs"/>
              </a:defRPr>
            </a:lvl1pPr>
          </a:lstStyle>
          <a:p>
            <a:pPr>
              <a:defRPr/>
            </a:pPr>
            <a:fld id="{B68C79E6-9F7F-4325-8FC0-5FA388FB4BA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06" r:id="rId1"/>
    <p:sldLayoutId id="2147484005" r:id="rId2"/>
    <p:sldLayoutId id="2147484004" r:id="rId3"/>
    <p:sldLayoutId id="2147484003" r:id="rId4"/>
    <p:sldLayoutId id="2147484002" r:id="rId5"/>
    <p:sldLayoutId id="2147484001" r:id="rId6"/>
    <p:sldLayoutId id="2147484000" r:id="rId7"/>
    <p:sldLayoutId id="2147483999" r:id="rId8"/>
    <p:sldLayoutId id="2147483998" r:id="rId9"/>
    <p:sldLayoutId id="2147483997" r:id="rId10"/>
    <p:sldLayoutId id="21474839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ja-JP" smtClean="0"/>
              <a:t>Cliquez pour modifier le style du titre</a:t>
            </a:r>
          </a:p>
        </p:txBody>
      </p:sp>
      <p:sp>
        <p:nvSpPr>
          <p:cNvPr id="1648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2"/>
            <a:r>
              <a:rPr lang="fr-FR" altLang="ja-JP" smtClean="0"/>
              <a:t>Deuxième niveau</a:t>
            </a:r>
          </a:p>
          <a:p>
            <a:pPr lvl="3"/>
            <a:r>
              <a:rPr lang="fr-FR" altLang="ja-JP" smtClean="0"/>
              <a:t>Troisième niveau</a:t>
            </a:r>
          </a:p>
          <a:p>
            <a:pPr lvl="3"/>
            <a:endParaRPr lang="fr-FR" altLang="ja-JP" smtClean="0"/>
          </a:p>
          <a:p>
            <a:pPr lvl="4"/>
            <a:endParaRPr lang="fr-FR" altLang="ja-JP"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Arial" charset="0"/>
              <a:buNone/>
              <a:defRPr sz="1400">
                <a:ea typeface="ＭＳ Ｐゴシック" pitchFamily="34" charset="-128"/>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buSzPct val="100000"/>
              <a:buFont typeface="Arial" charset="0"/>
              <a:buNone/>
              <a:defRPr sz="1400">
                <a:ea typeface="ＭＳ Ｐゴシック" pitchFamily="34" charset="-128"/>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Arial" charset="0"/>
              <a:buNone/>
              <a:defRPr sz="1400">
                <a:ea typeface="ＭＳ Ｐゴシック" pitchFamily="34" charset="-128"/>
                <a:cs typeface="+mn-cs"/>
              </a:defRPr>
            </a:lvl1pPr>
          </a:lstStyle>
          <a:p>
            <a:pPr>
              <a:defRPr/>
            </a:pPr>
            <a:fld id="{DB8C2E1A-99A2-4134-BF30-A848B03D99E4}" type="slidenum">
              <a:rPr lang="en-GB"/>
              <a:pPr>
                <a:defRPr/>
              </a:pPr>
              <a:t>‹#›</a:t>
            </a:fld>
            <a:endParaRPr lang="en-GB"/>
          </a:p>
        </p:txBody>
      </p:sp>
      <p:pic>
        <p:nvPicPr>
          <p:cNvPr id="164871" name="Picture 7" descr="nouveau logo OICA"/>
          <p:cNvPicPr>
            <a:picLocks noChangeAspect="1" noChangeArrowheads="1"/>
          </p:cNvPicPr>
          <p:nvPr/>
        </p:nvPicPr>
        <p:blipFill>
          <a:blip r:embed="rId15"/>
          <a:srcRect/>
          <a:stretch>
            <a:fillRect/>
          </a:stretch>
        </p:blipFill>
        <p:spPr bwMode="auto">
          <a:xfrm>
            <a:off x="0" y="188913"/>
            <a:ext cx="115252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08" r:id="rId12"/>
    <p:sldLayoutId id="2147484007"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450850" indent="-450850" algn="l" rtl="0" eaLnBrk="0" fontAlgn="base" hangingPunct="0">
        <a:spcBef>
          <a:spcPct val="20000"/>
        </a:spcBef>
        <a:spcAft>
          <a:spcPct val="0"/>
        </a:spcAft>
        <a:buFont typeface="Wingdings" pitchFamily="2" charset="2"/>
        <a:buChar char="Ø"/>
        <a:tabLst>
          <a:tab pos="450850" algn="l"/>
        </a:tabLst>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6"/>
        </a:buBlip>
        <a:defRPr sz="2800">
          <a:solidFill>
            <a:schemeClr val="tx1"/>
          </a:solidFill>
          <a:latin typeface="+mn-lt"/>
        </a:defRPr>
      </a:lvl2pPr>
      <a:lvl3pPr marL="1077913" indent="-363538" algn="l" rtl="0" eaLnBrk="0" fontAlgn="base" hangingPunct="0">
        <a:spcBef>
          <a:spcPct val="20000"/>
        </a:spcBef>
        <a:spcAft>
          <a:spcPct val="0"/>
        </a:spcAft>
        <a:buFont typeface="Wingdings" pitchFamily="2" charset="2"/>
        <a:buChar char="v"/>
        <a:tabLst>
          <a:tab pos="1077913" algn="l"/>
        </a:tabLst>
        <a:defRPr sz="2400">
          <a:solidFill>
            <a:schemeClr val="tx1"/>
          </a:solidFill>
          <a:latin typeface="+mn-lt"/>
        </a:defRPr>
      </a:lvl3pPr>
      <a:lvl4pPr marL="1600200" indent="-347663" algn="l" rtl="0" eaLnBrk="0" fontAlgn="base" hangingPunct="0">
        <a:spcBef>
          <a:spcPct val="20000"/>
        </a:spcBef>
        <a:spcAft>
          <a:spcPct val="0"/>
        </a:spcAft>
        <a:buChar char="–"/>
        <a:tabLst>
          <a:tab pos="1616075" algn="l"/>
        </a:tabLst>
        <a:defRPr sz="2000">
          <a:solidFill>
            <a:schemeClr val="tx1"/>
          </a:solidFill>
          <a:latin typeface="+mn-lt"/>
        </a:defRPr>
      </a:lvl4pPr>
      <a:lvl5pPr marL="2154238" indent="-363538" algn="l" rtl="0" eaLnBrk="0" fontAlgn="base" hangingPunct="0">
        <a:spcBef>
          <a:spcPct val="20000"/>
        </a:spcBef>
        <a:spcAft>
          <a:spcPct val="0"/>
        </a:spcAft>
        <a:buFont typeface="Wingdings" pitchFamily="2" charset="2"/>
        <a:buChar char="ü"/>
        <a:tabLst>
          <a:tab pos="2505075" algn="l"/>
        </a:tabLst>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920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17920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Clr>
                <a:srgbClr val="000000"/>
              </a:buClr>
              <a:buSzPct val="100000"/>
              <a:buFont typeface="Arial" charset="0"/>
              <a:buNone/>
              <a:defRPr sz="1200">
                <a:solidFill>
                  <a:schemeClr val="tx1">
                    <a:tint val="75000"/>
                  </a:schemeClr>
                </a:solidFill>
                <a:cs typeface="+mn-cs"/>
              </a:defRPr>
            </a:lvl1pPr>
          </a:lstStyle>
          <a:p>
            <a:pPr>
              <a:defRPr/>
            </a:pPr>
            <a:fld id="{EE260873-CE70-4634-AEBD-4C7370FFC64E}" type="datetimeFigureOut">
              <a:rPr lang="fr-FR"/>
              <a:pPr>
                <a:defRPr/>
              </a:pPr>
              <a:t>11/12/2008</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Clr>
                <a:srgbClr val="000000"/>
              </a:buClr>
              <a:buSzPct val="100000"/>
              <a:buFont typeface="Arial" charset="0"/>
              <a:buNone/>
              <a:defRPr sz="1200">
                <a:solidFill>
                  <a:schemeClr val="tx1">
                    <a:tint val="75000"/>
                  </a:schemeClr>
                </a:solidFill>
                <a:cs typeface="+mn-cs"/>
              </a:defRPr>
            </a:lvl1pPr>
          </a:lstStyle>
          <a:p>
            <a:pPr>
              <a:defRPr/>
            </a:pPr>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Clr>
                <a:srgbClr val="000000"/>
              </a:buClr>
              <a:buSzPct val="100000"/>
              <a:buFont typeface="Arial" charset="0"/>
              <a:buNone/>
              <a:defRPr sz="1200">
                <a:solidFill>
                  <a:schemeClr val="tx1">
                    <a:tint val="75000"/>
                  </a:schemeClr>
                </a:solidFill>
                <a:cs typeface="+mn-cs"/>
              </a:defRPr>
            </a:lvl1pPr>
          </a:lstStyle>
          <a:p>
            <a:pPr>
              <a:defRPr/>
            </a:pPr>
            <a:fld id="{0E655232-70F7-4B65-BD2F-8AB1065D007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019" r:id="rId1"/>
    <p:sldLayoutId id="2147484018" r:id="rId2"/>
    <p:sldLayoutId id="2147484017" r:id="rId3"/>
    <p:sldLayoutId id="2147484016" r:id="rId4"/>
    <p:sldLayoutId id="2147484015" r:id="rId5"/>
    <p:sldLayoutId id="2147484014" r:id="rId6"/>
    <p:sldLayoutId id="2147484013" r:id="rId7"/>
    <p:sldLayoutId id="2147484012" r:id="rId8"/>
    <p:sldLayoutId id="2147484011" r:id="rId9"/>
    <p:sldLayoutId id="2147484010" r:id="rId10"/>
    <p:sldLayoutId id="21474840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ja-JP" smtClean="0"/>
              <a:t>Cliquez pour modifier le style du titre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2"/>
            <a:r>
              <a:rPr lang="fr-FR" altLang="ja-JP" smtClean="0"/>
              <a:t>Deuxième niveau</a:t>
            </a:r>
          </a:p>
          <a:p>
            <a:pPr lvl="3"/>
            <a:r>
              <a:rPr lang="fr-FR" altLang="ja-JP" smtClean="0"/>
              <a:t>Troisième niveau</a:t>
            </a:r>
          </a:p>
          <a:p>
            <a:pPr lvl="3"/>
            <a:endParaRPr lang="fr-FR" altLang="ja-JP" smtClean="0"/>
          </a:p>
          <a:p>
            <a:pPr lvl="4"/>
            <a:endParaRPr lang="fr-FR" altLang="ja-JP"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Arial" charset="0"/>
              <a:buNone/>
              <a:defRPr sz="1400">
                <a:ea typeface="ＭＳ Ｐゴシック" pitchFamily="34" charset="-128"/>
                <a:cs typeface="+mn-cs"/>
              </a:defRPr>
            </a:lvl1pPr>
          </a:lstStyle>
          <a:p>
            <a:pPr>
              <a:defRPr/>
            </a:pPr>
            <a:endParaRPr lang="fr-FR" altLang="ja-JP"/>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buSzPct val="100000"/>
              <a:buFont typeface="Arial" charset="0"/>
              <a:buNone/>
              <a:defRPr sz="1400">
                <a:ea typeface="ＭＳ Ｐゴシック" pitchFamily="34" charset="-128"/>
                <a:cs typeface="+mn-cs"/>
              </a:defRPr>
            </a:lvl1pPr>
          </a:lstStyle>
          <a:p>
            <a:pPr>
              <a:defRPr/>
            </a:pPr>
            <a:endParaRPr lang="fr-FR" altLang="ja-JP"/>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Arial" charset="0"/>
              <a:buNone/>
              <a:defRPr sz="1400">
                <a:ea typeface="ＭＳ Ｐゴシック" pitchFamily="34" charset="-128"/>
                <a:cs typeface="+mn-cs"/>
              </a:defRPr>
            </a:lvl1pPr>
          </a:lstStyle>
          <a:p>
            <a:pPr>
              <a:defRPr/>
            </a:pPr>
            <a:fld id="{7CDDCC3C-C6BE-4AFC-A59B-FC4FA0B9EF6F}" type="slidenum">
              <a:rPr lang="ja-JP" altLang="fr-FR"/>
              <a:pPr>
                <a:defRPr/>
              </a:pPr>
              <a:t>‹#›</a:t>
            </a:fld>
            <a:endParaRPr lang="fr-FR" altLang="ja-JP"/>
          </a:p>
        </p:txBody>
      </p:sp>
      <p:pic>
        <p:nvPicPr>
          <p:cNvPr id="14343" name="Picture 7" descr="nouveau logo OICA"/>
          <p:cNvPicPr>
            <a:picLocks noChangeAspect="1" noChangeArrowheads="1"/>
          </p:cNvPicPr>
          <p:nvPr/>
        </p:nvPicPr>
        <p:blipFill>
          <a:blip r:embed="rId16"/>
          <a:srcRect/>
          <a:stretch>
            <a:fillRect/>
          </a:stretch>
        </p:blipFill>
        <p:spPr bwMode="auto">
          <a:xfrm>
            <a:off x="0" y="188913"/>
            <a:ext cx="115252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1" r:id="rId1"/>
    <p:sldLayoutId id="2147483900" r:id="rId2"/>
    <p:sldLayoutId id="2147483899" r:id="rId3"/>
    <p:sldLayoutId id="2147483898" r:id="rId4"/>
    <p:sldLayoutId id="2147483897" r:id="rId5"/>
    <p:sldLayoutId id="2147483896" r:id="rId6"/>
    <p:sldLayoutId id="2147483895" r:id="rId7"/>
    <p:sldLayoutId id="2147483894" r:id="rId8"/>
    <p:sldLayoutId id="2147483893" r:id="rId9"/>
    <p:sldLayoutId id="2147483892" r:id="rId10"/>
    <p:sldLayoutId id="2147483891" r:id="rId11"/>
    <p:sldLayoutId id="2147483890" r:id="rId12"/>
    <p:sldLayoutId id="2147483889" r:id="rId13"/>
    <p:sldLayoutId id="2147484021"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450850" indent="-450850" algn="l" rtl="0" eaLnBrk="0" fontAlgn="base" hangingPunct="0">
        <a:spcBef>
          <a:spcPct val="20000"/>
        </a:spcBef>
        <a:spcAft>
          <a:spcPct val="0"/>
        </a:spcAft>
        <a:buFont typeface="Wingdings" pitchFamily="2" charset="2"/>
        <a:buChar char="Ø"/>
        <a:tabLst>
          <a:tab pos="450850" algn="l"/>
        </a:tabLst>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7"/>
        </a:buBlip>
        <a:defRPr sz="2800">
          <a:solidFill>
            <a:schemeClr val="tx1"/>
          </a:solidFill>
          <a:latin typeface="+mn-lt"/>
        </a:defRPr>
      </a:lvl2pPr>
      <a:lvl3pPr marL="1077913" indent="-363538" algn="l" rtl="0" eaLnBrk="0" fontAlgn="base" hangingPunct="0">
        <a:spcBef>
          <a:spcPct val="20000"/>
        </a:spcBef>
        <a:spcAft>
          <a:spcPct val="0"/>
        </a:spcAft>
        <a:buFont typeface="Wingdings" pitchFamily="2" charset="2"/>
        <a:buChar char="v"/>
        <a:tabLst>
          <a:tab pos="1077913" algn="l"/>
        </a:tabLst>
        <a:defRPr sz="2400">
          <a:solidFill>
            <a:schemeClr val="tx1"/>
          </a:solidFill>
          <a:latin typeface="+mn-lt"/>
        </a:defRPr>
      </a:lvl3pPr>
      <a:lvl4pPr marL="1600200" indent="-347663" algn="l" rtl="0" eaLnBrk="0" fontAlgn="base" hangingPunct="0">
        <a:spcBef>
          <a:spcPct val="20000"/>
        </a:spcBef>
        <a:spcAft>
          <a:spcPct val="0"/>
        </a:spcAft>
        <a:buChar char="–"/>
        <a:tabLst>
          <a:tab pos="1616075" algn="l"/>
        </a:tabLst>
        <a:defRPr sz="2000">
          <a:solidFill>
            <a:schemeClr val="tx1"/>
          </a:solidFill>
          <a:latin typeface="+mn-lt"/>
        </a:defRPr>
      </a:lvl4pPr>
      <a:lvl5pPr marL="2154238" indent="-363538" algn="l" rtl="0" eaLnBrk="0" fontAlgn="base" hangingPunct="0">
        <a:spcBef>
          <a:spcPct val="20000"/>
        </a:spcBef>
        <a:spcAft>
          <a:spcPct val="0"/>
        </a:spcAft>
        <a:buFont typeface="Wingdings" pitchFamily="2" charset="2"/>
        <a:buChar char="ü"/>
        <a:tabLst>
          <a:tab pos="2505075" algn="l"/>
        </a:tabLst>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69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2969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Clr>
                <a:srgbClr val="000000"/>
              </a:buClr>
              <a:buSzPct val="100000"/>
              <a:buFont typeface="Arial" charset="0"/>
              <a:buNone/>
              <a:defRPr sz="1200">
                <a:solidFill>
                  <a:schemeClr val="tx1">
                    <a:tint val="75000"/>
                  </a:schemeClr>
                </a:solidFill>
                <a:cs typeface="+mn-cs"/>
              </a:defRPr>
            </a:lvl1pPr>
          </a:lstStyle>
          <a:p>
            <a:pPr>
              <a:defRPr/>
            </a:pPr>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Clr>
                <a:srgbClr val="000000"/>
              </a:buClr>
              <a:buSzPct val="100000"/>
              <a:buFont typeface="Arial" charset="0"/>
              <a:buNone/>
              <a:defRPr sz="1200">
                <a:solidFill>
                  <a:schemeClr val="tx1">
                    <a:tint val="75000"/>
                  </a:schemeClr>
                </a:solidFill>
                <a:cs typeface="+mn-cs"/>
              </a:defRPr>
            </a:lvl1pPr>
          </a:lstStyle>
          <a:p>
            <a:pPr>
              <a:defRPr/>
            </a:pPr>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Clr>
                <a:srgbClr val="000000"/>
              </a:buClr>
              <a:buSzPct val="100000"/>
              <a:buFont typeface="Arial" charset="0"/>
              <a:buNone/>
              <a:defRPr sz="1200">
                <a:solidFill>
                  <a:schemeClr val="tx1">
                    <a:tint val="75000"/>
                  </a:schemeClr>
                </a:solidFill>
                <a:cs typeface="+mn-cs"/>
              </a:defRPr>
            </a:lvl1pPr>
          </a:lstStyle>
          <a:p>
            <a:pPr>
              <a:defRPr/>
            </a:pPr>
            <a:fld id="{B1E08EFD-840B-4109-90D6-B541786FDAD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12" r:id="rId1"/>
    <p:sldLayoutId id="2147483911" r:id="rId2"/>
    <p:sldLayoutId id="2147483910" r:id="rId3"/>
    <p:sldLayoutId id="2147483909" r:id="rId4"/>
    <p:sldLayoutId id="2147483908" r:id="rId5"/>
    <p:sldLayoutId id="2147483907" r:id="rId6"/>
    <p:sldLayoutId id="2147483906" r:id="rId7"/>
    <p:sldLayoutId id="2147483905" r:id="rId8"/>
    <p:sldLayoutId id="2147483904" r:id="rId9"/>
    <p:sldLayoutId id="2147483903" r:id="rId10"/>
    <p:sldLayoutId id="2147483902" r:id="rId11"/>
    <p:sldLayoutId id="214748402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ja-JP" smtClean="0"/>
              <a:t>Cliquez pour modifier le style du titre</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Arial" charset="0"/>
              <a:buNone/>
              <a:defRPr sz="1400">
                <a:ea typeface="ＭＳ Ｐゴシック" pitchFamily="34" charset="-128"/>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buSzPct val="100000"/>
              <a:buFont typeface="Arial" charset="0"/>
              <a:buNone/>
              <a:defRPr sz="1400">
                <a:ea typeface="ＭＳ Ｐゴシック" pitchFamily="34" charset="-128"/>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Arial" charset="0"/>
              <a:buNone/>
              <a:defRPr sz="1400">
                <a:ea typeface="ＭＳ Ｐゴシック" pitchFamily="34" charset="-128"/>
                <a:cs typeface="+mn-cs"/>
              </a:defRPr>
            </a:lvl1pPr>
          </a:lstStyle>
          <a:p>
            <a:pPr>
              <a:defRPr/>
            </a:pPr>
            <a:fld id="{54E946D8-1258-41C0-82CE-694DD52FBB52}" type="slidenum">
              <a:rPr lang="en-GB"/>
              <a:pPr>
                <a:defRPr/>
              </a:pPr>
              <a:t>‹#›</a:t>
            </a:fld>
            <a:endParaRPr lang="en-GB"/>
          </a:p>
        </p:txBody>
      </p:sp>
      <p:pic>
        <p:nvPicPr>
          <p:cNvPr id="43015" name="Picture 7" descr="nouveau logo OICA"/>
          <p:cNvPicPr>
            <a:picLocks noChangeAspect="1" noChangeArrowheads="1"/>
          </p:cNvPicPr>
          <p:nvPr/>
        </p:nvPicPr>
        <p:blipFill>
          <a:blip r:embed="rId14"/>
          <a:srcRect/>
          <a:stretch>
            <a:fillRect/>
          </a:stretch>
        </p:blipFill>
        <p:spPr bwMode="auto">
          <a:xfrm>
            <a:off x="0" y="188913"/>
            <a:ext cx="115252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3" r:id="rId1"/>
    <p:sldLayoutId id="2147483922" r:id="rId2"/>
    <p:sldLayoutId id="2147483921" r:id="rId3"/>
    <p:sldLayoutId id="2147483920" r:id="rId4"/>
    <p:sldLayoutId id="2147483919" r:id="rId5"/>
    <p:sldLayoutId id="2147483918" r:id="rId6"/>
    <p:sldLayoutId id="2147483917" r:id="rId7"/>
    <p:sldLayoutId id="2147483916" r:id="rId8"/>
    <p:sldLayoutId id="2147483915" r:id="rId9"/>
    <p:sldLayoutId id="2147483914" r:id="rId10"/>
    <p:sldLayoutId id="2147483913" r:id="rId11"/>
    <p:sldLayoutId id="214748402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ja-JP" smtClean="0"/>
              <a:t>Cliquez pour modifier le style du titre</a:t>
            </a:r>
          </a:p>
        </p:txBody>
      </p:sp>
      <p:sp>
        <p:nvSpPr>
          <p:cNvPr id="563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2"/>
            <a:r>
              <a:rPr lang="fr-FR" altLang="ja-JP" smtClean="0"/>
              <a:t>Deuxième niveau</a:t>
            </a:r>
          </a:p>
          <a:p>
            <a:pPr lvl="3"/>
            <a:r>
              <a:rPr lang="fr-FR" altLang="ja-JP" smtClean="0"/>
              <a:t>Troisième niveau</a:t>
            </a:r>
          </a:p>
          <a:p>
            <a:pPr lvl="3"/>
            <a:endParaRPr lang="fr-FR" altLang="ja-JP" smtClean="0"/>
          </a:p>
          <a:p>
            <a:pPr lvl="4"/>
            <a:endParaRPr lang="fr-FR" altLang="ja-JP"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Arial" charset="0"/>
              <a:buNone/>
              <a:defRPr sz="1400">
                <a:ea typeface="ＭＳ Ｐゴシック" pitchFamily="34" charset="-128"/>
                <a:cs typeface="+mn-cs"/>
              </a:defRPr>
            </a:lvl1pPr>
          </a:lstStyle>
          <a:p>
            <a:pPr>
              <a:defRPr/>
            </a:pPr>
            <a:endParaRPr lang="fr-FR" altLang="ja-JP"/>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buSzPct val="100000"/>
              <a:buFont typeface="Arial" charset="0"/>
              <a:buNone/>
              <a:defRPr sz="1400">
                <a:ea typeface="ＭＳ Ｐゴシック" pitchFamily="34" charset="-128"/>
                <a:cs typeface="+mn-cs"/>
              </a:defRPr>
            </a:lvl1pPr>
          </a:lstStyle>
          <a:p>
            <a:pPr>
              <a:defRPr/>
            </a:pPr>
            <a:endParaRPr lang="fr-FR" altLang="ja-JP"/>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Arial" charset="0"/>
              <a:buNone/>
              <a:defRPr sz="1400">
                <a:ea typeface="ＭＳ Ｐゴシック" pitchFamily="34" charset="-128"/>
                <a:cs typeface="+mn-cs"/>
              </a:defRPr>
            </a:lvl1pPr>
          </a:lstStyle>
          <a:p>
            <a:pPr>
              <a:defRPr/>
            </a:pPr>
            <a:fld id="{55794488-48D4-4BE7-87D2-B3682A28A912}" type="slidenum">
              <a:rPr lang="ja-JP" altLang="fr-FR"/>
              <a:pPr>
                <a:defRPr/>
              </a:pPr>
              <a:t>‹#›</a:t>
            </a:fld>
            <a:endParaRPr lang="fr-FR" altLang="ja-JP"/>
          </a:p>
        </p:txBody>
      </p:sp>
      <p:pic>
        <p:nvPicPr>
          <p:cNvPr id="56327" name="Picture 7" descr="nouveau logo OICA"/>
          <p:cNvPicPr>
            <a:picLocks noChangeAspect="1" noChangeArrowheads="1"/>
          </p:cNvPicPr>
          <p:nvPr/>
        </p:nvPicPr>
        <p:blipFill>
          <a:blip r:embed="rId16"/>
          <a:srcRect/>
          <a:stretch>
            <a:fillRect/>
          </a:stretch>
        </p:blipFill>
        <p:spPr bwMode="auto">
          <a:xfrm>
            <a:off x="0" y="188913"/>
            <a:ext cx="115252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 id="2147483925" r:id="rId12"/>
    <p:sldLayoutId id="2147483924" r:id="rId13"/>
    <p:sldLayoutId id="2147484024"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450850" indent="-450850" algn="l" rtl="0" eaLnBrk="0" fontAlgn="base" hangingPunct="0">
        <a:spcBef>
          <a:spcPct val="20000"/>
        </a:spcBef>
        <a:spcAft>
          <a:spcPct val="0"/>
        </a:spcAft>
        <a:buFont typeface="Wingdings" pitchFamily="2" charset="2"/>
        <a:buChar char="Ø"/>
        <a:tabLst>
          <a:tab pos="450850" algn="l"/>
        </a:tabLst>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7"/>
        </a:buBlip>
        <a:defRPr sz="2800">
          <a:solidFill>
            <a:schemeClr val="tx1"/>
          </a:solidFill>
          <a:latin typeface="+mn-lt"/>
        </a:defRPr>
      </a:lvl2pPr>
      <a:lvl3pPr marL="1077913" indent="-363538" algn="l" rtl="0" eaLnBrk="0" fontAlgn="base" hangingPunct="0">
        <a:spcBef>
          <a:spcPct val="20000"/>
        </a:spcBef>
        <a:spcAft>
          <a:spcPct val="0"/>
        </a:spcAft>
        <a:buFont typeface="Wingdings" pitchFamily="2" charset="2"/>
        <a:buChar char="v"/>
        <a:tabLst>
          <a:tab pos="1077913" algn="l"/>
        </a:tabLst>
        <a:defRPr sz="2400">
          <a:solidFill>
            <a:schemeClr val="tx1"/>
          </a:solidFill>
          <a:latin typeface="+mn-lt"/>
        </a:defRPr>
      </a:lvl3pPr>
      <a:lvl4pPr marL="1600200" indent="-347663" algn="l" rtl="0" eaLnBrk="0" fontAlgn="base" hangingPunct="0">
        <a:spcBef>
          <a:spcPct val="20000"/>
        </a:spcBef>
        <a:spcAft>
          <a:spcPct val="0"/>
        </a:spcAft>
        <a:buChar char="–"/>
        <a:tabLst>
          <a:tab pos="1616075" algn="l"/>
        </a:tabLst>
        <a:defRPr sz="2000">
          <a:solidFill>
            <a:schemeClr val="tx1"/>
          </a:solidFill>
          <a:latin typeface="+mn-lt"/>
        </a:defRPr>
      </a:lvl4pPr>
      <a:lvl5pPr marL="2154238" indent="-363538" algn="l" rtl="0" eaLnBrk="0" fontAlgn="base" hangingPunct="0">
        <a:spcBef>
          <a:spcPct val="20000"/>
        </a:spcBef>
        <a:spcAft>
          <a:spcPct val="0"/>
        </a:spcAft>
        <a:buFont typeface="Wingdings" pitchFamily="2" charset="2"/>
        <a:buChar char="ü"/>
        <a:tabLst>
          <a:tab pos="2505075" algn="l"/>
        </a:tabLst>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7168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Clr>
                <a:srgbClr val="000000"/>
              </a:buClr>
              <a:buSzPct val="100000"/>
              <a:buFont typeface="Arial" charset="0"/>
              <a:buNone/>
              <a:defRPr sz="1200">
                <a:solidFill>
                  <a:schemeClr val="tx1">
                    <a:tint val="75000"/>
                  </a:schemeClr>
                </a:solidFill>
                <a:cs typeface="+mn-cs"/>
              </a:defRPr>
            </a:lvl1pPr>
          </a:lstStyle>
          <a:p>
            <a:pPr>
              <a:defRPr/>
            </a:pPr>
            <a:fld id="{DFA25C39-AF9D-4168-90BD-6F8AF3EB7299}" type="datetimeFigureOut">
              <a:rPr lang="fr-FR"/>
              <a:pPr>
                <a:defRPr/>
              </a:pPr>
              <a:t>11/12/2008</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Clr>
                <a:srgbClr val="000000"/>
              </a:buClr>
              <a:buSzPct val="100000"/>
              <a:buFont typeface="Arial" charset="0"/>
              <a:buNone/>
              <a:defRPr sz="1200">
                <a:solidFill>
                  <a:schemeClr val="tx1">
                    <a:tint val="75000"/>
                  </a:schemeClr>
                </a:solidFill>
                <a:cs typeface="+mn-cs"/>
              </a:defRPr>
            </a:lvl1pPr>
          </a:lstStyle>
          <a:p>
            <a:pPr>
              <a:defRPr/>
            </a:pPr>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Clr>
                <a:srgbClr val="000000"/>
              </a:buClr>
              <a:buSzPct val="100000"/>
              <a:buFont typeface="Arial" charset="0"/>
              <a:buNone/>
              <a:defRPr sz="1200">
                <a:solidFill>
                  <a:schemeClr val="tx1">
                    <a:tint val="75000"/>
                  </a:schemeClr>
                </a:solidFill>
                <a:cs typeface="+mn-cs"/>
              </a:defRPr>
            </a:lvl1pPr>
          </a:lstStyle>
          <a:p>
            <a:pPr>
              <a:defRPr/>
            </a:pPr>
            <a:fld id="{3C166BD5-145D-456D-B4C8-4C1B8790F12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ja-JP" smtClean="0"/>
              <a:t>Cliquez pour modifier le style du titre</a:t>
            </a:r>
          </a:p>
        </p:txBody>
      </p:sp>
      <p:sp>
        <p:nvSpPr>
          <p:cNvPr id="839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1"/>
            <a:r>
              <a:rPr lang="fr-FR" altLang="ja-JP" smtClean="0"/>
              <a:t>Deuxième niveau</a:t>
            </a:r>
          </a:p>
          <a:p>
            <a:pPr lvl="2"/>
            <a:r>
              <a:rPr lang="fr-FR" altLang="ja-JP" smtClean="0"/>
              <a:t>Troisième niveau</a:t>
            </a:r>
          </a:p>
          <a:p>
            <a:pPr lvl="3"/>
            <a:r>
              <a:rPr lang="fr-FR" altLang="ja-JP" smtClean="0"/>
              <a:t>Quatrième niveau</a:t>
            </a:r>
          </a:p>
          <a:p>
            <a:pPr lvl="4"/>
            <a:r>
              <a:rPr lang="fr-FR" altLang="ja-JP" smtClean="0"/>
              <a:t>Cinquième niveau</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Arial" charset="0"/>
              <a:buNone/>
              <a:defRPr sz="1400">
                <a:ea typeface="ＭＳ Ｐゴシック" pitchFamily="34" charset="-128"/>
                <a:cs typeface="+mn-cs"/>
              </a:defRPr>
            </a:lvl1pPr>
          </a:lstStyle>
          <a:p>
            <a:pPr>
              <a:defRPr/>
            </a:pPr>
            <a:endParaRPr lang="en-GB"/>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buSzPct val="100000"/>
              <a:buFont typeface="Arial" charset="0"/>
              <a:buNone/>
              <a:defRPr sz="1400">
                <a:ea typeface="ＭＳ Ｐゴシック" pitchFamily="34" charset="-128"/>
                <a:cs typeface="+mn-cs"/>
              </a:defRPr>
            </a:lvl1pPr>
          </a:lstStyle>
          <a:p>
            <a:pPr>
              <a:defRPr/>
            </a:pPr>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Arial" charset="0"/>
              <a:buNone/>
              <a:defRPr sz="1400">
                <a:ea typeface="ＭＳ Ｐゴシック" pitchFamily="34" charset="-128"/>
                <a:cs typeface="+mn-cs"/>
              </a:defRPr>
            </a:lvl1pPr>
          </a:lstStyle>
          <a:p>
            <a:pPr>
              <a:defRPr/>
            </a:pPr>
            <a:fld id="{EC4C18C5-9FE2-41D6-970E-05E79437C6CF}" type="slidenum">
              <a:rPr lang="en-GB"/>
              <a:pPr>
                <a:defRPr/>
              </a:pPr>
              <a:t>‹#›</a:t>
            </a:fld>
            <a:endParaRPr lang="en-GB"/>
          </a:p>
        </p:txBody>
      </p:sp>
      <p:pic>
        <p:nvPicPr>
          <p:cNvPr id="83975" name="Picture 7" descr="nouveau logo OICA"/>
          <p:cNvPicPr>
            <a:picLocks noChangeAspect="1" noChangeArrowheads="1"/>
          </p:cNvPicPr>
          <p:nvPr/>
        </p:nvPicPr>
        <p:blipFill>
          <a:blip r:embed="rId14"/>
          <a:srcRect/>
          <a:stretch>
            <a:fillRect/>
          </a:stretch>
        </p:blipFill>
        <p:spPr bwMode="auto">
          <a:xfrm>
            <a:off x="0" y="188913"/>
            <a:ext cx="115252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8" r:id="rId1"/>
    <p:sldLayoutId id="2147483957" r:id="rId2"/>
    <p:sldLayoutId id="2147483956" r:id="rId3"/>
    <p:sldLayoutId id="2147483955" r:id="rId4"/>
    <p:sldLayoutId id="2147483954" r:id="rId5"/>
    <p:sldLayoutId id="2147483953" r:id="rId6"/>
    <p:sldLayoutId id="2147483952" r:id="rId7"/>
    <p:sldLayoutId id="2147483951" r:id="rId8"/>
    <p:sldLayoutId id="2147483950" r:id="rId9"/>
    <p:sldLayoutId id="2147483949" r:id="rId10"/>
    <p:sldLayoutId id="2147483948" r:id="rId11"/>
    <p:sldLayoutId id="214748402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v"/>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accent1"/>
            </a:gs>
          </a:gsLst>
          <a:lin ang="2700000" scaled="1"/>
        </a:gra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ja-JP" smtClean="0"/>
              <a:t>Cliquez pour modifier le style du titre</a:t>
            </a:r>
          </a:p>
        </p:txBody>
      </p:sp>
      <p:sp>
        <p:nvSpPr>
          <p:cNvPr id="972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ja-JP" smtClean="0"/>
              <a:t>Cliquez pour modifier les styles du texte du masque</a:t>
            </a:r>
          </a:p>
          <a:p>
            <a:pPr lvl="2"/>
            <a:r>
              <a:rPr lang="fr-FR" altLang="ja-JP" smtClean="0"/>
              <a:t>Deuxième niveau</a:t>
            </a:r>
          </a:p>
          <a:p>
            <a:pPr lvl="3"/>
            <a:r>
              <a:rPr lang="fr-FR" altLang="ja-JP" smtClean="0"/>
              <a:t>Troisième niveau</a:t>
            </a:r>
          </a:p>
          <a:p>
            <a:pPr lvl="3"/>
            <a:endParaRPr lang="fr-FR" altLang="ja-JP" smtClean="0"/>
          </a:p>
          <a:p>
            <a:pPr lvl="4"/>
            <a:endParaRPr lang="fr-FR" altLang="ja-JP"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
                <a:srgbClr val="000000"/>
              </a:buClr>
              <a:buSzPct val="100000"/>
              <a:buFont typeface="Arial" charset="0"/>
              <a:buNone/>
              <a:defRPr sz="1400">
                <a:ea typeface="ＭＳ Ｐゴシック" pitchFamily="34" charset="-128"/>
                <a:cs typeface="+mn-cs"/>
              </a:defRPr>
            </a:lvl1pPr>
          </a:lstStyle>
          <a:p>
            <a:pPr>
              <a:defRPr/>
            </a:pPr>
            <a:endParaRPr lang="fr-FR" altLang="ja-JP"/>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Clr>
                <a:srgbClr val="000000"/>
              </a:buClr>
              <a:buSzPct val="100000"/>
              <a:buFont typeface="Arial" charset="0"/>
              <a:buNone/>
              <a:defRPr sz="1400">
                <a:ea typeface="ＭＳ Ｐゴシック" pitchFamily="34" charset="-128"/>
                <a:cs typeface="+mn-cs"/>
              </a:defRPr>
            </a:lvl1pPr>
          </a:lstStyle>
          <a:p>
            <a:pPr>
              <a:defRPr/>
            </a:pPr>
            <a:endParaRPr lang="fr-FR" altLang="ja-JP"/>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
                <a:srgbClr val="000000"/>
              </a:buClr>
              <a:buSzPct val="100000"/>
              <a:buFont typeface="Arial" charset="0"/>
              <a:buNone/>
              <a:defRPr sz="1400">
                <a:ea typeface="ＭＳ Ｐゴシック" pitchFamily="34" charset="-128"/>
                <a:cs typeface="+mn-cs"/>
              </a:defRPr>
            </a:lvl1pPr>
          </a:lstStyle>
          <a:p>
            <a:pPr>
              <a:defRPr/>
            </a:pPr>
            <a:fld id="{2506D969-6411-452B-A1F4-A0040D4723A0}" type="slidenum">
              <a:rPr lang="ja-JP" altLang="fr-FR"/>
              <a:pPr>
                <a:defRPr/>
              </a:pPr>
              <a:t>‹#›</a:t>
            </a:fld>
            <a:endParaRPr lang="fr-FR" altLang="ja-JP"/>
          </a:p>
        </p:txBody>
      </p:sp>
      <p:pic>
        <p:nvPicPr>
          <p:cNvPr id="97287" name="Picture 7" descr="nouveau logo OICA"/>
          <p:cNvPicPr>
            <a:picLocks noChangeAspect="1" noChangeArrowheads="1"/>
          </p:cNvPicPr>
          <p:nvPr/>
        </p:nvPicPr>
        <p:blipFill>
          <a:blip r:embed="rId16"/>
          <a:srcRect/>
          <a:stretch>
            <a:fillRect/>
          </a:stretch>
        </p:blipFill>
        <p:spPr bwMode="auto">
          <a:xfrm>
            <a:off x="0" y="188913"/>
            <a:ext cx="1152525" cy="579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1" r:id="rId1"/>
    <p:sldLayoutId id="2147483970" r:id="rId2"/>
    <p:sldLayoutId id="2147483969" r:id="rId3"/>
    <p:sldLayoutId id="2147483968" r:id="rId4"/>
    <p:sldLayoutId id="2147483967" r:id="rId5"/>
    <p:sldLayoutId id="2147483966" r:id="rId6"/>
    <p:sldLayoutId id="2147483965" r:id="rId7"/>
    <p:sldLayoutId id="2147483964" r:id="rId8"/>
    <p:sldLayoutId id="2147483963" r:id="rId9"/>
    <p:sldLayoutId id="2147483962" r:id="rId10"/>
    <p:sldLayoutId id="2147483961" r:id="rId11"/>
    <p:sldLayoutId id="2147483960" r:id="rId12"/>
    <p:sldLayoutId id="2147483959" r:id="rId13"/>
    <p:sldLayoutId id="2147484026"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450850" indent="-450850" algn="l" rtl="0" eaLnBrk="0" fontAlgn="base" hangingPunct="0">
        <a:spcBef>
          <a:spcPct val="20000"/>
        </a:spcBef>
        <a:spcAft>
          <a:spcPct val="0"/>
        </a:spcAft>
        <a:buFont typeface="Wingdings" pitchFamily="2" charset="2"/>
        <a:buChar char="Ø"/>
        <a:tabLst>
          <a:tab pos="450850" algn="l"/>
        </a:tabLst>
        <a:defRPr sz="32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7"/>
        </a:buBlip>
        <a:defRPr sz="2800">
          <a:solidFill>
            <a:schemeClr val="tx1"/>
          </a:solidFill>
          <a:latin typeface="+mn-lt"/>
        </a:defRPr>
      </a:lvl2pPr>
      <a:lvl3pPr marL="1077913" indent="-363538" algn="l" rtl="0" eaLnBrk="0" fontAlgn="base" hangingPunct="0">
        <a:spcBef>
          <a:spcPct val="20000"/>
        </a:spcBef>
        <a:spcAft>
          <a:spcPct val="0"/>
        </a:spcAft>
        <a:buFont typeface="Wingdings" pitchFamily="2" charset="2"/>
        <a:buChar char="v"/>
        <a:tabLst>
          <a:tab pos="1077913" algn="l"/>
        </a:tabLst>
        <a:defRPr sz="2400">
          <a:solidFill>
            <a:schemeClr val="tx1"/>
          </a:solidFill>
          <a:latin typeface="+mn-lt"/>
        </a:defRPr>
      </a:lvl3pPr>
      <a:lvl4pPr marL="1600200" indent="-347663" algn="l" rtl="0" eaLnBrk="0" fontAlgn="base" hangingPunct="0">
        <a:spcBef>
          <a:spcPct val="20000"/>
        </a:spcBef>
        <a:spcAft>
          <a:spcPct val="0"/>
        </a:spcAft>
        <a:buChar char="–"/>
        <a:tabLst>
          <a:tab pos="1616075" algn="l"/>
        </a:tabLst>
        <a:defRPr sz="2000">
          <a:solidFill>
            <a:schemeClr val="tx1"/>
          </a:solidFill>
          <a:latin typeface="+mn-lt"/>
        </a:defRPr>
      </a:lvl4pPr>
      <a:lvl5pPr marL="2154238" indent="-363538" algn="l" rtl="0" eaLnBrk="0" fontAlgn="base" hangingPunct="0">
        <a:spcBef>
          <a:spcPct val="20000"/>
        </a:spcBef>
        <a:spcAft>
          <a:spcPct val="0"/>
        </a:spcAft>
        <a:buFont typeface="Wingdings" pitchFamily="2" charset="2"/>
        <a:buChar char="ü"/>
        <a:tabLst>
          <a:tab pos="2505075" algn="l"/>
        </a:tabLst>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4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GB" smtClean="0"/>
          </a:p>
        </p:txBody>
      </p:sp>
      <p:sp>
        <p:nvSpPr>
          <p:cNvPr id="11264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Clr>
                <a:srgbClr val="000000"/>
              </a:buClr>
              <a:buSzPct val="100000"/>
              <a:buFont typeface="Arial" charset="0"/>
              <a:buNone/>
              <a:defRPr sz="1200">
                <a:solidFill>
                  <a:schemeClr val="tx1">
                    <a:tint val="75000"/>
                  </a:schemeClr>
                </a:solidFill>
                <a:cs typeface="+mn-cs"/>
              </a:defRPr>
            </a:lvl1pPr>
          </a:lstStyle>
          <a:p>
            <a:pPr>
              <a:defRPr/>
            </a:pPr>
            <a:fld id="{45466DFF-B2AD-4B68-985A-4922287CBFE2}" type="datetimeFigureOut">
              <a:rPr lang="fr-FR"/>
              <a:pPr>
                <a:defRPr/>
              </a:pPr>
              <a:t>11/12/2008</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Clr>
                <a:srgbClr val="000000"/>
              </a:buClr>
              <a:buSzPct val="100000"/>
              <a:buFont typeface="Arial" charset="0"/>
              <a:buNone/>
              <a:defRPr sz="1200">
                <a:solidFill>
                  <a:schemeClr val="tx1">
                    <a:tint val="75000"/>
                  </a:schemeClr>
                </a:solidFill>
                <a:cs typeface="+mn-cs"/>
              </a:defRPr>
            </a:lvl1pPr>
          </a:lstStyle>
          <a:p>
            <a:pPr>
              <a:defRPr/>
            </a:pPr>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Clr>
                <a:srgbClr val="000000"/>
              </a:buClr>
              <a:buSzPct val="100000"/>
              <a:buFont typeface="Arial" charset="0"/>
              <a:buNone/>
              <a:defRPr sz="1200">
                <a:solidFill>
                  <a:schemeClr val="tx1">
                    <a:tint val="75000"/>
                  </a:schemeClr>
                </a:solidFill>
                <a:cs typeface="+mn-cs"/>
              </a:defRPr>
            </a:lvl1pPr>
          </a:lstStyle>
          <a:p>
            <a:pPr>
              <a:defRPr/>
            </a:pPr>
            <a:fld id="{4655E443-9CF6-4D40-B8B1-83A316C120A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982" r:id="rId1"/>
    <p:sldLayoutId id="2147483981" r:id="rId2"/>
    <p:sldLayoutId id="2147483980" r:id="rId3"/>
    <p:sldLayoutId id="2147483979" r:id="rId4"/>
    <p:sldLayoutId id="2147483978" r:id="rId5"/>
    <p:sldLayoutId id="2147483977" r:id="rId6"/>
    <p:sldLayoutId id="2147483976" r:id="rId7"/>
    <p:sldLayoutId id="2147483975" r:id="rId8"/>
    <p:sldLayoutId id="2147483974" r:id="rId9"/>
    <p:sldLayoutId id="2147483973" r:id="rId10"/>
    <p:sldLayoutId id="21474839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5.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5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5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5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5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ChangeArrowheads="1"/>
          </p:cNvSpPr>
          <p:nvPr/>
        </p:nvSpPr>
        <p:spPr bwMode="auto">
          <a:xfrm>
            <a:off x="3856038" y="5832475"/>
            <a:ext cx="1595437" cy="525463"/>
          </a:xfrm>
          <a:prstGeom prst="rect">
            <a:avLst/>
          </a:prstGeom>
          <a:noFill/>
          <a:ln w="9525">
            <a:noFill/>
            <a:round/>
            <a:headEnd/>
            <a:tailEnd/>
          </a:ln>
        </p:spPr>
        <p:txBody>
          <a:bodyPr wrap="none"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chemeClr val="tx2"/>
                </a:solidFill>
              </a:rPr>
              <a:t>GRSP-44</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chemeClr val="tx2"/>
                </a:solidFill>
              </a:rPr>
              <a:t>December  2008 </a:t>
            </a:r>
          </a:p>
        </p:txBody>
      </p:sp>
      <p:sp>
        <p:nvSpPr>
          <p:cNvPr id="192514" name="Text Box 2"/>
          <p:cNvSpPr txBox="1">
            <a:spLocks noChangeArrowheads="1"/>
          </p:cNvSpPr>
          <p:nvPr/>
        </p:nvSpPr>
        <p:spPr bwMode="auto">
          <a:xfrm>
            <a:off x="1428750" y="1928813"/>
            <a:ext cx="6337300" cy="2325687"/>
          </a:xfrm>
          <a:prstGeom prst="rect">
            <a:avLst/>
          </a:prstGeom>
          <a:noFill/>
          <a:ln w="9525">
            <a:noFill/>
            <a:round/>
            <a:headEnd/>
            <a:tailEnd/>
          </a:ln>
        </p:spPr>
        <p:txBody>
          <a:bodyPr lIns="90000" tIns="46800" rIns="90000" bIns="46800">
            <a:spAutoFit/>
          </a:bodyPr>
          <a:lstStyle/>
          <a:p>
            <a:pPr algn="ctr">
              <a:spcBef>
                <a:spcPts val="1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chemeClr val="tx2"/>
                </a:solidFill>
              </a:rPr>
              <a:t>Proposed amendments to the UNECE Regulation No. 29 on truck cab safety</a:t>
            </a:r>
          </a:p>
          <a:p>
            <a:pPr algn="ctr">
              <a:spcBef>
                <a:spcPts val="1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a:solidFill>
                <a:srgbClr val="CC0000"/>
              </a:solidFill>
            </a:endParaRPr>
          </a:p>
          <a:p>
            <a:pPr algn="ctr">
              <a:spcBef>
                <a:spcPts val="1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00B050"/>
                </a:solidFill>
              </a:rPr>
              <a:t>OICA comments to Informal Document GRSP-44-01 (Russian Federation)</a:t>
            </a:r>
          </a:p>
        </p:txBody>
      </p:sp>
      <p:sp>
        <p:nvSpPr>
          <p:cNvPr id="192515" name="Text Box 3"/>
          <p:cNvSpPr txBox="1">
            <a:spLocks noChangeArrowheads="1"/>
          </p:cNvSpPr>
          <p:nvPr/>
        </p:nvSpPr>
        <p:spPr bwMode="auto">
          <a:xfrm>
            <a:off x="6156325" y="6237288"/>
            <a:ext cx="2663825" cy="366712"/>
          </a:xfrm>
          <a:prstGeom prst="rect">
            <a:avLst/>
          </a:prstGeom>
          <a:noFill/>
          <a:ln w="9525">
            <a:noFill/>
            <a:round/>
            <a:headEnd/>
            <a:tailEnd/>
          </a:ln>
        </p:spPr>
        <p:txBody>
          <a:bodyPr wrap="none" anchor="ctr"/>
          <a:lstStyle/>
          <a:p>
            <a:pPr>
              <a:buClr>
                <a:srgbClr val="000000"/>
              </a:buClr>
              <a:buSzPct val="100000"/>
              <a:buFont typeface="Arial" charset="0"/>
              <a:buNone/>
            </a:pPr>
            <a:endParaRPr lang="en-US"/>
          </a:p>
        </p:txBody>
      </p:sp>
      <p:sp>
        <p:nvSpPr>
          <p:cNvPr id="192516" name="Espace réservé du numéro de diapositive 4"/>
          <p:cNvSpPr>
            <a:spLocks noGrp="1"/>
          </p:cNvSpPr>
          <p:nvPr>
            <p:ph type="sldNum" sz="quarter" idx="12"/>
          </p:nvPr>
        </p:nvSpPr>
        <p:spPr>
          <a:noFill/>
        </p:spPr>
        <p:txBody>
          <a:bodyPr/>
          <a:lstStyle/>
          <a:p>
            <a:fld id="{7BA47919-0856-47CA-9A3C-51574088AB78}" type="slidenum">
              <a:rPr lang="en-GB" smtClean="0">
                <a:solidFill>
                  <a:schemeClr val="tx2"/>
                </a:solidFill>
                <a:cs typeface="Arial" charset="0"/>
              </a:rPr>
              <a:pPr/>
              <a:t>1</a:t>
            </a:fld>
            <a:endParaRPr lang="en-GB" smtClean="0">
              <a:solidFill>
                <a:schemeClr val="tx2"/>
              </a:solidFill>
              <a:cs typeface="Arial" charset="0"/>
            </a:endParaRPr>
          </a:p>
        </p:txBody>
      </p:sp>
      <p:sp>
        <p:nvSpPr>
          <p:cNvPr id="192518" name="Rectangle 6"/>
          <p:cNvSpPr>
            <a:spLocks noChangeArrowheads="1"/>
          </p:cNvSpPr>
          <p:nvPr/>
        </p:nvSpPr>
        <p:spPr bwMode="auto">
          <a:xfrm>
            <a:off x="5648325" y="333375"/>
            <a:ext cx="2808288" cy="669925"/>
          </a:xfrm>
          <a:prstGeom prst="rect">
            <a:avLst/>
          </a:prstGeom>
          <a:noFill/>
          <a:ln w="12700">
            <a:noFill/>
            <a:miter lim="800000"/>
            <a:headEnd/>
            <a:tailEnd/>
          </a:ln>
          <a:effectLst/>
        </p:spPr>
        <p:txBody>
          <a:bodyPr>
            <a:spAutoFit/>
          </a:bodyPr>
          <a:lstStyle/>
          <a:p>
            <a:pPr defTabSz="914400" eaLnBrk="0" hangingPunct="0"/>
            <a:r>
              <a:rPr lang="en-GB" sz="1200" b="1" u="sng">
                <a:solidFill>
                  <a:srgbClr val="000000"/>
                </a:solidFill>
                <a:latin typeface="Times New Roman" pitchFamily="18" charset="0"/>
              </a:rPr>
              <a:t>Informal Document</a:t>
            </a:r>
            <a:r>
              <a:rPr lang="en-GB" sz="1200" b="1">
                <a:solidFill>
                  <a:srgbClr val="000000"/>
                </a:solidFill>
                <a:latin typeface="Times New Roman" pitchFamily="18" charset="0"/>
              </a:rPr>
              <a:t>  No. </a:t>
            </a:r>
            <a:r>
              <a:rPr lang="en-GB" sz="1400" b="1">
                <a:solidFill>
                  <a:srgbClr val="000000"/>
                </a:solidFill>
                <a:latin typeface="Times New Roman" pitchFamily="18" charset="0"/>
              </a:rPr>
              <a:t>GRSP-44-25</a:t>
            </a:r>
          </a:p>
          <a:p>
            <a:pPr defTabSz="914400" eaLnBrk="0" hangingPunct="0"/>
            <a:r>
              <a:rPr lang="en-GB" sz="1200" b="1">
                <a:solidFill>
                  <a:srgbClr val="000000"/>
                </a:solidFill>
                <a:latin typeface="Times New Roman" pitchFamily="18" charset="0"/>
              </a:rPr>
              <a:t>(44th session, 10-12 December 2008,      agenda  item 15(a))</a:t>
            </a:r>
            <a:endParaRPr lang="en-US" sz="1200" b="1">
              <a:solidFill>
                <a:srgbClr val="000000"/>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ChangeArrowheads="1"/>
          </p:cNvSpPr>
          <p:nvPr/>
        </p:nvSpPr>
        <p:spPr bwMode="auto">
          <a:xfrm>
            <a:off x="500063" y="2071688"/>
            <a:ext cx="8213725" cy="3971925"/>
          </a:xfrm>
          <a:prstGeom prst="rect">
            <a:avLst/>
          </a:prstGeom>
          <a:noFill/>
          <a:ln w="9525">
            <a:noFill/>
            <a:round/>
            <a:headEnd/>
            <a:tailEnd/>
          </a:ln>
        </p:spPr>
        <p:txBody>
          <a:bodyPr lIns="90000" tIns="46800" rIns="90000" bIns="46800">
            <a:spAutoFit/>
          </a:bodyPr>
          <a:lstStyle/>
          <a:p>
            <a:pPr marL="265113" indent="-265113">
              <a:buClr>
                <a:srgbClr val="000000"/>
              </a:buClr>
              <a:buSzPct val="100000"/>
              <a:buFont typeface="Wingdings" pitchFamily="2" charset="2"/>
              <a:buChar char="Ø"/>
              <a:tabLst>
                <a:tab pos="265113" algn="l"/>
              </a:tabLst>
            </a:pPr>
            <a:r>
              <a:rPr lang="en-US" b="1">
                <a:solidFill>
                  <a:schemeClr val="tx2"/>
                </a:solidFill>
              </a:rPr>
              <a:t>SAE J2422 Energy Calculation</a:t>
            </a:r>
            <a:br>
              <a:rPr lang="en-US" b="1">
                <a:solidFill>
                  <a:schemeClr val="tx2"/>
                </a:solidFill>
              </a:rPr>
            </a:br>
            <a:endParaRPr lang="en-US" b="1">
              <a:solidFill>
                <a:schemeClr val="tx2"/>
              </a:solidFill>
            </a:endParaRPr>
          </a:p>
          <a:p>
            <a:pPr marL="265113" lvl="1" indent="-265113">
              <a:buClr>
                <a:srgbClr val="000000"/>
              </a:buClr>
              <a:buSzPct val="100000"/>
              <a:buFont typeface="Wingdings" pitchFamily="2" charset="2"/>
              <a:buChar char="Ø"/>
              <a:tabLst>
                <a:tab pos="265113" algn="l"/>
              </a:tabLst>
            </a:pPr>
            <a:r>
              <a:rPr lang="en-US" b="1">
                <a:solidFill>
                  <a:schemeClr val="tx2"/>
                </a:solidFill>
              </a:rPr>
              <a:t>17.6 kJ is minimum requirement - testing to higher energy is optional at the manufacturer's choice</a:t>
            </a:r>
            <a:br>
              <a:rPr lang="en-US" b="1">
                <a:solidFill>
                  <a:schemeClr val="tx2"/>
                </a:solidFill>
              </a:rPr>
            </a:br>
            <a:endParaRPr lang="en-US" b="1">
              <a:solidFill>
                <a:schemeClr val="tx2"/>
              </a:solidFill>
            </a:endParaRPr>
          </a:p>
          <a:p>
            <a:pPr marL="265113" lvl="1" indent="-265113">
              <a:buClr>
                <a:srgbClr val="000000"/>
              </a:buClr>
              <a:buSzPct val="100000"/>
              <a:buFont typeface="Wingdings" pitchFamily="2" charset="2"/>
              <a:buChar char="Ø"/>
              <a:tabLst>
                <a:tab pos="265113" algn="l"/>
              </a:tabLst>
            </a:pPr>
            <a:r>
              <a:rPr lang="en-US" b="1">
                <a:solidFill>
                  <a:schemeClr val="tx2"/>
                </a:solidFill>
              </a:rPr>
              <a:t>Based on kinetic energy developed from vehicle static stability point to impact point during 90° roll sequence</a:t>
            </a:r>
            <a:br>
              <a:rPr lang="en-US" b="1">
                <a:solidFill>
                  <a:schemeClr val="tx2"/>
                </a:solidFill>
              </a:rPr>
            </a:br>
            <a:endParaRPr lang="en-US" b="1">
              <a:solidFill>
                <a:schemeClr val="tx2"/>
              </a:solidFill>
            </a:endParaRPr>
          </a:p>
          <a:p>
            <a:pPr marL="265113" lvl="1" indent="-265113">
              <a:buClr>
                <a:srgbClr val="000000"/>
              </a:buClr>
              <a:buSzPct val="100000"/>
              <a:buFont typeface="Wingdings" pitchFamily="2" charset="2"/>
              <a:buChar char="Ø"/>
              <a:tabLst>
                <a:tab pos="265113" algn="l"/>
              </a:tabLst>
            </a:pPr>
            <a:r>
              <a:rPr lang="en-US" b="1">
                <a:solidFill>
                  <a:schemeClr val="tx2"/>
                </a:solidFill>
              </a:rPr>
              <a:t>Multiplied by 1.6 to reflect actual damage patterns</a:t>
            </a:r>
            <a:br>
              <a:rPr lang="en-US" b="1">
                <a:solidFill>
                  <a:schemeClr val="tx2"/>
                </a:solidFill>
              </a:rPr>
            </a:br>
            <a:endParaRPr lang="en-US" b="1">
              <a:solidFill>
                <a:schemeClr val="tx2"/>
              </a:solidFill>
            </a:endParaRPr>
          </a:p>
          <a:p>
            <a:pPr marL="265113" lvl="1" indent="-265113">
              <a:buClr>
                <a:srgbClr val="000000"/>
              </a:buClr>
              <a:buSzPct val="100000"/>
              <a:buFont typeface="Wingdings" pitchFamily="2" charset="2"/>
              <a:buChar char="Ø"/>
              <a:tabLst>
                <a:tab pos="265113" algn="l"/>
              </a:tabLst>
            </a:pPr>
            <a:r>
              <a:rPr lang="en-US" b="1">
                <a:solidFill>
                  <a:schemeClr val="tx2"/>
                </a:solidFill>
              </a:rPr>
              <a:t>Test validations performed under SAE CRP-13</a:t>
            </a:r>
            <a:br>
              <a:rPr lang="en-US" b="1">
                <a:solidFill>
                  <a:schemeClr val="tx2"/>
                </a:solidFill>
              </a:rPr>
            </a:br>
            <a:endParaRPr lang="en-US" b="1">
              <a:solidFill>
                <a:schemeClr val="tx2"/>
              </a:solidFill>
            </a:endParaRPr>
          </a:p>
          <a:p>
            <a:pPr marL="265113" lvl="1" indent="-265113">
              <a:buClr>
                <a:srgbClr val="000000"/>
              </a:buClr>
              <a:buSzPct val="100000"/>
              <a:buFont typeface="Wingdings" pitchFamily="2" charset="2"/>
              <a:buChar char="Ø"/>
              <a:tabLst>
                <a:tab pos="265113" algn="l"/>
              </a:tabLst>
            </a:pPr>
            <a:r>
              <a:rPr lang="en-US" b="1">
                <a:solidFill>
                  <a:schemeClr val="tx2"/>
                </a:solidFill>
              </a:rPr>
              <a:t>Complete analysis of development in “Heavy Truck Crashworthiness – Phase III,” SAE CRP-13</a:t>
            </a:r>
            <a:endParaRPr lang="en-GB" b="1">
              <a:solidFill>
                <a:srgbClr val="CC0000"/>
              </a:solidFill>
              <a:latin typeface="Times New Roman" pitchFamily="18" charset="0"/>
            </a:endParaRPr>
          </a:p>
        </p:txBody>
      </p:sp>
      <p:sp>
        <p:nvSpPr>
          <p:cNvPr id="210946" name="Text Box 3"/>
          <p:cNvSpPr txBox="1">
            <a:spLocks noChangeArrowheads="1"/>
          </p:cNvSpPr>
          <p:nvPr/>
        </p:nvSpPr>
        <p:spPr bwMode="auto">
          <a:xfrm>
            <a:off x="1714500" y="285750"/>
            <a:ext cx="6215063" cy="709613"/>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Roof Strength</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&gt; 7.5t GVM (all N3; N2 &gt; 7.5t GVM) </a:t>
            </a:r>
          </a:p>
        </p:txBody>
      </p:sp>
      <p:sp>
        <p:nvSpPr>
          <p:cNvPr id="210947" name="ZoneTexte 5"/>
          <p:cNvSpPr txBox="1">
            <a:spLocks noChangeArrowheads="1"/>
          </p:cNvSpPr>
          <p:nvPr/>
        </p:nvSpPr>
        <p:spPr bwMode="auto">
          <a:xfrm>
            <a:off x="1714500" y="1214438"/>
            <a:ext cx="6143625" cy="369887"/>
          </a:xfrm>
          <a:prstGeom prst="rect">
            <a:avLst/>
          </a:prstGeom>
          <a:noFill/>
          <a:ln w="9525">
            <a:noFill/>
            <a:miter lim="800000"/>
            <a:headEnd/>
            <a:tailEnd/>
          </a:ln>
        </p:spPr>
        <p:txBody>
          <a:bodyPr>
            <a:spAutoFit/>
          </a:bodyPr>
          <a:lstStyle/>
          <a:p>
            <a:pPr>
              <a:buClr>
                <a:srgbClr val="000000"/>
              </a:buClr>
              <a:buSzPct val="100000"/>
              <a:buFont typeface="Arial" charset="0"/>
              <a:buNone/>
            </a:pPr>
            <a:r>
              <a:rPr lang="en-GB" b="1">
                <a:solidFill>
                  <a:schemeClr val="tx2"/>
                </a:solidFill>
              </a:rPr>
              <a:t>Justification of the 17.6 kJ pre-load energy </a:t>
            </a:r>
          </a:p>
        </p:txBody>
      </p:sp>
      <p:sp>
        <p:nvSpPr>
          <p:cNvPr id="210948" name="Espace réservé du numéro de diapositive 6"/>
          <p:cNvSpPr>
            <a:spLocks noGrp="1"/>
          </p:cNvSpPr>
          <p:nvPr>
            <p:ph type="sldNum" sz="quarter" idx="12"/>
          </p:nvPr>
        </p:nvSpPr>
        <p:spPr>
          <a:noFill/>
        </p:spPr>
        <p:txBody>
          <a:bodyPr/>
          <a:lstStyle/>
          <a:p>
            <a:fld id="{F514B6ED-BEE7-49F8-BCDB-77552A42C658}" type="slidenum">
              <a:rPr lang="en-GB" smtClean="0">
                <a:solidFill>
                  <a:schemeClr val="tx2"/>
                </a:solidFill>
                <a:cs typeface="Arial" charset="0"/>
              </a:rPr>
              <a:pPr/>
              <a:t>10</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 Box 3"/>
          <p:cNvSpPr txBox="1">
            <a:spLocks noChangeArrowheads="1"/>
          </p:cNvSpPr>
          <p:nvPr/>
        </p:nvSpPr>
        <p:spPr bwMode="auto">
          <a:xfrm>
            <a:off x="1357313" y="500063"/>
            <a:ext cx="7607300" cy="709612"/>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Roof Strength</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&gt; 7.5t GVM (all N3; N2 &gt; 7.5t GVM) </a:t>
            </a:r>
          </a:p>
        </p:txBody>
      </p:sp>
      <p:pic>
        <p:nvPicPr>
          <p:cNvPr id="212994" name="Picture 9"/>
          <p:cNvPicPr>
            <a:picLocks noChangeAspect="1" noChangeArrowheads="1"/>
          </p:cNvPicPr>
          <p:nvPr/>
        </p:nvPicPr>
        <p:blipFill>
          <a:blip r:embed="rId3"/>
          <a:srcRect/>
          <a:stretch>
            <a:fillRect/>
          </a:stretch>
        </p:blipFill>
        <p:spPr bwMode="auto">
          <a:xfrm>
            <a:off x="152400" y="1828800"/>
            <a:ext cx="5486400" cy="3624263"/>
          </a:xfrm>
          <a:prstGeom prst="rect">
            <a:avLst/>
          </a:prstGeom>
          <a:noFill/>
          <a:ln w="12700">
            <a:noFill/>
            <a:miter lim="800000"/>
            <a:headEnd/>
            <a:tailEnd/>
          </a:ln>
        </p:spPr>
      </p:pic>
      <p:pic>
        <p:nvPicPr>
          <p:cNvPr id="212995" name="Picture 6"/>
          <p:cNvPicPr>
            <a:picLocks noChangeAspect="1" noChangeArrowheads="1"/>
          </p:cNvPicPr>
          <p:nvPr/>
        </p:nvPicPr>
        <p:blipFill>
          <a:blip r:embed="rId4"/>
          <a:srcRect/>
          <a:stretch>
            <a:fillRect/>
          </a:stretch>
        </p:blipFill>
        <p:spPr bwMode="auto">
          <a:xfrm>
            <a:off x="5643563" y="1214438"/>
            <a:ext cx="2928937" cy="2968625"/>
          </a:xfrm>
          <a:prstGeom prst="rect">
            <a:avLst/>
          </a:prstGeom>
          <a:noFill/>
          <a:ln w="12700">
            <a:noFill/>
            <a:miter lim="800000"/>
            <a:headEnd/>
            <a:tailEnd/>
          </a:ln>
        </p:spPr>
      </p:pic>
      <p:pic>
        <p:nvPicPr>
          <p:cNvPr id="212996" name="Picture 8"/>
          <p:cNvPicPr>
            <a:picLocks noChangeAspect="1" noChangeArrowheads="1"/>
          </p:cNvPicPr>
          <p:nvPr/>
        </p:nvPicPr>
        <p:blipFill>
          <a:blip r:embed="rId5"/>
          <a:srcRect/>
          <a:stretch>
            <a:fillRect/>
          </a:stretch>
        </p:blipFill>
        <p:spPr bwMode="auto">
          <a:xfrm>
            <a:off x="5643563" y="4143375"/>
            <a:ext cx="2928937" cy="2365375"/>
          </a:xfrm>
          <a:prstGeom prst="rect">
            <a:avLst/>
          </a:prstGeom>
          <a:noFill/>
          <a:ln w="12700">
            <a:noFill/>
            <a:miter lim="800000"/>
            <a:headEnd/>
            <a:tailEnd/>
          </a:ln>
        </p:spPr>
      </p:pic>
      <p:sp>
        <p:nvSpPr>
          <p:cNvPr id="212997" name="Espace réservé du numéro de diapositive 8"/>
          <p:cNvSpPr>
            <a:spLocks noGrp="1"/>
          </p:cNvSpPr>
          <p:nvPr>
            <p:ph type="sldNum" sz="quarter" idx="12"/>
          </p:nvPr>
        </p:nvSpPr>
        <p:spPr>
          <a:xfrm>
            <a:off x="6786563" y="6381750"/>
            <a:ext cx="2133600" cy="476250"/>
          </a:xfrm>
          <a:noFill/>
        </p:spPr>
        <p:txBody>
          <a:bodyPr/>
          <a:lstStyle/>
          <a:p>
            <a:fld id="{42F022D0-C054-44EB-A9AC-8E4FE4E81E50}" type="slidenum">
              <a:rPr lang="en-GB" smtClean="0">
                <a:solidFill>
                  <a:schemeClr val="tx2"/>
                </a:solidFill>
                <a:cs typeface="Arial" charset="0"/>
              </a:rPr>
              <a:pPr/>
              <a:t>11</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ext Box 1"/>
          <p:cNvSpPr txBox="1">
            <a:spLocks noChangeArrowheads="1"/>
          </p:cNvSpPr>
          <p:nvPr/>
        </p:nvSpPr>
        <p:spPr bwMode="auto">
          <a:xfrm>
            <a:off x="1155700" y="142875"/>
            <a:ext cx="7988300" cy="709613"/>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Back Wall Strength</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 7.5t GVM (all N1; N2 ≤ 7.5t GVM)</a:t>
            </a:r>
          </a:p>
        </p:txBody>
      </p:sp>
      <p:sp>
        <p:nvSpPr>
          <p:cNvPr id="215042" name="Text Box 2"/>
          <p:cNvSpPr txBox="1">
            <a:spLocks noChangeArrowheads="1"/>
          </p:cNvSpPr>
          <p:nvPr/>
        </p:nvSpPr>
        <p:spPr bwMode="auto">
          <a:xfrm>
            <a:off x="539750" y="4724400"/>
            <a:ext cx="184150" cy="304800"/>
          </a:xfrm>
          <a:prstGeom prst="rect">
            <a:avLst/>
          </a:prstGeom>
          <a:noFill/>
          <a:ln w="9525">
            <a:noFill/>
            <a:round/>
            <a:headEnd/>
            <a:tailEnd/>
          </a:ln>
        </p:spPr>
        <p:txBody>
          <a:bodyPr wrap="none" anchor="ctr"/>
          <a:lstStyle/>
          <a:p>
            <a:pPr>
              <a:buClr>
                <a:srgbClr val="000000"/>
              </a:buClr>
              <a:buSzPct val="100000"/>
              <a:buFont typeface="Arial" charset="0"/>
              <a:buNone/>
            </a:pPr>
            <a:endParaRPr lang="en-US"/>
          </a:p>
        </p:txBody>
      </p:sp>
      <p:sp>
        <p:nvSpPr>
          <p:cNvPr id="215043" name="Text Box 3"/>
          <p:cNvSpPr txBox="1">
            <a:spLocks noChangeArrowheads="1"/>
          </p:cNvSpPr>
          <p:nvPr/>
        </p:nvSpPr>
        <p:spPr bwMode="auto">
          <a:xfrm>
            <a:off x="4932363" y="4437063"/>
            <a:ext cx="3241675" cy="304800"/>
          </a:xfrm>
          <a:prstGeom prst="rect">
            <a:avLst/>
          </a:prstGeom>
          <a:noFill/>
          <a:ln w="9525">
            <a:noFill/>
            <a:round/>
            <a:headEnd/>
            <a:tailEnd/>
          </a:ln>
        </p:spPr>
        <p:txBody>
          <a:bodyPr wrap="none" anchor="ctr"/>
          <a:lstStyle/>
          <a:p>
            <a:pPr>
              <a:buClr>
                <a:srgbClr val="000000"/>
              </a:buClr>
              <a:buSzPct val="100000"/>
              <a:buFont typeface="Arial" charset="0"/>
              <a:buNone/>
            </a:pPr>
            <a:endParaRPr lang="en-US"/>
          </a:p>
        </p:txBody>
      </p:sp>
      <p:pic>
        <p:nvPicPr>
          <p:cNvPr id="215044" name="Picture 5"/>
          <p:cNvPicPr>
            <a:picLocks noChangeAspect="1" noChangeArrowheads="1"/>
          </p:cNvPicPr>
          <p:nvPr/>
        </p:nvPicPr>
        <p:blipFill>
          <a:blip r:embed="rId3"/>
          <a:srcRect/>
          <a:stretch>
            <a:fillRect/>
          </a:stretch>
        </p:blipFill>
        <p:spPr bwMode="auto">
          <a:xfrm>
            <a:off x="5429250" y="2071688"/>
            <a:ext cx="1279525" cy="1728787"/>
          </a:xfrm>
          <a:prstGeom prst="rect">
            <a:avLst/>
          </a:prstGeom>
          <a:noFill/>
          <a:ln w="9525">
            <a:noFill/>
            <a:round/>
            <a:headEnd/>
            <a:tailEnd/>
          </a:ln>
        </p:spPr>
      </p:pic>
      <p:sp>
        <p:nvSpPr>
          <p:cNvPr id="215045" name="AutoShape 6"/>
          <p:cNvSpPr>
            <a:spLocks noChangeArrowheads="1"/>
          </p:cNvSpPr>
          <p:nvPr/>
        </p:nvSpPr>
        <p:spPr bwMode="auto">
          <a:xfrm>
            <a:off x="4786313" y="2643188"/>
            <a:ext cx="792162" cy="287337"/>
          </a:xfrm>
          <a:prstGeom prst="rightArrow">
            <a:avLst>
              <a:gd name="adj1" fmla="val 50000"/>
              <a:gd name="adj2" fmla="val 68923"/>
            </a:avLst>
          </a:prstGeom>
          <a:solidFill>
            <a:srgbClr val="9999FF"/>
          </a:solidFill>
          <a:ln w="9360">
            <a:solidFill>
              <a:srgbClr val="000000"/>
            </a:solidFill>
            <a:miter lim="800000"/>
            <a:headEnd/>
            <a:tailEnd/>
          </a:ln>
        </p:spPr>
        <p:txBody>
          <a:bodyPr wrap="none" anchor="ctr"/>
          <a:lstStyle/>
          <a:p>
            <a:pPr>
              <a:buClr>
                <a:srgbClr val="000000"/>
              </a:buClr>
              <a:buSzPct val="100000"/>
              <a:buFont typeface="Arial" charset="0"/>
              <a:buNone/>
            </a:pPr>
            <a:endParaRPr lang="en-US"/>
          </a:p>
        </p:txBody>
      </p:sp>
      <p:sp>
        <p:nvSpPr>
          <p:cNvPr id="7176" name="Text Box 7"/>
          <p:cNvSpPr txBox="1">
            <a:spLocks noChangeArrowheads="1"/>
          </p:cNvSpPr>
          <p:nvPr/>
        </p:nvSpPr>
        <p:spPr bwMode="auto">
          <a:xfrm>
            <a:off x="1643063" y="2428875"/>
            <a:ext cx="3089275" cy="641350"/>
          </a:xfrm>
          <a:prstGeom prst="rect">
            <a:avLst/>
          </a:prstGeom>
          <a:noFill/>
          <a:ln w="9525">
            <a:noFill/>
            <a:round/>
            <a:headEnd/>
            <a:tailEnd/>
          </a:ln>
        </p:spPr>
        <p:txBody>
          <a:bodyPr lIns="90000" tIns="46800" rIns="90000" bIns="46800">
            <a:spAutoFit/>
          </a:bodyPr>
          <a:lstStyle/>
          <a:p>
            <a:pPr algn="ctr">
              <a:spcBef>
                <a:spcPts val="87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1" dirty="0">
                <a:solidFill>
                  <a:schemeClr val="tx2"/>
                </a:solidFill>
                <a:latin typeface="+mn-lt"/>
                <a:cs typeface="+mn-cs"/>
              </a:rPr>
              <a:t>Load:</a:t>
            </a:r>
          </a:p>
          <a:p>
            <a:pPr algn="ctr">
              <a:spcBef>
                <a:spcPts val="87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400" b="1" dirty="0">
                <a:solidFill>
                  <a:schemeClr val="tx2"/>
                </a:solidFill>
                <a:latin typeface="+mn-lt"/>
                <a:cs typeface="+mn-cs"/>
              </a:rPr>
              <a:t>1.96 kN per one ton of the load</a:t>
            </a:r>
          </a:p>
        </p:txBody>
      </p:sp>
      <p:sp>
        <p:nvSpPr>
          <p:cNvPr id="7181" name="Rectangle 12"/>
          <p:cNvSpPr>
            <a:spLocks noChangeArrowheads="1"/>
          </p:cNvSpPr>
          <p:nvPr/>
        </p:nvSpPr>
        <p:spPr bwMode="auto">
          <a:xfrm>
            <a:off x="928688" y="5072063"/>
            <a:ext cx="7715250" cy="371475"/>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mn-lt"/>
                <a:cs typeface="+mn-cs"/>
              </a:rPr>
              <a:t>Application of this test is optional at the choice of the manufacturer                         </a:t>
            </a:r>
          </a:p>
        </p:txBody>
      </p:sp>
      <p:sp>
        <p:nvSpPr>
          <p:cNvPr id="215048" name="Rectangle 14"/>
          <p:cNvSpPr>
            <a:spLocks noChangeArrowheads="1"/>
          </p:cNvSpPr>
          <p:nvPr/>
        </p:nvSpPr>
        <p:spPr bwMode="auto">
          <a:xfrm>
            <a:off x="500063" y="1500188"/>
            <a:ext cx="8429625" cy="369887"/>
          </a:xfrm>
          <a:prstGeom prst="rect">
            <a:avLst/>
          </a:prstGeom>
          <a:noFill/>
          <a:ln w="9525">
            <a:noFill/>
            <a:miter lim="800000"/>
            <a:headEnd/>
            <a:tailEnd/>
          </a:ln>
        </p:spPr>
        <p:txBody>
          <a:bodyPr>
            <a:spAutoFit/>
          </a:bodyPr>
          <a:lstStyle/>
          <a:p>
            <a:pPr>
              <a:buClr>
                <a:srgbClr val="000000"/>
              </a:buClr>
              <a:buSzPct val="100000"/>
              <a:buFont typeface="Arial" charset="0"/>
              <a:buNone/>
            </a:pPr>
            <a:r>
              <a:rPr lang="en-GB" b="1">
                <a:solidFill>
                  <a:schemeClr val="tx2"/>
                </a:solidFill>
              </a:rPr>
              <a:t>GRSP-44-01 proposes to </a:t>
            </a:r>
            <a:r>
              <a:rPr lang="en-GB" b="1" u="sng">
                <a:solidFill>
                  <a:schemeClr val="tx2"/>
                </a:solidFill>
              </a:rPr>
              <a:t>maintain the current  R29.02 requirements</a:t>
            </a:r>
            <a:r>
              <a:rPr lang="en-GB" b="1">
                <a:solidFill>
                  <a:schemeClr val="tx2"/>
                </a:solidFill>
              </a:rPr>
              <a:t>, i.e.:</a:t>
            </a:r>
            <a:endParaRPr lang="en-GB"/>
          </a:p>
        </p:txBody>
      </p:sp>
      <p:sp>
        <p:nvSpPr>
          <p:cNvPr id="215049" name="Espace réservé du numéro de diapositive 10"/>
          <p:cNvSpPr>
            <a:spLocks noGrp="1"/>
          </p:cNvSpPr>
          <p:nvPr>
            <p:ph type="sldNum" sz="quarter" idx="12"/>
          </p:nvPr>
        </p:nvSpPr>
        <p:spPr>
          <a:noFill/>
        </p:spPr>
        <p:txBody>
          <a:bodyPr/>
          <a:lstStyle/>
          <a:p>
            <a:fld id="{601382B4-0EE0-4F67-9830-EB8B0132FA89}" type="slidenum">
              <a:rPr lang="en-GB" smtClean="0">
                <a:solidFill>
                  <a:schemeClr val="tx2"/>
                </a:solidFill>
                <a:cs typeface="Arial" charset="0"/>
              </a:rPr>
              <a:pPr/>
              <a:t>12</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ext Box 1"/>
          <p:cNvSpPr txBox="1">
            <a:spLocks noChangeArrowheads="1"/>
          </p:cNvSpPr>
          <p:nvPr/>
        </p:nvSpPr>
        <p:spPr bwMode="auto">
          <a:xfrm>
            <a:off x="1285875" y="142875"/>
            <a:ext cx="7000875" cy="709613"/>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Back Wall Strength</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&gt; 7.5t GVM (all N3; N2 &gt; 7.5t GVM)</a:t>
            </a:r>
          </a:p>
        </p:txBody>
      </p:sp>
      <p:sp>
        <p:nvSpPr>
          <p:cNvPr id="217090" name="Text Box 2"/>
          <p:cNvSpPr txBox="1">
            <a:spLocks noChangeArrowheads="1"/>
          </p:cNvSpPr>
          <p:nvPr/>
        </p:nvSpPr>
        <p:spPr bwMode="auto">
          <a:xfrm>
            <a:off x="539750" y="4724400"/>
            <a:ext cx="184150" cy="304800"/>
          </a:xfrm>
          <a:prstGeom prst="rect">
            <a:avLst/>
          </a:prstGeom>
          <a:noFill/>
          <a:ln w="9525">
            <a:noFill/>
            <a:round/>
            <a:headEnd/>
            <a:tailEnd/>
          </a:ln>
        </p:spPr>
        <p:txBody>
          <a:bodyPr wrap="none" anchor="ctr"/>
          <a:lstStyle/>
          <a:p>
            <a:pPr>
              <a:buClr>
                <a:srgbClr val="000000"/>
              </a:buClr>
              <a:buSzPct val="100000"/>
              <a:buFont typeface="Arial" charset="0"/>
              <a:buNone/>
            </a:pPr>
            <a:endParaRPr lang="en-US"/>
          </a:p>
        </p:txBody>
      </p:sp>
      <p:sp>
        <p:nvSpPr>
          <p:cNvPr id="217091" name="Text Box 3"/>
          <p:cNvSpPr txBox="1">
            <a:spLocks noChangeArrowheads="1"/>
          </p:cNvSpPr>
          <p:nvPr/>
        </p:nvSpPr>
        <p:spPr bwMode="auto">
          <a:xfrm>
            <a:off x="4932363" y="4437063"/>
            <a:ext cx="3241675" cy="304800"/>
          </a:xfrm>
          <a:prstGeom prst="rect">
            <a:avLst/>
          </a:prstGeom>
          <a:noFill/>
          <a:ln w="9525">
            <a:noFill/>
            <a:round/>
            <a:headEnd/>
            <a:tailEnd/>
          </a:ln>
        </p:spPr>
        <p:txBody>
          <a:bodyPr wrap="none" anchor="ctr"/>
          <a:lstStyle/>
          <a:p>
            <a:pPr>
              <a:buClr>
                <a:srgbClr val="000000"/>
              </a:buClr>
              <a:buSzPct val="100000"/>
              <a:buFont typeface="Arial" charset="0"/>
              <a:buNone/>
            </a:pPr>
            <a:endParaRPr lang="en-US"/>
          </a:p>
        </p:txBody>
      </p:sp>
      <p:sp>
        <p:nvSpPr>
          <p:cNvPr id="7179" name="Rectangle 10"/>
          <p:cNvSpPr>
            <a:spLocks noChangeArrowheads="1"/>
          </p:cNvSpPr>
          <p:nvPr/>
        </p:nvSpPr>
        <p:spPr bwMode="auto">
          <a:xfrm>
            <a:off x="428625" y="1785938"/>
            <a:ext cx="8428038" cy="3141662"/>
          </a:xfrm>
          <a:prstGeom prst="rect">
            <a:avLst/>
          </a:prstGeom>
          <a:noFill/>
          <a:ln w="9525">
            <a:noFill/>
            <a:round/>
            <a:headEnd/>
            <a:tailEnd/>
          </a:ln>
        </p:spPr>
        <p:txBody>
          <a:bodyPr lIns="90000" tIns="46800" rIns="90000" bIns="46800">
            <a:spAutoFit/>
          </a:bodyPr>
          <a:lstStyle/>
          <a:p>
            <a:pPr marL="265113" indent="-265113">
              <a:buSzPct val="100000"/>
              <a:buFont typeface="Wingdings" pitchFamily="2" charset="2"/>
              <a:buChar char="Ø"/>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mn-lt"/>
                <a:cs typeface="+mn-cs"/>
              </a:rPr>
              <a:t>N2 &gt; 7.5t and N3</a:t>
            </a:r>
            <a:br>
              <a:rPr lang="en-GB" b="1" dirty="0">
                <a:solidFill>
                  <a:schemeClr val="tx2"/>
                </a:solidFill>
                <a:latin typeface="+mn-lt"/>
                <a:cs typeface="+mn-cs"/>
              </a:rPr>
            </a:br>
            <a:endParaRPr lang="en-GB" b="1" dirty="0">
              <a:solidFill>
                <a:schemeClr val="tx2"/>
              </a:solidFill>
              <a:latin typeface="+mn-lt"/>
              <a:cs typeface="+mn-cs"/>
            </a:endParaRPr>
          </a:p>
          <a:p>
            <a:pPr marL="265113" indent="-265113">
              <a:buSzPct val="100000"/>
              <a:buFont typeface="Wingdings" pitchFamily="2" charset="2"/>
              <a:buChar char="Ø"/>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u="sng" dirty="0">
                <a:solidFill>
                  <a:schemeClr val="tx2"/>
                </a:solidFill>
                <a:latin typeface="+mn-lt"/>
                <a:cs typeface="+mn-cs"/>
              </a:rPr>
              <a:t>Impactor energy</a:t>
            </a:r>
            <a:r>
              <a:rPr lang="en-GB" b="1" dirty="0">
                <a:solidFill>
                  <a:schemeClr val="tx2"/>
                </a:solidFill>
                <a:latin typeface="+mn-lt"/>
                <a:cs typeface="+mn-cs"/>
              </a:rPr>
              <a:t>: 29.4 kJ</a:t>
            </a:r>
            <a:endParaRPr lang="en-GB" b="1" u="sng" dirty="0">
              <a:solidFill>
                <a:schemeClr val="tx2"/>
              </a:solidFill>
              <a:latin typeface="+mn-lt"/>
              <a:cs typeface="+mn-cs"/>
            </a:endParaRPr>
          </a:p>
          <a:p>
            <a:pPr>
              <a:buClr>
                <a:srgbClr val="CC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b="1" dirty="0">
              <a:solidFill>
                <a:schemeClr val="tx2"/>
              </a:solidFill>
              <a:latin typeface="+mn-lt"/>
              <a:cs typeface="+mn-cs"/>
            </a:endParaRPr>
          </a:p>
          <a:p>
            <a:pPr marL="265113" indent="-265113">
              <a:buSzPct val="100000"/>
              <a:buFont typeface="Wingdings" pitchFamily="2" charset="2"/>
              <a:buChar char="Ø"/>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u="sng" dirty="0">
                <a:solidFill>
                  <a:schemeClr val="tx2"/>
                </a:solidFill>
                <a:latin typeface="+mn-lt"/>
                <a:cs typeface="+mn-cs"/>
              </a:rPr>
              <a:t>Impactor</a:t>
            </a:r>
            <a:r>
              <a:rPr lang="en-GB" b="1" dirty="0">
                <a:solidFill>
                  <a:schemeClr val="tx2"/>
                </a:solidFill>
                <a:latin typeface="+mn-lt"/>
                <a:cs typeface="+mn-cs"/>
              </a:rPr>
              <a:t>:</a:t>
            </a:r>
          </a:p>
          <a:p>
            <a:pPr marL="361950">
              <a:buClr>
                <a:srgbClr val="CC0000"/>
              </a:buClr>
              <a:buSzPct val="100000"/>
              <a:buFont typeface="Times New Roman" pitchFamily="18" charset="0"/>
              <a:buNone/>
              <a:tabLst>
                <a:tab pos="36195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mn-lt"/>
                <a:cs typeface="+mn-cs"/>
              </a:rPr>
              <a:t>- size: h=800 mm; l = 2500 mm</a:t>
            </a:r>
          </a:p>
          <a:p>
            <a:pPr marL="361950">
              <a:buClr>
                <a:srgbClr val="CC0000"/>
              </a:buClr>
              <a:buSzPct val="100000"/>
              <a:buFont typeface="Times New Roman" pitchFamily="18" charset="0"/>
              <a:buNone/>
              <a:tabLst>
                <a:tab pos="36195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mn-lt"/>
                <a:cs typeface="+mn-cs"/>
              </a:rPr>
              <a:t>- mass m = 1500 ± 250 kg</a:t>
            </a:r>
          </a:p>
          <a:p>
            <a:pPr marL="361950">
              <a:buClr>
                <a:srgbClr val="CC0000"/>
              </a:buClr>
              <a:buSzPct val="100000"/>
              <a:buFont typeface="Arial" charset="0"/>
              <a:buNone/>
              <a:tabLst>
                <a:tab pos="36195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mn-lt"/>
                <a:cs typeface="+mn-cs"/>
              </a:rPr>
              <a:t>- Impact centre:</a:t>
            </a:r>
          </a:p>
          <a:p>
            <a:pPr marL="819150" lvl="1">
              <a:buSzPct val="100000"/>
              <a:buFont typeface="Arial" pitchFamily="34" charset="0"/>
              <a:buChar char="•"/>
              <a:tabLst>
                <a:tab pos="36195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mn-lt"/>
                <a:cs typeface="+mn-cs"/>
              </a:rPr>
              <a:t> coincide with central axial plane of the back wall</a:t>
            </a:r>
          </a:p>
          <a:p>
            <a:pPr marL="819150" lvl="1">
              <a:buSzPct val="100000"/>
              <a:buFont typeface="Arial" pitchFamily="34" charset="0"/>
              <a:buChar char="•"/>
              <a:tabLst>
                <a:tab pos="36195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mn-lt"/>
                <a:cs typeface="+mn-cs"/>
              </a:rPr>
              <a:t> located in middle-point between cabin floor and roof</a:t>
            </a:r>
          </a:p>
          <a:p>
            <a:pPr marL="361950">
              <a:buClr>
                <a:srgbClr val="CC0000"/>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mn-lt"/>
                <a:cs typeface="+mn-cs"/>
              </a:rPr>
              <a:t>- beam suspension, L ≥ 3500 mm, b ≥ 800 mm</a:t>
            </a:r>
          </a:p>
        </p:txBody>
      </p:sp>
      <p:pic>
        <p:nvPicPr>
          <p:cNvPr id="217093" name="Picture 11"/>
          <p:cNvPicPr>
            <a:picLocks noChangeAspect="1" noChangeArrowheads="1"/>
          </p:cNvPicPr>
          <p:nvPr/>
        </p:nvPicPr>
        <p:blipFill>
          <a:blip r:embed="rId3"/>
          <a:srcRect/>
          <a:stretch>
            <a:fillRect/>
          </a:stretch>
        </p:blipFill>
        <p:spPr bwMode="auto">
          <a:xfrm>
            <a:off x="4289425" y="1357313"/>
            <a:ext cx="4854575" cy="2541587"/>
          </a:xfrm>
          <a:prstGeom prst="rect">
            <a:avLst/>
          </a:prstGeom>
          <a:noFill/>
          <a:ln w="9525">
            <a:noFill/>
            <a:round/>
            <a:headEnd/>
            <a:tailEnd/>
          </a:ln>
        </p:spPr>
      </p:pic>
      <p:sp>
        <p:nvSpPr>
          <p:cNvPr id="15" name="Rectangle 12"/>
          <p:cNvSpPr>
            <a:spLocks noChangeArrowheads="1"/>
          </p:cNvSpPr>
          <p:nvPr/>
        </p:nvSpPr>
        <p:spPr bwMode="auto">
          <a:xfrm>
            <a:off x="857250" y="5286375"/>
            <a:ext cx="7715250" cy="371475"/>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mn-lt"/>
                <a:cs typeface="+mn-cs"/>
              </a:rPr>
              <a:t>Application of this test is optional at the choice of the manufacturer                         </a:t>
            </a:r>
          </a:p>
        </p:txBody>
      </p:sp>
      <p:sp>
        <p:nvSpPr>
          <p:cNvPr id="217095" name="Espace réservé du numéro de diapositive 8"/>
          <p:cNvSpPr>
            <a:spLocks noGrp="1"/>
          </p:cNvSpPr>
          <p:nvPr>
            <p:ph type="sldNum" sz="quarter" idx="12"/>
          </p:nvPr>
        </p:nvSpPr>
        <p:spPr>
          <a:noFill/>
        </p:spPr>
        <p:txBody>
          <a:bodyPr/>
          <a:lstStyle/>
          <a:p>
            <a:fld id="{7F6011B6-C65B-40A6-8389-03EEB9D3D10C}" type="slidenum">
              <a:rPr lang="en-GB" smtClean="0">
                <a:solidFill>
                  <a:schemeClr val="tx2"/>
                </a:solidFill>
                <a:cs typeface="Arial" charset="0"/>
              </a:rPr>
              <a:pPr/>
              <a:t>13</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ext Box 1"/>
          <p:cNvSpPr txBox="1">
            <a:spLocks noChangeArrowheads="1"/>
          </p:cNvSpPr>
          <p:nvPr/>
        </p:nvSpPr>
        <p:spPr bwMode="auto">
          <a:xfrm>
            <a:off x="2357438" y="357188"/>
            <a:ext cx="3846512" cy="1017587"/>
          </a:xfrm>
          <a:prstGeom prst="rect">
            <a:avLst/>
          </a:prstGeom>
          <a:noFill/>
          <a:ln w="9525">
            <a:noFill/>
            <a:round/>
            <a:headEnd/>
            <a:tailEnd/>
          </a:ln>
        </p:spPr>
        <p:txBody>
          <a:bodyPr wrap="none"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Back Wall Strength N vehicles</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a:solidFill>
                <a:srgbClr val="000000"/>
              </a:solidFill>
            </a:endParaRP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OICA position</a:t>
            </a:r>
          </a:p>
        </p:txBody>
      </p:sp>
      <p:sp>
        <p:nvSpPr>
          <p:cNvPr id="219138" name="Text Box 2"/>
          <p:cNvSpPr txBox="1">
            <a:spLocks noChangeArrowheads="1"/>
          </p:cNvSpPr>
          <p:nvPr/>
        </p:nvSpPr>
        <p:spPr bwMode="auto">
          <a:xfrm>
            <a:off x="539750" y="4724400"/>
            <a:ext cx="184150" cy="304800"/>
          </a:xfrm>
          <a:prstGeom prst="rect">
            <a:avLst/>
          </a:prstGeom>
          <a:noFill/>
          <a:ln w="9525">
            <a:noFill/>
            <a:round/>
            <a:headEnd/>
            <a:tailEnd/>
          </a:ln>
        </p:spPr>
        <p:txBody>
          <a:bodyPr wrap="none" anchor="ctr"/>
          <a:lstStyle/>
          <a:p>
            <a:pPr>
              <a:buClr>
                <a:srgbClr val="000000"/>
              </a:buClr>
              <a:buSzPct val="100000"/>
              <a:buFont typeface="Arial" charset="0"/>
              <a:buNone/>
            </a:pPr>
            <a:endParaRPr lang="en-US"/>
          </a:p>
        </p:txBody>
      </p:sp>
      <p:sp>
        <p:nvSpPr>
          <p:cNvPr id="219139" name="Text Box 3"/>
          <p:cNvSpPr txBox="1">
            <a:spLocks noChangeArrowheads="1"/>
          </p:cNvSpPr>
          <p:nvPr/>
        </p:nvSpPr>
        <p:spPr bwMode="auto">
          <a:xfrm>
            <a:off x="4932363" y="4437063"/>
            <a:ext cx="3241675" cy="304800"/>
          </a:xfrm>
          <a:prstGeom prst="rect">
            <a:avLst/>
          </a:prstGeom>
          <a:noFill/>
          <a:ln w="9525">
            <a:noFill/>
            <a:round/>
            <a:headEnd/>
            <a:tailEnd/>
          </a:ln>
        </p:spPr>
        <p:txBody>
          <a:bodyPr wrap="none" anchor="ctr"/>
          <a:lstStyle/>
          <a:p>
            <a:pPr>
              <a:buClr>
                <a:srgbClr val="000000"/>
              </a:buClr>
              <a:buSzPct val="100000"/>
              <a:buFont typeface="Arial" charset="0"/>
              <a:buNone/>
            </a:pPr>
            <a:endParaRPr lang="en-US"/>
          </a:p>
        </p:txBody>
      </p:sp>
      <p:sp>
        <p:nvSpPr>
          <p:cNvPr id="219140" name="ZoneTexte 15"/>
          <p:cNvSpPr txBox="1">
            <a:spLocks noChangeArrowheads="1"/>
          </p:cNvSpPr>
          <p:nvPr/>
        </p:nvSpPr>
        <p:spPr bwMode="auto">
          <a:xfrm>
            <a:off x="571500" y="2000250"/>
            <a:ext cx="8358188" cy="3140075"/>
          </a:xfrm>
          <a:prstGeom prst="rect">
            <a:avLst/>
          </a:prstGeom>
          <a:noFill/>
          <a:ln w="9525">
            <a:noFill/>
            <a:miter lim="800000"/>
            <a:headEnd/>
            <a:tailEnd/>
          </a:ln>
        </p:spPr>
        <p:txBody>
          <a:bodyPr>
            <a:spAutoFit/>
          </a:bodyPr>
          <a:lstStyle/>
          <a:p>
            <a:pPr marL="265113" indent="-265113">
              <a:buClr>
                <a:srgbClr val="000000"/>
              </a:buClr>
              <a:buSzPct val="100000"/>
              <a:buFont typeface="Wingdings" pitchFamily="2" charset="2"/>
              <a:buChar char="Ø"/>
              <a:tabLst>
                <a:tab pos="265113" algn="l"/>
              </a:tabLst>
            </a:pPr>
            <a:r>
              <a:rPr lang="en-GB" b="1">
                <a:solidFill>
                  <a:srgbClr val="00B050"/>
                </a:solidFill>
              </a:rPr>
              <a:t>OICA recognises that the back wall test is already part on UNECE R29 as an option to the manufacturer</a:t>
            </a:r>
            <a:br>
              <a:rPr lang="en-GB" b="1">
                <a:solidFill>
                  <a:srgbClr val="00B050"/>
                </a:solidFill>
              </a:rPr>
            </a:br>
            <a:endParaRPr lang="en-GB" b="1">
              <a:solidFill>
                <a:srgbClr val="00B050"/>
              </a:solidFill>
            </a:endParaRPr>
          </a:p>
          <a:p>
            <a:pPr marL="265113" indent="-265113">
              <a:buClr>
                <a:srgbClr val="000000"/>
              </a:buClr>
              <a:buSzPct val="100000"/>
              <a:buFont typeface="Wingdings" pitchFamily="2" charset="2"/>
              <a:buChar char="Ø"/>
              <a:tabLst>
                <a:tab pos="265113" algn="l"/>
              </a:tabLst>
            </a:pPr>
            <a:r>
              <a:rPr lang="en-GB" b="1">
                <a:solidFill>
                  <a:srgbClr val="00B050"/>
                </a:solidFill>
              </a:rPr>
              <a:t>However, no data exist to justify maintaining this test</a:t>
            </a:r>
            <a:br>
              <a:rPr lang="en-GB" b="1">
                <a:solidFill>
                  <a:srgbClr val="00B050"/>
                </a:solidFill>
              </a:rPr>
            </a:br>
            <a:endParaRPr lang="en-GB" b="1">
              <a:solidFill>
                <a:srgbClr val="00B050"/>
              </a:solidFill>
            </a:endParaRPr>
          </a:p>
          <a:p>
            <a:pPr marL="265113" indent="-265113">
              <a:buClr>
                <a:srgbClr val="000000"/>
              </a:buClr>
              <a:buSzPct val="100000"/>
              <a:buFont typeface="Wingdings" pitchFamily="2" charset="2"/>
              <a:buChar char="Ø"/>
              <a:tabLst>
                <a:tab pos="265113" algn="l"/>
              </a:tabLst>
            </a:pPr>
            <a:r>
              <a:rPr lang="en-GB" b="1">
                <a:solidFill>
                  <a:srgbClr val="00B050"/>
                </a:solidFill>
              </a:rPr>
              <a:t>The back wall test should therefore be deleted altogether for all N vehicles</a:t>
            </a:r>
            <a:br>
              <a:rPr lang="en-GB" b="1">
                <a:solidFill>
                  <a:srgbClr val="00B050"/>
                </a:solidFill>
              </a:rPr>
            </a:br>
            <a:endParaRPr lang="en-GB" b="1">
              <a:solidFill>
                <a:srgbClr val="00B050"/>
              </a:solidFill>
            </a:endParaRPr>
          </a:p>
          <a:p>
            <a:pPr marL="265113" indent="-265113">
              <a:buClr>
                <a:srgbClr val="000000"/>
              </a:buClr>
              <a:buSzPct val="100000"/>
              <a:buFont typeface="Wingdings" pitchFamily="2" charset="2"/>
              <a:buChar char="Ø"/>
              <a:tabLst>
                <a:tab pos="265113" algn="l"/>
              </a:tabLst>
            </a:pPr>
            <a:r>
              <a:rPr lang="en-GB" b="1">
                <a:solidFill>
                  <a:srgbClr val="00B050"/>
                </a:solidFill>
              </a:rPr>
              <a:t>If the back wall test is retained:</a:t>
            </a:r>
          </a:p>
          <a:p>
            <a:pPr marL="722313" lvl="1" indent="-265113">
              <a:buClr>
                <a:srgbClr val="000000"/>
              </a:buClr>
              <a:buSzPct val="100000"/>
              <a:buFont typeface="Wingdings" pitchFamily="2" charset="2"/>
              <a:buChar char="ü"/>
              <a:tabLst>
                <a:tab pos="265113" algn="l"/>
              </a:tabLst>
            </a:pPr>
            <a:r>
              <a:rPr lang="en-GB" b="1">
                <a:solidFill>
                  <a:srgbClr val="00B050"/>
                </a:solidFill>
              </a:rPr>
              <a:t>It must remain optional at the choice of manufacturer</a:t>
            </a:r>
          </a:p>
          <a:p>
            <a:pPr marL="722313" lvl="1" indent="-265113">
              <a:buClr>
                <a:srgbClr val="000000"/>
              </a:buClr>
              <a:buSzPct val="100000"/>
              <a:buFont typeface="Wingdings" pitchFamily="2" charset="2"/>
              <a:buChar char="ü"/>
              <a:tabLst>
                <a:tab pos="265113" algn="l"/>
              </a:tabLst>
            </a:pPr>
            <a:r>
              <a:rPr lang="en-GB" b="1">
                <a:solidFill>
                  <a:srgbClr val="00B050"/>
                </a:solidFill>
              </a:rPr>
              <a:t>It can only apply to vehicles with a separate cab.</a:t>
            </a:r>
          </a:p>
        </p:txBody>
      </p:sp>
      <p:sp>
        <p:nvSpPr>
          <p:cNvPr id="219141" name="Espace réservé du numéro de diapositive 6"/>
          <p:cNvSpPr>
            <a:spLocks noGrp="1"/>
          </p:cNvSpPr>
          <p:nvPr>
            <p:ph type="sldNum" sz="quarter" idx="12"/>
          </p:nvPr>
        </p:nvSpPr>
        <p:spPr>
          <a:noFill/>
        </p:spPr>
        <p:txBody>
          <a:bodyPr/>
          <a:lstStyle/>
          <a:p>
            <a:fld id="{BBD35D45-7143-44AE-A429-336E4A0575E0}" type="slidenum">
              <a:rPr lang="en-GB" smtClean="0">
                <a:solidFill>
                  <a:schemeClr val="tx2"/>
                </a:solidFill>
                <a:cs typeface="Arial" charset="0"/>
              </a:rPr>
              <a:pPr/>
              <a:t>14</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5" name="Groupe 16"/>
          <p:cNvGrpSpPr>
            <a:grpSpLocks/>
          </p:cNvGrpSpPr>
          <p:nvPr/>
        </p:nvGrpSpPr>
        <p:grpSpPr bwMode="auto">
          <a:xfrm>
            <a:off x="1071563" y="1000125"/>
            <a:ext cx="2643187" cy="2571750"/>
            <a:chOff x="1071538" y="1000108"/>
            <a:chExt cx="2643206" cy="2572532"/>
          </a:xfrm>
        </p:grpSpPr>
        <p:pic>
          <p:nvPicPr>
            <p:cNvPr id="221197" name="Picture 7"/>
            <p:cNvPicPr>
              <a:picLocks noChangeAspect="1" noChangeArrowheads="1"/>
            </p:cNvPicPr>
            <p:nvPr/>
          </p:nvPicPr>
          <p:blipFill>
            <a:blip r:embed="rId3"/>
            <a:srcRect/>
            <a:stretch>
              <a:fillRect/>
            </a:stretch>
          </p:blipFill>
          <p:spPr bwMode="auto">
            <a:xfrm>
              <a:off x="1071538" y="1000108"/>
              <a:ext cx="2643206" cy="2572532"/>
            </a:xfrm>
            <a:prstGeom prst="rect">
              <a:avLst/>
            </a:prstGeom>
            <a:noFill/>
            <a:ln w="9525">
              <a:noFill/>
              <a:round/>
              <a:headEnd/>
              <a:tailEnd/>
            </a:ln>
          </p:spPr>
        </p:pic>
        <p:sp>
          <p:nvSpPr>
            <p:cNvPr id="221198" name="Text Box 2"/>
            <p:cNvSpPr txBox="1">
              <a:spLocks noChangeArrowheads="1"/>
            </p:cNvSpPr>
            <p:nvPr/>
          </p:nvSpPr>
          <p:spPr bwMode="auto">
            <a:xfrm>
              <a:off x="2143108" y="1142984"/>
              <a:ext cx="1368425" cy="30638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Times New Roman" pitchFamily="18" charset="0"/>
                </a:rPr>
                <a:t>Test A</a:t>
              </a:r>
            </a:p>
          </p:txBody>
        </p:sp>
      </p:grpSp>
      <p:grpSp>
        <p:nvGrpSpPr>
          <p:cNvPr id="221186" name="Groupe 15"/>
          <p:cNvGrpSpPr>
            <a:grpSpLocks/>
          </p:cNvGrpSpPr>
          <p:nvPr/>
        </p:nvGrpSpPr>
        <p:grpSpPr bwMode="auto">
          <a:xfrm>
            <a:off x="857250" y="3643313"/>
            <a:ext cx="2857500" cy="2867025"/>
            <a:chOff x="857224" y="4071942"/>
            <a:chExt cx="2857520" cy="2867096"/>
          </a:xfrm>
        </p:grpSpPr>
        <p:pic>
          <p:nvPicPr>
            <p:cNvPr id="221195" name="Picture 9"/>
            <p:cNvPicPr>
              <a:picLocks noChangeAspect="1" noChangeArrowheads="1"/>
            </p:cNvPicPr>
            <p:nvPr/>
          </p:nvPicPr>
          <p:blipFill>
            <a:blip r:embed="rId4"/>
            <a:srcRect/>
            <a:stretch>
              <a:fillRect/>
            </a:stretch>
          </p:blipFill>
          <p:spPr bwMode="auto">
            <a:xfrm>
              <a:off x="857224" y="4071942"/>
              <a:ext cx="2857520" cy="2867096"/>
            </a:xfrm>
            <a:prstGeom prst="rect">
              <a:avLst/>
            </a:prstGeom>
            <a:noFill/>
            <a:ln w="9525">
              <a:noFill/>
              <a:round/>
              <a:headEnd/>
              <a:tailEnd/>
            </a:ln>
          </p:spPr>
        </p:pic>
        <p:sp>
          <p:nvSpPr>
            <p:cNvPr id="221196" name="Text Box 3"/>
            <p:cNvSpPr txBox="1">
              <a:spLocks noChangeArrowheads="1"/>
            </p:cNvSpPr>
            <p:nvPr/>
          </p:nvSpPr>
          <p:spPr bwMode="auto">
            <a:xfrm>
              <a:off x="928662" y="4071942"/>
              <a:ext cx="1512887" cy="30638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Times New Roman" pitchFamily="18" charset="0"/>
                </a:rPr>
                <a:t>Test С</a:t>
              </a:r>
            </a:p>
          </p:txBody>
        </p:sp>
      </p:grpSp>
      <p:grpSp>
        <p:nvGrpSpPr>
          <p:cNvPr id="221187" name="Groupe 13"/>
          <p:cNvGrpSpPr>
            <a:grpSpLocks/>
          </p:cNvGrpSpPr>
          <p:nvPr/>
        </p:nvGrpSpPr>
        <p:grpSpPr bwMode="auto">
          <a:xfrm>
            <a:off x="5072063" y="1071563"/>
            <a:ext cx="2643187" cy="2917825"/>
            <a:chOff x="5072066" y="1071546"/>
            <a:chExt cx="2643206" cy="2917380"/>
          </a:xfrm>
        </p:grpSpPr>
        <p:pic>
          <p:nvPicPr>
            <p:cNvPr id="221193" name="Picture 8"/>
            <p:cNvPicPr>
              <a:picLocks noChangeAspect="1" noChangeArrowheads="1"/>
            </p:cNvPicPr>
            <p:nvPr/>
          </p:nvPicPr>
          <p:blipFill>
            <a:blip r:embed="rId5"/>
            <a:srcRect/>
            <a:stretch>
              <a:fillRect/>
            </a:stretch>
          </p:blipFill>
          <p:spPr bwMode="auto">
            <a:xfrm>
              <a:off x="5072066" y="1071546"/>
              <a:ext cx="2643206" cy="2917380"/>
            </a:xfrm>
            <a:prstGeom prst="rect">
              <a:avLst/>
            </a:prstGeom>
            <a:noFill/>
            <a:ln w="9525">
              <a:noFill/>
              <a:round/>
              <a:headEnd/>
              <a:tailEnd/>
            </a:ln>
          </p:spPr>
        </p:pic>
        <p:sp>
          <p:nvSpPr>
            <p:cNvPr id="221194" name="Text Box 4"/>
            <p:cNvSpPr txBox="1">
              <a:spLocks noChangeArrowheads="1"/>
            </p:cNvSpPr>
            <p:nvPr/>
          </p:nvSpPr>
          <p:spPr bwMode="auto">
            <a:xfrm>
              <a:off x="6000760" y="1285860"/>
              <a:ext cx="1295400" cy="30638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Times New Roman" pitchFamily="18" charset="0"/>
                </a:rPr>
                <a:t>Test B</a:t>
              </a:r>
            </a:p>
          </p:txBody>
        </p:sp>
      </p:grpSp>
      <p:grpSp>
        <p:nvGrpSpPr>
          <p:cNvPr id="221188" name="Groupe 14"/>
          <p:cNvGrpSpPr>
            <a:grpSpLocks/>
          </p:cNvGrpSpPr>
          <p:nvPr/>
        </p:nvGrpSpPr>
        <p:grpSpPr bwMode="auto">
          <a:xfrm>
            <a:off x="5072063" y="4143375"/>
            <a:ext cx="3632200" cy="2482850"/>
            <a:chOff x="5072066" y="4143380"/>
            <a:chExt cx="3632201" cy="2483326"/>
          </a:xfrm>
        </p:grpSpPr>
        <p:pic>
          <p:nvPicPr>
            <p:cNvPr id="221191" name="Picture 10"/>
            <p:cNvPicPr>
              <a:picLocks noChangeAspect="1" noChangeArrowheads="1"/>
            </p:cNvPicPr>
            <p:nvPr/>
          </p:nvPicPr>
          <p:blipFill>
            <a:blip r:embed="rId6"/>
            <a:srcRect/>
            <a:stretch>
              <a:fillRect/>
            </a:stretch>
          </p:blipFill>
          <p:spPr bwMode="auto">
            <a:xfrm>
              <a:off x="5072066" y="4143380"/>
              <a:ext cx="3632201" cy="2483326"/>
            </a:xfrm>
            <a:prstGeom prst="rect">
              <a:avLst/>
            </a:prstGeom>
            <a:noFill/>
            <a:ln w="9525">
              <a:noFill/>
              <a:round/>
              <a:headEnd/>
              <a:tailEnd/>
            </a:ln>
          </p:spPr>
        </p:pic>
        <p:sp>
          <p:nvSpPr>
            <p:cNvPr id="221192" name="Text Box 5"/>
            <p:cNvSpPr txBox="1">
              <a:spLocks noChangeArrowheads="1"/>
            </p:cNvSpPr>
            <p:nvPr/>
          </p:nvSpPr>
          <p:spPr bwMode="auto">
            <a:xfrm>
              <a:off x="7072330" y="4286256"/>
              <a:ext cx="1571636" cy="309958"/>
            </a:xfrm>
            <a:prstGeom prst="rect">
              <a:avLst/>
            </a:prstGeom>
            <a:noFill/>
            <a:ln w="9525">
              <a:noFill/>
              <a:round/>
              <a:headEnd/>
              <a:tailEnd/>
            </a:ln>
          </p:spPr>
          <p:txBody>
            <a:bodyPr lIns="90000" tIns="46800" rIns="90000" bIns="46800">
              <a:spAutoFit/>
            </a:bodyPr>
            <a:lstStyle/>
            <a:p>
              <a:pPr>
                <a:spcBef>
                  <a:spcPts val="87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b="1">
                  <a:solidFill>
                    <a:srgbClr val="000000"/>
                  </a:solidFill>
                  <a:latin typeface="Times New Roman" pitchFamily="18" charset="0"/>
                </a:rPr>
                <a:t>Test D (optional)</a:t>
              </a:r>
              <a:r>
                <a:rPr lang="ar-SA" sz="1400" b="1">
                  <a:solidFill>
                    <a:srgbClr val="000000"/>
                  </a:solidFill>
                  <a:latin typeface="Times New Roman" pitchFamily="18" charset="0"/>
                  <a:cs typeface="Times New Roman" pitchFamily="18" charset="0"/>
                </a:rPr>
                <a:t>‏</a:t>
              </a:r>
              <a:endParaRPr lang="en-GB" sz="1400" b="1">
                <a:solidFill>
                  <a:srgbClr val="000000"/>
                </a:solidFill>
                <a:latin typeface="Times New Roman" pitchFamily="18" charset="0"/>
              </a:endParaRPr>
            </a:p>
          </p:txBody>
        </p:sp>
      </p:grpSp>
      <p:sp>
        <p:nvSpPr>
          <p:cNvPr id="221189" name="Text Box 6"/>
          <p:cNvSpPr txBox="1">
            <a:spLocks noChangeArrowheads="1"/>
          </p:cNvSpPr>
          <p:nvPr/>
        </p:nvSpPr>
        <p:spPr bwMode="auto">
          <a:xfrm>
            <a:off x="1714500" y="476250"/>
            <a:ext cx="6072188" cy="401638"/>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chemeClr val="tx2"/>
                </a:solidFill>
              </a:rPr>
              <a:t>Summary of Cab Strength Tests for N &gt; 7.5t</a:t>
            </a:r>
          </a:p>
        </p:txBody>
      </p:sp>
      <p:sp>
        <p:nvSpPr>
          <p:cNvPr id="221190" name="Espace réservé du numéro de diapositive 17"/>
          <p:cNvSpPr>
            <a:spLocks noGrp="1"/>
          </p:cNvSpPr>
          <p:nvPr>
            <p:ph type="sldNum" sz="quarter" idx="12"/>
          </p:nvPr>
        </p:nvSpPr>
        <p:spPr>
          <a:xfrm>
            <a:off x="7010400" y="6381750"/>
            <a:ext cx="2133600" cy="476250"/>
          </a:xfrm>
          <a:noFill/>
        </p:spPr>
        <p:txBody>
          <a:bodyPr/>
          <a:lstStyle/>
          <a:p>
            <a:fld id="{F9710A72-68C2-4E8B-BDC7-EB26240E5006}" type="slidenum">
              <a:rPr lang="en-GB" smtClean="0">
                <a:solidFill>
                  <a:schemeClr val="tx2"/>
                </a:solidFill>
                <a:cs typeface="Arial" charset="0"/>
              </a:rPr>
              <a:pPr/>
              <a:t>15</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ext Box 1"/>
          <p:cNvSpPr txBox="1">
            <a:spLocks noChangeArrowheads="1"/>
          </p:cNvSpPr>
          <p:nvPr/>
        </p:nvSpPr>
        <p:spPr bwMode="auto">
          <a:xfrm>
            <a:off x="500063" y="2276475"/>
            <a:ext cx="8501062" cy="3449638"/>
          </a:xfrm>
          <a:prstGeom prst="rect">
            <a:avLst/>
          </a:prstGeom>
          <a:noFill/>
          <a:ln w="9525">
            <a:noFill/>
            <a:round/>
            <a:headEnd/>
            <a:tailEnd/>
          </a:ln>
        </p:spPr>
        <p:txBody>
          <a:bodyPr lIns="90000" tIns="46800" rIns="90000" bIns="46800">
            <a:spAutoFit/>
          </a:bodyPr>
          <a:lstStyle/>
          <a:p>
            <a:pPr marL="273050" indent="-273050">
              <a:buClr>
                <a:srgbClr val="000000"/>
              </a:buClr>
              <a:buSzPct val="100000"/>
              <a:buFont typeface="Wingdings" pitchFamily="2" charset="2"/>
              <a:buChar char="Ø"/>
              <a:tabLst>
                <a:tab pos="27305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B050"/>
                </a:solidFill>
              </a:rPr>
              <a:t>Simulations should be allowed for each of the tests</a:t>
            </a:r>
            <a:br>
              <a:rPr lang="en-GB" b="1">
                <a:solidFill>
                  <a:srgbClr val="00B050"/>
                </a:solidFill>
              </a:rPr>
            </a:br>
            <a:endParaRPr lang="en-GB" b="1">
              <a:solidFill>
                <a:srgbClr val="00B050"/>
              </a:solidFill>
            </a:endParaRPr>
          </a:p>
          <a:p>
            <a:pPr marL="273050" indent="-273050">
              <a:buClr>
                <a:srgbClr val="000000"/>
              </a:buClr>
              <a:buSzPct val="100000"/>
              <a:buFont typeface="Wingdings" pitchFamily="2" charset="2"/>
              <a:buChar char="Ø"/>
              <a:tabLst>
                <a:tab pos="27305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B050"/>
                </a:solidFill>
              </a:rPr>
              <a:t>Pass fail criteria should remain based on UNECE R29 survival space, however replacing the current manikin by an un-instrumented 50</a:t>
            </a:r>
            <a:r>
              <a:rPr lang="en-GB" b="1" baseline="30000">
                <a:solidFill>
                  <a:srgbClr val="00B050"/>
                </a:solidFill>
              </a:rPr>
              <a:t>th</a:t>
            </a:r>
            <a:r>
              <a:rPr lang="en-GB" b="1">
                <a:solidFill>
                  <a:srgbClr val="00B050"/>
                </a:solidFill>
              </a:rPr>
              <a:t> %-ile Hybrid III dummy</a:t>
            </a:r>
          </a:p>
          <a:p>
            <a:pPr marL="730250" lvl="1" indent="-273050">
              <a:buClr>
                <a:srgbClr val="000000"/>
              </a:buClr>
              <a:buSzPct val="100000"/>
              <a:buFont typeface="Wingdings" pitchFamily="2" charset="2"/>
              <a:buChar char="ü"/>
              <a:tabLst>
                <a:tab pos="27305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B050"/>
                </a:solidFill>
              </a:rPr>
              <a:t>OICA in general supports alternatives but cannot comment the proposed criteria in GRSP/2007/14: OICA has no information on the justification of the proposal by Russia</a:t>
            </a:r>
            <a:br>
              <a:rPr lang="en-GB" b="1">
                <a:solidFill>
                  <a:srgbClr val="00B050"/>
                </a:solidFill>
              </a:rPr>
            </a:br>
            <a:endParaRPr lang="en-GB" b="1">
              <a:solidFill>
                <a:srgbClr val="00B050"/>
              </a:solidFill>
            </a:endParaRPr>
          </a:p>
          <a:p>
            <a:pPr marL="273050" indent="-273050">
              <a:buClr>
                <a:srgbClr val="000000"/>
              </a:buClr>
              <a:buSzPct val="100000"/>
              <a:buFont typeface="Wingdings" pitchFamily="2" charset="2"/>
              <a:buChar char="Ø"/>
              <a:tabLst>
                <a:tab pos="27305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B050"/>
                </a:solidFill>
              </a:rPr>
              <a:t>Additional criteria of UNECE R29.02 should remain unchanged, i.e.</a:t>
            </a:r>
          </a:p>
          <a:p>
            <a:pPr marL="730250" lvl="1" indent="-273050">
              <a:buClr>
                <a:srgbClr val="000000"/>
              </a:buClr>
              <a:buSzPct val="100000"/>
              <a:buFont typeface="Wingdings" pitchFamily="2" charset="2"/>
              <a:buChar char="ü"/>
              <a:tabLst>
                <a:tab pos="27305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B050"/>
                </a:solidFill>
              </a:rPr>
              <a:t>Cab attachments</a:t>
            </a:r>
          </a:p>
          <a:p>
            <a:pPr marL="730250" lvl="1" indent="-273050">
              <a:buClr>
                <a:srgbClr val="000000"/>
              </a:buClr>
              <a:buSzPct val="100000"/>
              <a:buFont typeface="Wingdings" pitchFamily="2" charset="2"/>
              <a:buChar char="ü"/>
              <a:tabLst>
                <a:tab pos="27305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B050"/>
                </a:solidFill>
              </a:rPr>
              <a:t>Door opening</a:t>
            </a:r>
            <a:r>
              <a:rPr lang="en-GB" sz="2000" b="1" i="1">
                <a:solidFill>
                  <a:srgbClr val="00B050"/>
                </a:solidFill>
              </a:rPr>
              <a:t> </a:t>
            </a:r>
          </a:p>
        </p:txBody>
      </p:sp>
      <p:sp>
        <p:nvSpPr>
          <p:cNvPr id="223234" name="ZoneTexte 4"/>
          <p:cNvSpPr txBox="1">
            <a:spLocks noChangeArrowheads="1"/>
          </p:cNvSpPr>
          <p:nvPr/>
        </p:nvSpPr>
        <p:spPr bwMode="auto">
          <a:xfrm>
            <a:off x="1928813" y="571500"/>
            <a:ext cx="5072062" cy="369888"/>
          </a:xfrm>
          <a:prstGeom prst="rect">
            <a:avLst/>
          </a:prstGeom>
          <a:noFill/>
          <a:ln w="9525">
            <a:noFill/>
            <a:miter lim="800000"/>
            <a:headEnd/>
            <a:tailEnd/>
          </a:ln>
        </p:spPr>
        <p:txBody>
          <a:bodyPr>
            <a:spAutoFit/>
          </a:bodyPr>
          <a:lstStyle/>
          <a:p>
            <a:pPr algn="ctr">
              <a:buClr>
                <a:srgbClr val="000000"/>
              </a:buClr>
              <a:buSzPct val="100000"/>
              <a:buFont typeface="Arial" charset="0"/>
              <a:buNone/>
            </a:pPr>
            <a:r>
              <a:rPr lang="en-GB" b="1">
                <a:solidFill>
                  <a:schemeClr val="tx2"/>
                </a:solidFill>
              </a:rPr>
              <a:t>Final remarks</a:t>
            </a:r>
          </a:p>
        </p:txBody>
      </p:sp>
      <p:sp>
        <p:nvSpPr>
          <p:cNvPr id="223235" name="Espace réservé du numéro de diapositive 3"/>
          <p:cNvSpPr>
            <a:spLocks noGrp="1"/>
          </p:cNvSpPr>
          <p:nvPr>
            <p:ph type="sldNum" sz="quarter" idx="12"/>
          </p:nvPr>
        </p:nvSpPr>
        <p:spPr>
          <a:noFill/>
        </p:spPr>
        <p:txBody>
          <a:bodyPr/>
          <a:lstStyle/>
          <a:p>
            <a:fld id="{5B25B8BC-2D7D-418F-9E1B-6B4AF5EE2A03}" type="slidenum">
              <a:rPr lang="en-GB" smtClean="0">
                <a:solidFill>
                  <a:schemeClr val="tx2"/>
                </a:solidFill>
                <a:cs typeface="Arial" charset="0"/>
              </a:rPr>
              <a:pPr/>
              <a:t>16</a:t>
            </a:fld>
            <a:endParaRPr lang="en-GB" smtClean="0">
              <a:solidFill>
                <a:schemeClr val="tx2"/>
              </a:solidFill>
              <a:cs typeface="Arial"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5526" y="2967335"/>
            <a:ext cx="3647152" cy="923330"/>
          </a:xfrm>
          <a:prstGeom prst="rect">
            <a:avLst/>
          </a:prstGeom>
          <a:noFill/>
        </p:spPr>
        <p:txBody>
          <a:bodyPr wrap="none">
            <a:spAutoFit/>
          </a:bodyPr>
          <a:lstStyle/>
          <a:p>
            <a:pPr algn="ctr">
              <a:buClr>
                <a:srgbClr val="000000"/>
              </a:buClr>
              <a:buSzPct val="100000"/>
              <a:buFont typeface="Arial" charset="0"/>
              <a:buNone/>
              <a:defRPr/>
            </a:pPr>
            <a:r>
              <a:rPr lang="fr-FR"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Thank</a:t>
            </a:r>
            <a:r>
              <a:rPr lang="fr-F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 </a:t>
            </a:r>
            <a:r>
              <a:rPr lang="fr-FR" sz="5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you</a:t>
            </a:r>
            <a:endParaRPr lang="fr-F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p:txBody>
      </p:sp>
      <p:sp>
        <p:nvSpPr>
          <p:cNvPr id="225282" name="Espace réservé du numéro de diapositive 2"/>
          <p:cNvSpPr>
            <a:spLocks noGrp="1"/>
          </p:cNvSpPr>
          <p:nvPr>
            <p:ph type="sldNum" sz="quarter" idx="12"/>
          </p:nvPr>
        </p:nvSpPr>
        <p:spPr>
          <a:noFill/>
        </p:spPr>
        <p:txBody>
          <a:bodyPr/>
          <a:lstStyle/>
          <a:p>
            <a:fld id="{24B87274-AA99-4733-A656-FDF9C2D6A367}" type="slidenum">
              <a:rPr lang="en-GB" smtClean="0">
                <a:solidFill>
                  <a:schemeClr val="tx2"/>
                </a:solidFill>
                <a:cs typeface="Arial" charset="0"/>
              </a:rPr>
              <a:pPr/>
              <a:t>17</a:t>
            </a:fld>
            <a:endParaRPr lang="en-GB" smtClean="0">
              <a:solidFill>
                <a:schemeClr val="tx2"/>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ext Box 1"/>
          <p:cNvSpPr txBox="1">
            <a:spLocks noChangeArrowheads="1"/>
          </p:cNvSpPr>
          <p:nvPr/>
        </p:nvSpPr>
        <p:spPr bwMode="auto">
          <a:xfrm>
            <a:off x="1071563" y="214313"/>
            <a:ext cx="7858125" cy="709612"/>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Frontal impact</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a:t>
            </a:r>
            <a:r>
              <a:rPr lang="en-GB" sz="2000" b="1" u="sng">
                <a:solidFill>
                  <a:srgbClr val="000000"/>
                </a:solidFill>
              </a:rPr>
              <a:t>below</a:t>
            </a:r>
            <a:r>
              <a:rPr lang="en-GB" sz="2000" b="1">
                <a:solidFill>
                  <a:srgbClr val="000000"/>
                </a:solidFill>
              </a:rPr>
              <a:t> 7.5t GVM (all N1; N2 ≤ 7.5t GVM)</a:t>
            </a:r>
          </a:p>
        </p:txBody>
      </p:sp>
      <p:pic>
        <p:nvPicPr>
          <p:cNvPr id="194562" name="Picture 5"/>
          <p:cNvPicPr>
            <a:picLocks noChangeAspect="1" noChangeArrowheads="1"/>
          </p:cNvPicPr>
          <p:nvPr/>
        </p:nvPicPr>
        <p:blipFill>
          <a:blip r:embed="rId3"/>
          <a:srcRect/>
          <a:stretch>
            <a:fillRect/>
          </a:stretch>
        </p:blipFill>
        <p:spPr bwMode="auto">
          <a:xfrm>
            <a:off x="5072063" y="1857375"/>
            <a:ext cx="2571750" cy="2633663"/>
          </a:xfrm>
          <a:prstGeom prst="rect">
            <a:avLst/>
          </a:prstGeom>
          <a:noFill/>
          <a:ln w="9525">
            <a:noFill/>
            <a:round/>
            <a:headEnd/>
            <a:tailEnd/>
          </a:ln>
        </p:spPr>
      </p:pic>
      <p:sp>
        <p:nvSpPr>
          <p:cNvPr id="6152" name="Rectangle 8"/>
          <p:cNvSpPr>
            <a:spLocks noChangeArrowheads="1"/>
          </p:cNvSpPr>
          <p:nvPr/>
        </p:nvSpPr>
        <p:spPr bwMode="auto">
          <a:xfrm>
            <a:off x="285750" y="1214438"/>
            <a:ext cx="8358188" cy="5357812"/>
          </a:xfrm>
          <a:prstGeom prst="rect">
            <a:avLst/>
          </a:prstGeom>
          <a:noFill/>
          <a:ln w="9525">
            <a:noFill/>
            <a:round/>
            <a:headEnd/>
            <a:tailEnd/>
          </a:ln>
          <a:effectLst/>
        </p:spPr>
        <p:txBody>
          <a:bodyPr lIns="90000" tIns="46800" rIns="90000" bIns="46800">
            <a:spAutoFit/>
          </a:bodyPr>
          <a:lstStyle/>
          <a:p>
            <a:pPr>
              <a:buClr>
                <a:srgbClr val="3333CC"/>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
            </a:r>
            <a:br>
              <a:rPr lang="en-GB" sz="1700" b="1" dirty="0">
                <a:solidFill>
                  <a:schemeClr val="tx2"/>
                </a:solidFill>
                <a:latin typeface="+mn-lt"/>
                <a:cs typeface="+mn-cs"/>
              </a:rPr>
            </a:br>
            <a:r>
              <a:rPr lang="en-GB" sz="1700" b="1" dirty="0">
                <a:solidFill>
                  <a:schemeClr val="tx2"/>
                </a:solidFill>
                <a:latin typeface="+mn-lt"/>
                <a:cs typeface="+mn-cs"/>
              </a:rPr>
              <a:t>GRSP-44-01 proposes to </a:t>
            </a:r>
            <a:r>
              <a:rPr lang="en-GB" sz="1700" b="1" u="sng" dirty="0">
                <a:solidFill>
                  <a:schemeClr val="tx2"/>
                </a:solidFill>
                <a:latin typeface="+mn-lt"/>
                <a:cs typeface="+mn-cs"/>
              </a:rPr>
              <a:t>maintain the current  R29.02 requirements</a:t>
            </a:r>
            <a:r>
              <a:rPr lang="en-GB" sz="1700" b="1" dirty="0">
                <a:solidFill>
                  <a:schemeClr val="tx2"/>
                </a:solidFill>
                <a:latin typeface="+mn-lt"/>
                <a:cs typeface="+mn-cs"/>
              </a:rPr>
              <a:t>, i.e.:</a:t>
            </a:r>
            <a:br>
              <a:rPr lang="en-GB" sz="1700" b="1" dirty="0">
                <a:solidFill>
                  <a:schemeClr val="tx2"/>
                </a:solidFill>
                <a:latin typeface="+mn-lt"/>
                <a:cs typeface="+mn-cs"/>
              </a:rPr>
            </a:br>
            <a:endParaRPr lang="en-GB" sz="1700" b="1" dirty="0">
              <a:solidFill>
                <a:schemeClr val="tx2"/>
              </a:solidFill>
              <a:latin typeface="+mn-lt"/>
              <a:cs typeface="+mn-cs"/>
            </a:endParaRPr>
          </a:p>
          <a:p>
            <a:pPr marL="446088" indent="-265113">
              <a:buSzPct val="100000"/>
              <a:buFont typeface="Wingdings" pitchFamily="2" charset="2"/>
              <a:buChar char="Ø"/>
              <a:tabLst>
                <a:tab pos="446088"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n-lt"/>
                <a:cs typeface="+mn-cs"/>
              </a:rPr>
              <a:t>Impactor energy</a:t>
            </a:r>
            <a:r>
              <a:rPr lang="en-GB" sz="1700" b="1" dirty="0">
                <a:solidFill>
                  <a:schemeClr val="tx2"/>
                </a:solidFill>
                <a:latin typeface="+mn-lt"/>
                <a:cs typeface="+mn-cs"/>
              </a:rPr>
              <a:t>: 29.4 kJ</a:t>
            </a:r>
            <a:br>
              <a:rPr lang="en-GB" sz="1700" b="1" dirty="0">
                <a:solidFill>
                  <a:schemeClr val="tx2"/>
                </a:solidFill>
                <a:latin typeface="+mn-lt"/>
                <a:cs typeface="+mn-cs"/>
              </a:rPr>
            </a:br>
            <a:r>
              <a:rPr lang="en-GB" sz="1700" b="1" dirty="0">
                <a:solidFill>
                  <a:schemeClr val="tx2"/>
                </a:solidFill>
                <a:latin typeface="+mn-lt"/>
                <a:cs typeface="+mn-cs"/>
              </a:rPr>
              <a:t/>
            </a:r>
            <a:br>
              <a:rPr lang="en-GB" sz="1700" b="1" dirty="0">
                <a:solidFill>
                  <a:schemeClr val="tx2"/>
                </a:solidFill>
                <a:latin typeface="+mn-lt"/>
                <a:cs typeface="+mn-cs"/>
              </a:rPr>
            </a:br>
            <a:endParaRPr lang="en-GB" sz="1700" b="1" dirty="0">
              <a:solidFill>
                <a:schemeClr val="tx2"/>
              </a:solidFill>
              <a:latin typeface="+mn-lt"/>
              <a:cs typeface="+mn-cs"/>
            </a:endParaRPr>
          </a:p>
          <a:p>
            <a:pPr marL="446088" indent="-265113">
              <a:buSzPct val="100000"/>
              <a:buFont typeface="Wingdings" pitchFamily="2" charset="2"/>
              <a:buChar char="Ø"/>
              <a:tabLst>
                <a:tab pos="446088"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n-lt"/>
                <a:cs typeface="+mn-cs"/>
              </a:rPr>
              <a:t>Impactor</a:t>
            </a:r>
            <a:r>
              <a:rPr lang="en-GB" sz="1700" b="1" dirty="0">
                <a:solidFill>
                  <a:schemeClr val="tx2"/>
                </a:solidFill>
                <a:latin typeface="+mn-lt"/>
                <a:cs typeface="+mn-cs"/>
              </a:rPr>
              <a:t>:</a:t>
            </a:r>
            <a:endParaRPr lang="en-GB" sz="1700" b="1" u="sng" dirty="0">
              <a:solidFill>
                <a:schemeClr val="tx2"/>
              </a:solidFill>
              <a:latin typeface="+mn-lt"/>
              <a:cs typeface="+mn-cs"/>
            </a:endParaRPr>
          </a:p>
          <a:p>
            <a:pPr marL="542925">
              <a:buSzPct val="10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 size: h=800 mm; l </a:t>
            </a:r>
            <a:r>
              <a:rPr lang="en-GB" sz="1700" b="1" dirty="0">
                <a:solidFill>
                  <a:schemeClr val="tx2"/>
                </a:solidFill>
                <a:latin typeface="+mn-lt"/>
                <a:cs typeface="Times New Roman" pitchFamily="18" charset="0"/>
              </a:rPr>
              <a:t>= </a:t>
            </a:r>
            <a:r>
              <a:rPr lang="en-GB" sz="1700" b="1" dirty="0">
                <a:solidFill>
                  <a:schemeClr val="tx2"/>
                </a:solidFill>
                <a:latin typeface="+mn-lt"/>
                <a:cs typeface="+mn-cs"/>
              </a:rPr>
              <a:t>2500 mm</a:t>
            </a:r>
          </a:p>
          <a:p>
            <a:pPr marL="542925">
              <a:buSzPct val="10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 mass m = 1500 </a:t>
            </a:r>
            <a:r>
              <a:rPr lang="en-GB" sz="1700" b="1" dirty="0">
                <a:solidFill>
                  <a:schemeClr val="tx2"/>
                </a:solidFill>
                <a:latin typeface="+mn-lt"/>
                <a:cs typeface="Times New Roman" pitchFamily="18" charset="0"/>
              </a:rPr>
              <a:t>±</a:t>
            </a:r>
            <a:r>
              <a:rPr lang="en-GB" sz="1700" b="1" dirty="0">
                <a:solidFill>
                  <a:schemeClr val="tx2"/>
                </a:solidFill>
                <a:latin typeface="+mn-lt"/>
                <a:cs typeface="+mn-cs"/>
              </a:rPr>
              <a:t> 250 kg</a:t>
            </a:r>
            <a:br>
              <a:rPr lang="en-GB" sz="1700" b="1" dirty="0">
                <a:solidFill>
                  <a:schemeClr val="tx2"/>
                </a:solidFill>
                <a:latin typeface="+mn-lt"/>
                <a:cs typeface="+mn-cs"/>
              </a:rPr>
            </a:br>
            <a:r>
              <a:rPr lang="en-GB" sz="1700" b="1" dirty="0">
                <a:solidFill>
                  <a:schemeClr val="tx2"/>
                </a:solidFill>
                <a:latin typeface="+mn-lt"/>
                <a:cs typeface="+mn-cs"/>
              </a:rPr>
              <a:t/>
            </a:r>
            <a:br>
              <a:rPr lang="en-GB" sz="1700" b="1" dirty="0">
                <a:solidFill>
                  <a:schemeClr val="tx2"/>
                </a:solidFill>
                <a:latin typeface="+mn-lt"/>
                <a:cs typeface="+mn-cs"/>
              </a:rPr>
            </a:br>
            <a:endParaRPr lang="en-GB" sz="1700" b="1" dirty="0">
              <a:solidFill>
                <a:schemeClr val="tx2"/>
              </a:solidFill>
              <a:latin typeface="+mn-lt"/>
              <a:cs typeface="+mn-cs"/>
            </a:endParaRPr>
          </a:p>
          <a:p>
            <a:pPr marL="446088" indent="-265113">
              <a:buSzPct val="100000"/>
              <a:buFont typeface="Wingdings" pitchFamily="2" charset="2"/>
              <a:buChar char="Ø"/>
              <a:tabLst>
                <a:tab pos="446088"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n-lt"/>
                <a:cs typeface="+mn-cs"/>
              </a:rPr>
              <a:t>Impactor  position</a:t>
            </a:r>
            <a:r>
              <a:rPr lang="en-GB" sz="1700" b="1" dirty="0">
                <a:solidFill>
                  <a:schemeClr val="tx2"/>
                </a:solidFill>
                <a:latin typeface="+mn-lt"/>
                <a:cs typeface="+mn-cs"/>
              </a:rPr>
              <a:t>:</a:t>
            </a:r>
          </a:p>
          <a:p>
            <a:pPr marL="542925">
              <a:buSzPct val="10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 с=50±5 mm below the H-point (R)</a:t>
            </a:r>
            <a:r>
              <a:rPr lang="ar-SA" sz="1700" b="1" dirty="0">
                <a:solidFill>
                  <a:schemeClr val="tx2"/>
                </a:solidFill>
                <a:latin typeface="+mn-lt"/>
                <a:cs typeface="+mn-cs"/>
              </a:rPr>
              <a:t>‏</a:t>
            </a:r>
            <a:endParaRPr lang="en-GB" sz="1700" b="1" dirty="0">
              <a:solidFill>
                <a:schemeClr val="tx2"/>
              </a:solidFill>
              <a:latin typeface="+mn-lt"/>
              <a:cs typeface="+mn-cs"/>
            </a:endParaRPr>
          </a:p>
          <a:p>
            <a:pPr marL="542925">
              <a:buSzPct val="100000"/>
              <a:buFont typeface="Arial" pitchFamily="34"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 beam suspension of the impactor, L ≥ 3500 mm, b ≥ 800 mm</a:t>
            </a:r>
            <a:br>
              <a:rPr lang="en-GB" sz="1700" b="1" dirty="0">
                <a:solidFill>
                  <a:schemeClr val="tx2"/>
                </a:solidFill>
                <a:latin typeface="+mn-lt"/>
                <a:cs typeface="+mn-cs"/>
              </a:rPr>
            </a:br>
            <a:endParaRPr lang="en-GB" sz="1700" b="1" dirty="0">
              <a:solidFill>
                <a:schemeClr val="tx2"/>
              </a:solidFill>
              <a:latin typeface="+mn-lt"/>
              <a:cs typeface="+mn-cs"/>
            </a:endParaRPr>
          </a:p>
          <a:p>
            <a:pPr>
              <a:buClr>
                <a:srgbClr val="3333CC"/>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700" b="1" dirty="0">
              <a:solidFill>
                <a:schemeClr val="tx2"/>
              </a:solidFill>
              <a:latin typeface="+mn-lt"/>
              <a:cs typeface="+mn-cs"/>
            </a:endParaRPr>
          </a:p>
          <a:p>
            <a:pPr>
              <a:buClr>
                <a:srgbClr val="3333CC"/>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N1 vehicles meeting R94 or R33 are exempted from this impact test.</a:t>
            </a:r>
            <a:br>
              <a:rPr lang="en-GB" sz="1700" b="1" dirty="0">
                <a:solidFill>
                  <a:schemeClr val="tx2"/>
                </a:solidFill>
                <a:latin typeface="+mn-lt"/>
                <a:cs typeface="+mn-cs"/>
              </a:rPr>
            </a:br>
            <a:endParaRPr lang="en-GB" sz="1700" b="1" dirty="0">
              <a:solidFill>
                <a:schemeClr val="tx2"/>
              </a:solidFill>
              <a:latin typeface="+mn-lt"/>
              <a:cs typeface="+mn-cs"/>
            </a:endParaRPr>
          </a:p>
          <a:p>
            <a:pPr>
              <a:buClr>
                <a:srgbClr val="3333CC"/>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b="1" u="sng" dirty="0">
              <a:solidFill>
                <a:srgbClr val="3333CC"/>
              </a:solidFill>
              <a:latin typeface="+mn-lt"/>
              <a:cs typeface="+mn-cs"/>
            </a:endParaRPr>
          </a:p>
          <a:p>
            <a:pPr algn="ctr">
              <a:buClr>
                <a:srgbClr val="3333CC"/>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u="sng" dirty="0">
                <a:solidFill>
                  <a:srgbClr val="00B050"/>
                </a:solidFill>
                <a:latin typeface="+mn-lt"/>
                <a:cs typeface="+mn-cs"/>
              </a:rPr>
              <a:t>OICA agrees with this proposal</a:t>
            </a:r>
          </a:p>
        </p:txBody>
      </p:sp>
      <p:sp>
        <p:nvSpPr>
          <p:cNvPr id="194564" name="Espace réservé du numéro de diapositive 6"/>
          <p:cNvSpPr>
            <a:spLocks noGrp="1"/>
          </p:cNvSpPr>
          <p:nvPr>
            <p:ph type="sldNum" sz="quarter" idx="12"/>
          </p:nvPr>
        </p:nvSpPr>
        <p:spPr>
          <a:noFill/>
        </p:spPr>
        <p:txBody>
          <a:bodyPr/>
          <a:lstStyle/>
          <a:p>
            <a:fld id="{72241915-54A6-48EB-9069-FB6497D404BF}" type="slidenum">
              <a:rPr lang="en-GB" smtClean="0">
                <a:solidFill>
                  <a:schemeClr val="tx2"/>
                </a:solidFill>
                <a:cs typeface="Arial" charset="0"/>
              </a:rPr>
              <a:pPr/>
              <a:t>2</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 Box 1"/>
          <p:cNvSpPr txBox="1">
            <a:spLocks noChangeArrowheads="1"/>
          </p:cNvSpPr>
          <p:nvPr/>
        </p:nvSpPr>
        <p:spPr bwMode="auto">
          <a:xfrm>
            <a:off x="928688" y="214313"/>
            <a:ext cx="7500937" cy="709612"/>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Frontal impact</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a:t>
            </a:r>
            <a:r>
              <a:rPr lang="en-GB" sz="2000" b="1" u="sng">
                <a:solidFill>
                  <a:srgbClr val="000000"/>
                </a:solidFill>
              </a:rPr>
              <a:t>above</a:t>
            </a:r>
            <a:r>
              <a:rPr lang="en-GB" sz="2000" b="1">
                <a:solidFill>
                  <a:srgbClr val="000000"/>
                </a:solidFill>
              </a:rPr>
              <a:t> 7.5t GVM (N2 &gt; 7.5t GVM; all N3)</a:t>
            </a:r>
          </a:p>
        </p:txBody>
      </p:sp>
      <p:sp>
        <p:nvSpPr>
          <p:cNvPr id="196610" name="Text Box 2"/>
          <p:cNvSpPr txBox="1">
            <a:spLocks noChangeArrowheads="1"/>
          </p:cNvSpPr>
          <p:nvPr/>
        </p:nvSpPr>
        <p:spPr bwMode="auto">
          <a:xfrm>
            <a:off x="468313" y="6308725"/>
            <a:ext cx="288925" cy="366713"/>
          </a:xfrm>
          <a:prstGeom prst="rect">
            <a:avLst/>
          </a:prstGeom>
          <a:noFill/>
          <a:ln w="9525">
            <a:noFill/>
            <a:round/>
            <a:headEnd/>
            <a:tailEnd/>
          </a:ln>
        </p:spPr>
        <p:txBody>
          <a:bodyPr wrap="none" anchor="ctr"/>
          <a:lstStyle/>
          <a:p>
            <a:pPr>
              <a:buClr>
                <a:srgbClr val="000000"/>
              </a:buClr>
              <a:buSzPct val="100000"/>
              <a:buFont typeface="Arial" charset="0"/>
              <a:buNone/>
            </a:pPr>
            <a:endParaRPr lang="en-US"/>
          </a:p>
        </p:txBody>
      </p:sp>
      <p:pic>
        <p:nvPicPr>
          <p:cNvPr id="196611" name="Picture 6"/>
          <p:cNvPicPr>
            <a:picLocks noChangeAspect="1" noChangeArrowheads="1"/>
          </p:cNvPicPr>
          <p:nvPr/>
        </p:nvPicPr>
        <p:blipFill>
          <a:blip r:embed="rId3"/>
          <a:srcRect/>
          <a:stretch>
            <a:fillRect/>
          </a:stretch>
        </p:blipFill>
        <p:spPr bwMode="auto">
          <a:xfrm>
            <a:off x="5429250" y="1571625"/>
            <a:ext cx="2786063" cy="2711450"/>
          </a:xfrm>
          <a:prstGeom prst="rect">
            <a:avLst/>
          </a:prstGeom>
          <a:noFill/>
          <a:ln w="9525">
            <a:noFill/>
            <a:round/>
            <a:headEnd/>
            <a:tailEnd/>
          </a:ln>
        </p:spPr>
      </p:pic>
      <p:sp>
        <p:nvSpPr>
          <p:cNvPr id="6151" name="Rectangle 7"/>
          <p:cNvSpPr>
            <a:spLocks noChangeArrowheads="1"/>
          </p:cNvSpPr>
          <p:nvPr/>
        </p:nvSpPr>
        <p:spPr bwMode="auto">
          <a:xfrm>
            <a:off x="285750" y="1714500"/>
            <a:ext cx="7715250" cy="4772025"/>
          </a:xfrm>
          <a:prstGeom prst="rect">
            <a:avLst/>
          </a:prstGeom>
          <a:noFill/>
          <a:ln w="9525">
            <a:noFill/>
            <a:round/>
            <a:headEnd/>
            <a:tailEnd/>
          </a:ln>
          <a:effectLst/>
        </p:spPr>
        <p:txBody>
          <a:bodyPr lIns="90000" tIns="46800" rIns="90000" bIns="46800">
            <a:spAutoFit/>
          </a:bodyPr>
          <a:lstStyle/>
          <a:p>
            <a:pPr marL="446088" indent="-265113">
              <a:buSzPct val="100000"/>
              <a:buFont typeface="Wingdings" pitchFamily="2" charset="2"/>
              <a:buChar char="Ø"/>
              <a:tabLst>
                <a:tab pos="44608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j-lt"/>
                <a:cs typeface="+mn-cs"/>
              </a:rPr>
              <a:t>Impactor energy</a:t>
            </a:r>
            <a:r>
              <a:rPr lang="en-GB" sz="1700" b="1" dirty="0">
                <a:solidFill>
                  <a:schemeClr val="tx2"/>
                </a:solidFill>
                <a:latin typeface="+mj-lt"/>
                <a:cs typeface="+mn-cs"/>
              </a:rPr>
              <a:t>: 58.8 kJ </a:t>
            </a:r>
            <a:r>
              <a:rPr lang="en-GB" sz="1700" b="1" dirty="0">
                <a:solidFill>
                  <a:srgbClr val="00B050"/>
                </a:solidFill>
                <a:latin typeface="+mj-lt"/>
                <a:cs typeface="+mn-cs"/>
              </a:rPr>
              <a:t>(33% increase</a:t>
            </a:r>
          </a:p>
          <a:p>
            <a:pPr marL="446088">
              <a:buSzPct val="100000"/>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rgbClr val="00B050"/>
                </a:solidFill>
                <a:latin typeface="+mj-lt"/>
                <a:cs typeface="+mn-cs"/>
              </a:rPr>
              <a:t>compared to R29.02)</a:t>
            </a:r>
            <a:br>
              <a:rPr lang="en-GB" sz="1700" b="1" dirty="0">
                <a:solidFill>
                  <a:srgbClr val="00B050"/>
                </a:solidFill>
                <a:latin typeface="+mj-lt"/>
                <a:cs typeface="+mn-cs"/>
              </a:rPr>
            </a:br>
            <a:endParaRPr lang="en-GB" sz="1700" b="1" dirty="0">
              <a:solidFill>
                <a:srgbClr val="00B050"/>
              </a:solidFill>
              <a:latin typeface="+mj-lt"/>
              <a:cs typeface="+mn-cs"/>
            </a:endParaRPr>
          </a:p>
          <a:p>
            <a:pPr marL="446088" lvl="3" indent="-265113">
              <a:buSzPct val="100000"/>
              <a:buFont typeface="Wingdings" pitchFamily="2" charset="2"/>
              <a:buChar char="Ø"/>
              <a:tabLst>
                <a:tab pos="0" algn="l"/>
                <a:tab pos="446088"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j-lt"/>
                <a:cs typeface="+mn-cs"/>
              </a:rPr>
              <a:t>Impactor:</a:t>
            </a:r>
          </a:p>
          <a:p>
            <a:pPr marL="712788" indent="-169863">
              <a:buClr>
                <a:srgbClr val="CC0000"/>
              </a:buClr>
              <a:buSzPct val="100000"/>
              <a:buFont typeface="Arial" charset="0"/>
              <a:buNone/>
              <a:tabLst>
                <a:tab pos="0" algn="l"/>
                <a:tab pos="712788"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j-lt"/>
                <a:cs typeface="+mn-cs"/>
              </a:rPr>
              <a:t>-	size: h=800 mm; l ≥ 2500 mm</a:t>
            </a:r>
          </a:p>
          <a:p>
            <a:pPr marL="712788">
              <a:buClr>
                <a:srgbClr val="CC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rgbClr val="00B050"/>
                </a:solidFill>
                <a:latin typeface="+mj-lt"/>
                <a:cs typeface="+mn-cs"/>
              </a:rPr>
              <a:t>(same as R29.02)</a:t>
            </a:r>
            <a:endParaRPr lang="en-GB" sz="1700" b="1" dirty="0">
              <a:solidFill>
                <a:srgbClr val="3333CC"/>
              </a:solidFill>
              <a:latin typeface="+mj-lt"/>
              <a:cs typeface="+mn-cs"/>
            </a:endParaRPr>
          </a:p>
          <a:p>
            <a:pPr marL="712788" indent="-169863">
              <a:buClr>
                <a:srgbClr val="CC0000"/>
              </a:buClr>
              <a:buSzPct val="100000"/>
              <a:buFont typeface="Arial" charset="0"/>
              <a:buNone/>
              <a:tabLst>
                <a:tab pos="0" algn="l"/>
                <a:tab pos="712788"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j-lt"/>
                <a:cs typeface="+mn-cs"/>
              </a:rPr>
              <a:t>-	mass m = 1500 – 2500 kg </a:t>
            </a:r>
          </a:p>
          <a:p>
            <a:pPr marL="712788">
              <a:buClr>
                <a:srgbClr val="CC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rgbClr val="00B050"/>
                </a:solidFill>
                <a:latin typeface="+mj-lt"/>
                <a:cs typeface="+mn-cs"/>
              </a:rPr>
              <a:t>(similar but not identical to R29.02)</a:t>
            </a:r>
            <a:br>
              <a:rPr lang="en-GB" sz="1700" b="1" dirty="0">
                <a:solidFill>
                  <a:srgbClr val="00B050"/>
                </a:solidFill>
                <a:latin typeface="+mj-lt"/>
                <a:cs typeface="+mn-cs"/>
              </a:rPr>
            </a:br>
            <a:endParaRPr lang="en-GB" sz="1700" b="1" dirty="0">
              <a:solidFill>
                <a:srgbClr val="3333CC"/>
              </a:solidFill>
              <a:latin typeface="+mj-lt"/>
              <a:cs typeface="+mn-cs"/>
            </a:endParaRPr>
          </a:p>
          <a:p>
            <a:pPr marL="446088" lvl="3" indent="-265113">
              <a:buSzPct val="100000"/>
              <a:buFont typeface="Wingdings" pitchFamily="2" charset="2"/>
              <a:buChar char="Ø"/>
              <a:tabLst>
                <a:tab pos="0" algn="l"/>
                <a:tab pos="446088"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j-lt"/>
                <a:cs typeface="+mn-cs"/>
              </a:rPr>
              <a:t>Impactor  position:</a:t>
            </a:r>
          </a:p>
          <a:p>
            <a:pPr marL="712788" indent="-169863">
              <a:buClr>
                <a:srgbClr val="CC0000"/>
              </a:buClr>
              <a:buSzPct val="100000"/>
              <a:buFont typeface="Times New Roman" pitchFamily="18" charset="0"/>
              <a:buNone/>
              <a:tabLst>
                <a:tab pos="712788"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j-lt"/>
                <a:cs typeface="+mn-cs"/>
              </a:rPr>
              <a:t>-	с=50±5 mm (50 ±5 mm lower than point Н (R))</a:t>
            </a:r>
            <a:r>
              <a:rPr lang="ar-SA" sz="1700" b="1" dirty="0">
                <a:solidFill>
                  <a:schemeClr val="tx2"/>
                </a:solidFill>
                <a:latin typeface="+mj-lt"/>
                <a:cs typeface="+mn-cs"/>
              </a:rPr>
              <a:t>‏</a:t>
            </a:r>
            <a:r>
              <a:rPr lang="fr-FR" sz="1700" b="1" dirty="0">
                <a:solidFill>
                  <a:schemeClr val="tx2"/>
                </a:solidFill>
                <a:latin typeface="+mj-lt"/>
                <a:cs typeface="+mn-cs"/>
              </a:rPr>
              <a:t> </a:t>
            </a:r>
            <a:r>
              <a:rPr lang="en-GB" sz="1700" b="1" dirty="0">
                <a:solidFill>
                  <a:srgbClr val="3333CC"/>
                </a:solidFill>
                <a:latin typeface="+mj-lt"/>
                <a:cs typeface="+mn-cs"/>
              </a:rPr>
              <a:t> </a:t>
            </a:r>
            <a:r>
              <a:rPr lang="fr-FR" sz="1700" b="1" dirty="0">
                <a:solidFill>
                  <a:srgbClr val="00B050"/>
                </a:solidFill>
                <a:latin typeface="+mj-lt"/>
                <a:cs typeface="+mn-cs"/>
              </a:rPr>
              <a:t>(</a:t>
            </a:r>
            <a:r>
              <a:rPr lang="fr-FR" sz="1700" b="1" dirty="0" err="1">
                <a:solidFill>
                  <a:srgbClr val="00B050"/>
                </a:solidFill>
                <a:latin typeface="+mj-lt"/>
                <a:cs typeface="+mn-cs"/>
              </a:rPr>
              <a:t>same</a:t>
            </a:r>
            <a:r>
              <a:rPr lang="fr-FR" sz="1700" b="1" dirty="0">
                <a:solidFill>
                  <a:srgbClr val="00B050"/>
                </a:solidFill>
                <a:latin typeface="+mj-lt"/>
                <a:cs typeface="+mn-cs"/>
              </a:rPr>
              <a:t> as R29.02)</a:t>
            </a:r>
            <a:endParaRPr lang="en-GB" sz="1700" b="1" dirty="0">
              <a:solidFill>
                <a:srgbClr val="3333CC"/>
              </a:solidFill>
              <a:latin typeface="+mj-lt"/>
              <a:cs typeface="+mn-cs"/>
            </a:endParaRPr>
          </a:p>
          <a:p>
            <a:pPr marL="712788" indent="-169863">
              <a:buSzPct val="100000"/>
              <a:buFont typeface="Arial" charset="0"/>
              <a:buNone/>
              <a:tabLst>
                <a:tab pos="712788"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j-lt"/>
                <a:cs typeface="+mn-cs"/>
              </a:rPr>
              <a:t>-	beam suspension of the impactor, L ≥ 3500 mm, b ≥ 800 mm </a:t>
            </a:r>
            <a:r>
              <a:rPr lang="fr-FR" sz="1700" b="1" dirty="0">
                <a:solidFill>
                  <a:srgbClr val="00B050"/>
                </a:solidFill>
                <a:latin typeface="+mj-lt"/>
                <a:cs typeface="+mn-cs"/>
              </a:rPr>
              <a:t>(</a:t>
            </a:r>
            <a:r>
              <a:rPr lang="fr-FR" sz="1700" b="1" dirty="0" err="1">
                <a:solidFill>
                  <a:srgbClr val="00B050"/>
                </a:solidFill>
                <a:latin typeface="+mj-lt"/>
                <a:cs typeface="+mn-cs"/>
              </a:rPr>
              <a:t>same</a:t>
            </a:r>
            <a:r>
              <a:rPr lang="fr-FR" sz="1700" b="1" dirty="0">
                <a:solidFill>
                  <a:srgbClr val="00B050"/>
                </a:solidFill>
                <a:latin typeface="+mj-lt"/>
                <a:cs typeface="+mn-cs"/>
              </a:rPr>
              <a:t> as R29.02)</a:t>
            </a:r>
            <a:br>
              <a:rPr lang="fr-FR" sz="1700" b="1" dirty="0">
                <a:solidFill>
                  <a:srgbClr val="00B050"/>
                </a:solidFill>
                <a:latin typeface="+mj-lt"/>
                <a:cs typeface="+mn-cs"/>
              </a:rPr>
            </a:br>
            <a:r>
              <a:rPr lang="en-GB" sz="1700" b="1" dirty="0">
                <a:solidFill>
                  <a:schemeClr val="tx2"/>
                </a:solidFill>
                <a:latin typeface="Arial"/>
                <a:cs typeface="+mn-cs"/>
              </a:rPr>
              <a:t> </a:t>
            </a:r>
          </a:p>
          <a:p>
            <a:pPr>
              <a:buSzPct val="100000"/>
              <a:buFont typeface="Arial" charset="0"/>
              <a:buNone/>
              <a:tabLst>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Arial"/>
                <a:cs typeface="+mn-cs"/>
              </a:rPr>
              <a:t>Test is only applicable to cab-over-engine and short bonnet vehicles </a:t>
            </a:r>
            <a:r>
              <a:rPr lang="en-GB" sz="1400" b="1" dirty="0">
                <a:solidFill>
                  <a:schemeClr val="tx2"/>
                </a:solidFill>
                <a:latin typeface="Arial"/>
                <a:cs typeface="+mn-cs"/>
              </a:rPr>
              <a:t>("75% or more of its engine length (excluding cooling systems) is located in front of the lowest rim of the wind shield. The length of the engine is limited by the clutch carter connector")</a:t>
            </a:r>
            <a:endParaRPr lang="en-GB" sz="1400" b="1" dirty="0">
              <a:solidFill>
                <a:srgbClr val="3333CC"/>
              </a:solidFill>
              <a:latin typeface="+mj-lt"/>
              <a:cs typeface="+mn-cs"/>
            </a:endParaRPr>
          </a:p>
        </p:txBody>
      </p:sp>
      <p:sp>
        <p:nvSpPr>
          <p:cNvPr id="196613" name="Rectangle 7"/>
          <p:cNvSpPr>
            <a:spLocks noChangeArrowheads="1"/>
          </p:cNvSpPr>
          <p:nvPr/>
        </p:nvSpPr>
        <p:spPr bwMode="auto">
          <a:xfrm>
            <a:off x="714375" y="6286500"/>
            <a:ext cx="7929563" cy="355600"/>
          </a:xfrm>
          <a:prstGeom prst="rect">
            <a:avLst/>
          </a:prstGeom>
          <a:noFill/>
          <a:ln w="9525">
            <a:noFill/>
            <a:round/>
            <a:headEnd/>
            <a:tailEnd/>
          </a:ln>
        </p:spPr>
        <p:txBody>
          <a:bodyPr lIns="90000" tIns="46800" rIns="90000" bIns="46800">
            <a:spAutoFit/>
          </a:bodyPr>
          <a:lstStyle/>
          <a:p>
            <a:pPr algn="jus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700" b="1">
                <a:solidFill>
                  <a:srgbClr val="00B050"/>
                </a:solidFill>
              </a:rPr>
              <a:t>OICA agrees with this proposal, with the following comments</a:t>
            </a:r>
            <a:endParaRPr lang="en-GB" sz="1700">
              <a:solidFill>
                <a:srgbClr val="000000"/>
              </a:solidFill>
              <a:latin typeface="Times New Roman" pitchFamily="18" charset="0"/>
            </a:endParaRPr>
          </a:p>
        </p:txBody>
      </p:sp>
      <p:sp>
        <p:nvSpPr>
          <p:cNvPr id="196614" name="Rectangle 14"/>
          <p:cNvSpPr>
            <a:spLocks noChangeArrowheads="1"/>
          </p:cNvSpPr>
          <p:nvPr/>
        </p:nvSpPr>
        <p:spPr bwMode="auto">
          <a:xfrm>
            <a:off x="285750" y="1071563"/>
            <a:ext cx="8429625" cy="615950"/>
          </a:xfrm>
          <a:prstGeom prst="rect">
            <a:avLst/>
          </a:prstGeom>
          <a:noFill/>
          <a:ln w="9525">
            <a:noFill/>
            <a:miter lim="800000"/>
            <a:headEnd/>
            <a:tailEnd/>
          </a:ln>
        </p:spPr>
        <p:txBody>
          <a:bodyPr>
            <a:spAutoFit/>
          </a:bodyPr>
          <a:lstStyle/>
          <a:p>
            <a:pPr>
              <a:buClr>
                <a:srgbClr val="CC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700" b="1">
                <a:solidFill>
                  <a:schemeClr val="tx2"/>
                </a:solidFill>
              </a:rPr>
              <a:t>GRSP-44-01 proposes an impactor test </a:t>
            </a:r>
            <a:r>
              <a:rPr lang="en-GB" sz="1700" b="1" u="sng">
                <a:solidFill>
                  <a:schemeClr val="tx2"/>
                </a:solidFill>
              </a:rPr>
              <a:t>based on </a:t>
            </a:r>
            <a:r>
              <a:rPr lang="en-GB" sz="1700" b="1">
                <a:solidFill>
                  <a:schemeClr val="tx2"/>
                </a:solidFill>
              </a:rPr>
              <a:t>current R29.02, with following characteristics:</a:t>
            </a:r>
          </a:p>
        </p:txBody>
      </p:sp>
      <p:sp>
        <p:nvSpPr>
          <p:cNvPr id="196615" name="Espace réservé du numéro de diapositive 8"/>
          <p:cNvSpPr>
            <a:spLocks noGrp="1"/>
          </p:cNvSpPr>
          <p:nvPr>
            <p:ph type="sldNum" sz="quarter" idx="12"/>
          </p:nvPr>
        </p:nvSpPr>
        <p:spPr>
          <a:noFill/>
        </p:spPr>
        <p:txBody>
          <a:bodyPr/>
          <a:lstStyle/>
          <a:p>
            <a:fld id="{0C939B93-1489-4253-8067-44AB396DB4D6}" type="slidenum">
              <a:rPr lang="en-GB" smtClean="0">
                <a:solidFill>
                  <a:schemeClr val="tx2"/>
                </a:solidFill>
                <a:cs typeface="Arial" charset="0"/>
              </a:rPr>
              <a:pPr/>
              <a:t>3</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1"/>
          <p:cNvSpPr txBox="1">
            <a:spLocks noChangeArrowheads="1"/>
          </p:cNvSpPr>
          <p:nvPr/>
        </p:nvSpPr>
        <p:spPr bwMode="auto">
          <a:xfrm>
            <a:off x="1000125" y="214313"/>
            <a:ext cx="7500938" cy="1017587"/>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Frontal impact</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a:t>
            </a:r>
            <a:r>
              <a:rPr lang="en-GB" sz="2000" b="1" u="sng">
                <a:solidFill>
                  <a:srgbClr val="000000"/>
                </a:solidFill>
              </a:rPr>
              <a:t>above 7.5t </a:t>
            </a:r>
            <a:r>
              <a:rPr lang="en-GB" sz="2000" b="1">
                <a:solidFill>
                  <a:srgbClr val="000000"/>
                </a:solidFill>
              </a:rPr>
              <a:t>GVM (N2 &gt; 7.5t GVM; all N3)</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OICA POSITION</a:t>
            </a:r>
          </a:p>
        </p:txBody>
      </p:sp>
      <p:sp>
        <p:nvSpPr>
          <p:cNvPr id="198658" name="Text Box 2"/>
          <p:cNvSpPr txBox="1">
            <a:spLocks noChangeArrowheads="1"/>
          </p:cNvSpPr>
          <p:nvPr/>
        </p:nvSpPr>
        <p:spPr bwMode="auto">
          <a:xfrm>
            <a:off x="468313" y="6308725"/>
            <a:ext cx="288925" cy="366713"/>
          </a:xfrm>
          <a:prstGeom prst="rect">
            <a:avLst/>
          </a:prstGeom>
          <a:noFill/>
          <a:ln w="9525">
            <a:noFill/>
            <a:round/>
            <a:headEnd/>
            <a:tailEnd/>
          </a:ln>
        </p:spPr>
        <p:txBody>
          <a:bodyPr wrap="none" anchor="ctr"/>
          <a:lstStyle/>
          <a:p>
            <a:pPr>
              <a:buClr>
                <a:srgbClr val="000000"/>
              </a:buClr>
              <a:buSzPct val="100000"/>
              <a:buFont typeface="Arial" charset="0"/>
              <a:buNone/>
            </a:pPr>
            <a:endParaRPr lang="en-US"/>
          </a:p>
        </p:txBody>
      </p:sp>
      <p:sp>
        <p:nvSpPr>
          <p:cNvPr id="7" name="Rectangle 7"/>
          <p:cNvSpPr>
            <a:spLocks noChangeArrowheads="1"/>
          </p:cNvSpPr>
          <p:nvPr/>
        </p:nvSpPr>
        <p:spPr bwMode="auto">
          <a:xfrm>
            <a:off x="357188" y="1428750"/>
            <a:ext cx="8501062" cy="4525963"/>
          </a:xfrm>
          <a:prstGeom prst="rect">
            <a:avLst/>
          </a:prstGeom>
          <a:noFill/>
          <a:ln w="9525">
            <a:noFill/>
            <a:round/>
            <a:headEnd/>
            <a:tailEnd/>
          </a:ln>
        </p:spPr>
        <p:txBody>
          <a:bodyPr lIns="90000" tIns="46800" rIns="90000" bIns="46800">
            <a:spAutoFit/>
          </a:bodyPr>
          <a:lstStyle/>
          <a:p>
            <a:pPr marL="342900" indent="-342900">
              <a:buClr>
                <a:srgbClr val="00B050"/>
              </a:buClr>
              <a:buSzPct val="1000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B050"/>
                </a:solidFill>
                <a:latin typeface="Arial" pitchFamily="34" charset="0"/>
                <a:cs typeface="Arial" pitchFamily="34" charset="0"/>
              </a:rPr>
              <a:t>Energy level: the proposed energy level of almost 60 kJ seems excessive for several cab designs (see following slide) and OICA proposes a maximum energy level of </a:t>
            </a:r>
            <a:r>
              <a:rPr lang="en-GB" b="1" u="sng" dirty="0">
                <a:solidFill>
                  <a:srgbClr val="00B050"/>
                </a:solidFill>
                <a:latin typeface="Arial" pitchFamily="34" charset="0"/>
                <a:cs typeface="Arial" pitchFamily="34" charset="0"/>
              </a:rPr>
              <a:t>55</a:t>
            </a:r>
            <a:r>
              <a:rPr lang="en-GB" b="1" dirty="0">
                <a:solidFill>
                  <a:srgbClr val="00B050"/>
                </a:solidFill>
                <a:latin typeface="Arial" pitchFamily="34" charset="0"/>
                <a:cs typeface="Arial" pitchFamily="34" charset="0"/>
              </a:rPr>
              <a:t> kJ</a:t>
            </a:r>
            <a:r>
              <a:rPr lang="en-GB" b="1" dirty="0">
                <a:solidFill>
                  <a:srgbClr val="00B050"/>
                </a:solidFill>
                <a:cs typeface="+mn-cs"/>
              </a:rPr>
              <a:t> (compromise between the original proposals from Russia (60kJ) and from OICA (50 kJ)) </a:t>
            </a:r>
            <a:r>
              <a:rPr lang="en-GB" b="1" dirty="0">
                <a:solidFill>
                  <a:srgbClr val="00B050"/>
                </a:solidFill>
                <a:latin typeface="Arial" pitchFamily="34" charset="0"/>
                <a:cs typeface="Arial" pitchFamily="34" charset="0"/>
              </a:rPr>
              <a:t/>
            </a:r>
            <a:br>
              <a:rPr lang="en-GB" b="1" dirty="0">
                <a:solidFill>
                  <a:srgbClr val="00B050"/>
                </a:solidFill>
                <a:latin typeface="Arial" pitchFamily="34" charset="0"/>
                <a:cs typeface="Arial" pitchFamily="34" charset="0"/>
              </a:rPr>
            </a:br>
            <a:endParaRPr lang="en-GB" b="1" dirty="0">
              <a:solidFill>
                <a:srgbClr val="00B050"/>
              </a:solidFill>
              <a:latin typeface="Arial" pitchFamily="34" charset="0"/>
              <a:cs typeface="Arial" pitchFamily="34" charset="0"/>
            </a:endParaRPr>
          </a:p>
          <a:p>
            <a:pPr marL="342900" indent="-342900">
              <a:buClr>
                <a:srgbClr val="00B050"/>
              </a:buClr>
              <a:buSzPct val="1000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B050"/>
                </a:solidFill>
                <a:latin typeface="Arial" pitchFamily="34" charset="0"/>
                <a:cs typeface="Arial" pitchFamily="34" charset="0"/>
              </a:rPr>
              <a:t>OICA fully supports the proposal that "conventional" trucks would be exempted from the impactor test (the same exemption should apply to vehicles ≤ 7.5t), but suggests the following wording:</a:t>
            </a:r>
          </a:p>
          <a:p>
            <a:pPr marL="342900" indent="-342900">
              <a:buClr>
                <a:srgbClr val="CC0000"/>
              </a:buClr>
              <a:buSzPct val="1000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b="1" dirty="0">
              <a:solidFill>
                <a:srgbClr val="00B050"/>
              </a:solidFill>
              <a:latin typeface="Arial" pitchFamily="34" charset="0"/>
              <a:cs typeface="Arial" pitchFamily="34" charset="0"/>
            </a:endParaRPr>
          </a:p>
          <a:p>
            <a:pPr marL="542925">
              <a:buClr>
                <a:srgbClr val="CC0000"/>
              </a:buClr>
              <a:buSzPct val="100000"/>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Arial" pitchFamily="34" charset="0"/>
                <a:cs typeface="Arial" pitchFamily="34" charset="0"/>
              </a:rPr>
              <a:t>The impactor test only applies to Cab Over Engine (COE) vehicles</a:t>
            </a:r>
            <a:r>
              <a:rPr lang="en-GB" b="1" i="1" dirty="0">
                <a:solidFill>
                  <a:srgbClr val="00B050"/>
                </a:solidFill>
                <a:cs typeface="+mn-cs"/>
              </a:rPr>
              <a:t> (also called Forward Control Vehicles in European texts)</a:t>
            </a:r>
            <a:endParaRPr lang="en-GB" b="1" dirty="0">
              <a:solidFill>
                <a:schemeClr val="tx2"/>
              </a:solidFill>
              <a:latin typeface="Arial" pitchFamily="34" charset="0"/>
              <a:cs typeface="Arial" pitchFamily="34" charset="0"/>
            </a:endParaRPr>
          </a:p>
          <a:p>
            <a:pPr marL="542925">
              <a:buClr>
                <a:srgbClr val="CC0000"/>
              </a:buClr>
              <a:buSzPct val="100000"/>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b="1" dirty="0">
              <a:solidFill>
                <a:schemeClr val="tx2"/>
              </a:solidFill>
              <a:latin typeface="Arial" pitchFamily="34" charset="0"/>
              <a:cs typeface="Arial" pitchFamily="34" charset="0"/>
            </a:endParaRPr>
          </a:p>
          <a:p>
            <a:pPr marL="542925">
              <a:buClr>
                <a:srgbClr val="CC0000"/>
              </a:buClr>
              <a:buSzPct val="100000"/>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Arial" pitchFamily="34" charset="0"/>
                <a:cs typeface="Arial" pitchFamily="34" charset="0"/>
              </a:rPr>
              <a:t>A </a:t>
            </a:r>
            <a:r>
              <a:rPr lang="en-GB" b="1" dirty="0">
                <a:solidFill>
                  <a:schemeClr val="tx2"/>
                </a:solidFill>
                <a:cs typeface="+mn-cs"/>
              </a:rPr>
              <a:t>forward control/COE vehicle </a:t>
            </a:r>
            <a:r>
              <a:rPr lang="en-GB" b="1" dirty="0">
                <a:solidFill>
                  <a:schemeClr val="tx2"/>
                </a:solidFill>
                <a:latin typeface="Arial" pitchFamily="34" charset="0"/>
                <a:cs typeface="Arial" pitchFamily="34" charset="0"/>
              </a:rPr>
              <a:t>is a vehicle where more than half of the engine length is rearward of the foremost point of the windshield base and the steering wheel hub is in the forward quarter of the vehicle length </a:t>
            </a:r>
            <a:r>
              <a:rPr lang="en-GB" i="1" dirty="0">
                <a:solidFill>
                  <a:schemeClr val="tx2"/>
                </a:solidFill>
                <a:latin typeface="Arial" pitchFamily="34" charset="0"/>
                <a:cs typeface="Arial" pitchFamily="34" charset="0"/>
              </a:rPr>
              <a:t>(See European Directive 2007/46, Annex 1, footnote z)</a:t>
            </a:r>
            <a:endParaRPr lang="en-GB" sz="1600" dirty="0">
              <a:solidFill>
                <a:srgbClr val="000000"/>
              </a:solidFill>
              <a:latin typeface="Times New Roman" pitchFamily="18" charset="0"/>
              <a:cs typeface="+mn-cs"/>
            </a:endParaRPr>
          </a:p>
        </p:txBody>
      </p:sp>
      <p:sp>
        <p:nvSpPr>
          <p:cNvPr id="198660" name="Espace réservé du numéro de diapositive 5"/>
          <p:cNvSpPr>
            <a:spLocks noGrp="1"/>
          </p:cNvSpPr>
          <p:nvPr>
            <p:ph type="sldNum" sz="quarter" idx="12"/>
          </p:nvPr>
        </p:nvSpPr>
        <p:spPr>
          <a:noFill/>
        </p:spPr>
        <p:txBody>
          <a:bodyPr/>
          <a:lstStyle/>
          <a:p>
            <a:fld id="{E001A143-26A0-44FA-B953-25C4F766971E}" type="slidenum">
              <a:rPr lang="en-GB" smtClean="0">
                <a:solidFill>
                  <a:schemeClr val="tx2"/>
                </a:solidFill>
                <a:cs typeface="Arial" charset="0"/>
              </a:rPr>
              <a:pPr/>
              <a:t>4</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ext Box 2"/>
          <p:cNvSpPr txBox="1">
            <a:spLocks noChangeArrowheads="1"/>
          </p:cNvSpPr>
          <p:nvPr/>
        </p:nvSpPr>
        <p:spPr bwMode="auto">
          <a:xfrm>
            <a:off x="468313" y="6308725"/>
            <a:ext cx="288925" cy="366713"/>
          </a:xfrm>
          <a:prstGeom prst="rect">
            <a:avLst/>
          </a:prstGeom>
          <a:noFill/>
          <a:ln w="9525">
            <a:noFill/>
            <a:round/>
            <a:headEnd/>
            <a:tailEnd/>
          </a:ln>
        </p:spPr>
        <p:txBody>
          <a:bodyPr wrap="none" anchor="ctr"/>
          <a:lstStyle/>
          <a:p>
            <a:pPr>
              <a:buClr>
                <a:srgbClr val="000000"/>
              </a:buClr>
              <a:buSzPct val="100000"/>
              <a:buFont typeface="Arial" charset="0"/>
              <a:buNone/>
            </a:pPr>
            <a:endParaRPr lang="en-US"/>
          </a:p>
        </p:txBody>
      </p:sp>
      <p:sp>
        <p:nvSpPr>
          <p:cNvPr id="7" name="Rectangle 7"/>
          <p:cNvSpPr>
            <a:spLocks noChangeArrowheads="1"/>
          </p:cNvSpPr>
          <p:nvPr/>
        </p:nvSpPr>
        <p:spPr bwMode="auto">
          <a:xfrm>
            <a:off x="642938" y="1714500"/>
            <a:ext cx="8501062" cy="895350"/>
          </a:xfrm>
          <a:prstGeom prst="rect">
            <a:avLst/>
          </a:prstGeom>
          <a:noFill/>
          <a:ln w="9525">
            <a:noFill/>
            <a:round/>
            <a:headEnd/>
            <a:tailEnd/>
          </a:ln>
        </p:spPr>
        <p:txBody>
          <a:bodyPr lIns="90000" tIns="46800" rIns="90000" bIns="46800">
            <a:spAutoFit/>
          </a:bodyPr>
          <a:lstStyle/>
          <a:p>
            <a:pPr marL="446088">
              <a:buClr>
                <a:srgbClr val="CC0000"/>
              </a:buClr>
              <a:buSzPct val="100000"/>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rgbClr val="00B050"/>
                </a:solidFill>
                <a:latin typeface="Arial" pitchFamily="34" charset="0"/>
                <a:cs typeface="Arial" pitchFamily="34" charset="0"/>
              </a:rPr>
              <a:t>		</a:t>
            </a:r>
          </a:p>
          <a:p>
            <a:pPr marL="800100" lvl="1" indent="-342900">
              <a:buClr>
                <a:srgbClr val="CC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b="1" dirty="0">
              <a:solidFill>
                <a:srgbClr val="00B050"/>
              </a:solidFill>
              <a:latin typeface="Arial" pitchFamily="34" charset="0"/>
              <a:cs typeface="Arial" pitchFamily="34" charset="0"/>
            </a:endParaRP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600" dirty="0">
              <a:solidFill>
                <a:srgbClr val="000000"/>
              </a:solidFill>
              <a:latin typeface="Times New Roman" pitchFamily="18" charset="0"/>
              <a:cs typeface="+mn-cs"/>
            </a:endParaRPr>
          </a:p>
        </p:txBody>
      </p:sp>
      <p:sp>
        <p:nvSpPr>
          <p:cNvPr id="200707" name="Text Box 1"/>
          <p:cNvSpPr txBox="1">
            <a:spLocks noChangeArrowheads="1"/>
          </p:cNvSpPr>
          <p:nvPr/>
        </p:nvSpPr>
        <p:spPr bwMode="auto">
          <a:xfrm>
            <a:off x="1285875" y="285750"/>
            <a:ext cx="7286625" cy="1325563"/>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Frontal impact</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above 7.5t GVM (N2 &gt; 7.5t GVM; all N3)</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a:solidFill>
                <a:srgbClr val="000000"/>
              </a:solidFill>
            </a:endParaRP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Energy level - </a:t>
            </a:r>
            <a:r>
              <a:rPr lang="en-US" sz="2000" b="1">
                <a:solidFill>
                  <a:schemeClr val="tx2"/>
                </a:solidFill>
              </a:rPr>
              <a:t>firewall intrusion</a:t>
            </a:r>
            <a:endParaRPr lang="en-GB" sz="2000" b="1">
              <a:solidFill>
                <a:srgbClr val="000000"/>
              </a:solidFill>
            </a:endParaRPr>
          </a:p>
        </p:txBody>
      </p:sp>
      <p:grpSp>
        <p:nvGrpSpPr>
          <p:cNvPr id="200708" name="Groupe 8"/>
          <p:cNvGrpSpPr>
            <a:grpSpLocks/>
          </p:cNvGrpSpPr>
          <p:nvPr/>
        </p:nvGrpSpPr>
        <p:grpSpPr bwMode="auto">
          <a:xfrm>
            <a:off x="1071563" y="1785938"/>
            <a:ext cx="6799262" cy="4821237"/>
            <a:chOff x="1902411" y="1325563"/>
            <a:chExt cx="6799556" cy="4822011"/>
          </a:xfrm>
        </p:grpSpPr>
        <p:sp>
          <p:nvSpPr>
            <p:cNvPr id="200710" name="Line 43"/>
            <p:cNvSpPr>
              <a:spLocks noChangeShapeType="1"/>
            </p:cNvSpPr>
            <p:nvPr/>
          </p:nvSpPr>
          <p:spPr bwMode="auto">
            <a:xfrm>
              <a:off x="2387600" y="5311775"/>
              <a:ext cx="5437188" cy="7938"/>
            </a:xfrm>
            <a:prstGeom prst="line">
              <a:avLst/>
            </a:prstGeom>
            <a:noFill/>
            <a:ln w="19050">
              <a:solidFill>
                <a:schemeClr val="tx1"/>
              </a:solidFill>
              <a:round/>
              <a:headEnd/>
              <a:tailEnd type="arrow" w="med" len="med"/>
            </a:ln>
          </p:spPr>
          <p:txBody>
            <a:bodyPr anchor="ctr"/>
            <a:lstStyle/>
            <a:p>
              <a:endParaRPr lang="en-US"/>
            </a:p>
          </p:txBody>
        </p:sp>
        <p:sp>
          <p:nvSpPr>
            <p:cNvPr id="200711" name="Line 44"/>
            <p:cNvSpPr>
              <a:spLocks noChangeShapeType="1"/>
            </p:cNvSpPr>
            <p:nvPr/>
          </p:nvSpPr>
          <p:spPr bwMode="auto">
            <a:xfrm flipV="1">
              <a:off x="2395538" y="1325563"/>
              <a:ext cx="0" cy="3989387"/>
            </a:xfrm>
            <a:prstGeom prst="line">
              <a:avLst/>
            </a:prstGeom>
            <a:noFill/>
            <a:ln w="19050">
              <a:solidFill>
                <a:schemeClr val="tx1"/>
              </a:solidFill>
              <a:round/>
              <a:headEnd/>
              <a:tailEnd type="arrow" w="med" len="med"/>
            </a:ln>
          </p:spPr>
          <p:txBody>
            <a:bodyPr anchor="ctr"/>
            <a:lstStyle/>
            <a:p>
              <a:endParaRPr lang="en-US"/>
            </a:p>
          </p:txBody>
        </p:sp>
        <p:sp>
          <p:nvSpPr>
            <p:cNvPr id="200712" name="Line 48"/>
            <p:cNvSpPr>
              <a:spLocks noChangeShapeType="1"/>
            </p:cNvSpPr>
            <p:nvPr/>
          </p:nvSpPr>
          <p:spPr bwMode="auto">
            <a:xfrm>
              <a:off x="2795588" y="5222875"/>
              <a:ext cx="0" cy="211138"/>
            </a:xfrm>
            <a:prstGeom prst="line">
              <a:avLst/>
            </a:prstGeom>
            <a:noFill/>
            <a:ln w="19050">
              <a:solidFill>
                <a:schemeClr val="tx1"/>
              </a:solidFill>
              <a:round/>
              <a:headEnd/>
              <a:tailEnd/>
            </a:ln>
          </p:spPr>
          <p:txBody>
            <a:bodyPr anchor="ctr"/>
            <a:lstStyle/>
            <a:p>
              <a:endParaRPr lang="en-US"/>
            </a:p>
          </p:txBody>
        </p:sp>
        <p:sp>
          <p:nvSpPr>
            <p:cNvPr id="200713" name="Line 49"/>
            <p:cNvSpPr>
              <a:spLocks noChangeShapeType="1"/>
            </p:cNvSpPr>
            <p:nvPr/>
          </p:nvSpPr>
          <p:spPr bwMode="auto">
            <a:xfrm>
              <a:off x="4391025" y="5237163"/>
              <a:ext cx="0" cy="192087"/>
            </a:xfrm>
            <a:prstGeom prst="line">
              <a:avLst/>
            </a:prstGeom>
            <a:noFill/>
            <a:ln w="19050">
              <a:solidFill>
                <a:schemeClr val="tx1"/>
              </a:solidFill>
              <a:round/>
              <a:headEnd/>
              <a:tailEnd/>
            </a:ln>
          </p:spPr>
          <p:txBody>
            <a:bodyPr anchor="ctr"/>
            <a:lstStyle/>
            <a:p>
              <a:endParaRPr lang="en-US"/>
            </a:p>
          </p:txBody>
        </p:sp>
        <p:sp>
          <p:nvSpPr>
            <p:cNvPr id="200714" name="Line 50"/>
            <p:cNvSpPr>
              <a:spLocks noChangeShapeType="1"/>
            </p:cNvSpPr>
            <p:nvPr/>
          </p:nvSpPr>
          <p:spPr bwMode="auto">
            <a:xfrm>
              <a:off x="5899150" y="5240338"/>
              <a:ext cx="3175" cy="193675"/>
            </a:xfrm>
            <a:prstGeom prst="line">
              <a:avLst/>
            </a:prstGeom>
            <a:noFill/>
            <a:ln w="19050">
              <a:solidFill>
                <a:schemeClr val="tx1"/>
              </a:solidFill>
              <a:round/>
              <a:headEnd/>
              <a:tailEnd/>
            </a:ln>
          </p:spPr>
          <p:txBody>
            <a:bodyPr anchor="ctr"/>
            <a:lstStyle/>
            <a:p>
              <a:endParaRPr lang="en-US"/>
            </a:p>
          </p:txBody>
        </p:sp>
        <p:sp>
          <p:nvSpPr>
            <p:cNvPr id="200715" name="Line 51"/>
            <p:cNvSpPr>
              <a:spLocks noChangeShapeType="1"/>
            </p:cNvSpPr>
            <p:nvPr/>
          </p:nvSpPr>
          <p:spPr bwMode="auto">
            <a:xfrm>
              <a:off x="7277100" y="5237163"/>
              <a:ext cx="6350" cy="166687"/>
            </a:xfrm>
            <a:prstGeom prst="line">
              <a:avLst/>
            </a:prstGeom>
            <a:noFill/>
            <a:ln w="19050">
              <a:solidFill>
                <a:schemeClr val="tx1"/>
              </a:solidFill>
              <a:round/>
              <a:headEnd/>
              <a:tailEnd/>
            </a:ln>
          </p:spPr>
          <p:txBody>
            <a:bodyPr anchor="ctr"/>
            <a:lstStyle/>
            <a:p>
              <a:endParaRPr lang="en-US"/>
            </a:p>
          </p:txBody>
        </p:sp>
        <p:sp>
          <p:nvSpPr>
            <p:cNvPr id="200716" name="Line 52"/>
            <p:cNvSpPr>
              <a:spLocks noChangeShapeType="1"/>
            </p:cNvSpPr>
            <p:nvPr/>
          </p:nvSpPr>
          <p:spPr bwMode="auto">
            <a:xfrm flipV="1">
              <a:off x="2787650" y="4252913"/>
              <a:ext cx="1609725" cy="627062"/>
            </a:xfrm>
            <a:prstGeom prst="line">
              <a:avLst/>
            </a:prstGeom>
            <a:noFill/>
            <a:ln w="28575">
              <a:solidFill>
                <a:srgbClr val="0066FF"/>
              </a:solidFill>
              <a:round/>
              <a:headEnd/>
              <a:tailEnd/>
            </a:ln>
          </p:spPr>
          <p:txBody>
            <a:bodyPr anchor="ctr"/>
            <a:lstStyle/>
            <a:p>
              <a:endParaRPr lang="en-US"/>
            </a:p>
          </p:txBody>
        </p:sp>
        <p:sp>
          <p:nvSpPr>
            <p:cNvPr id="200717" name="Line 53"/>
            <p:cNvSpPr>
              <a:spLocks noChangeShapeType="1"/>
            </p:cNvSpPr>
            <p:nvPr/>
          </p:nvSpPr>
          <p:spPr bwMode="auto">
            <a:xfrm flipV="1">
              <a:off x="4395788" y="1809750"/>
              <a:ext cx="2867025" cy="2446338"/>
            </a:xfrm>
            <a:prstGeom prst="line">
              <a:avLst/>
            </a:prstGeom>
            <a:noFill/>
            <a:ln w="28575">
              <a:solidFill>
                <a:srgbClr val="0066FF"/>
              </a:solidFill>
              <a:round/>
              <a:headEnd/>
              <a:tailEnd/>
            </a:ln>
          </p:spPr>
          <p:txBody>
            <a:bodyPr anchor="ctr"/>
            <a:lstStyle/>
            <a:p>
              <a:endParaRPr lang="en-US"/>
            </a:p>
          </p:txBody>
        </p:sp>
        <p:sp>
          <p:nvSpPr>
            <p:cNvPr id="200718" name="Text Box 54"/>
            <p:cNvSpPr txBox="1">
              <a:spLocks noChangeArrowheads="1"/>
            </p:cNvSpPr>
            <p:nvPr/>
          </p:nvSpPr>
          <p:spPr bwMode="auto">
            <a:xfrm>
              <a:off x="2397125" y="5481638"/>
              <a:ext cx="761747" cy="369332"/>
            </a:xfrm>
            <a:prstGeom prst="rect">
              <a:avLst/>
            </a:prstGeom>
            <a:noFill/>
            <a:ln w="9525" algn="ctr">
              <a:noFill/>
              <a:miter lim="800000"/>
              <a:headEnd/>
              <a:tailEnd/>
            </a:ln>
          </p:spPr>
          <p:txBody>
            <a:bodyPr wrap="none">
              <a:spAutoFit/>
            </a:bodyPr>
            <a:lstStyle/>
            <a:p>
              <a:pPr>
                <a:buClr>
                  <a:srgbClr val="000000"/>
                </a:buClr>
                <a:buSzPct val="100000"/>
                <a:buFont typeface="Arial" charset="0"/>
                <a:buNone/>
              </a:pPr>
              <a:r>
                <a:rPr lang="en-US" b="1">
                  <a:solidFill>
                    <a:schemeClr val="tx2"/>
                  </a:solidFill>
                </a:rPr>
                <a:t>44 kJ</a:t>
              </a:r>
            </a:p>
          </p:txBody>
        </p:sp>
        <p:sp>
          <p:nvSpPr>
            <p:cNvPr id="200719" name="Text Box 55"/>
            <p:cNvSpPr txBox="1">
              <a:spLocks noChangeArrowheads="1"/>
            </p:cNvSpPr>
            <p:nvPr/>
          </p:nvSpPr>
          <p:spPr bwMode="auto">
            <a:xfrm>
              <a:off x="3973513" y="5449888"/>
              <a:ext cx="761747" cy="369332"/>
            </a:xfrm>
            <a:prstGeom prst="rect">
              <a:avLst/>
            </a:prstGeom>
            <a:noFill/>
            <a:ln w="9525" algn="ctr">
              <a:noFill/>
              <a:miter lim="800000"/>
              <a:headEnd/>
              <a:tailEnd/>
            </a:ln>
          </p:spPr>
          <p:txBody>
            <a:bodyPr wrap="none">
              <a:spAutoFit/>
            </a:bodyPr>
            <a:lstStyle/>
            <a:p>
              <a:pPr>
                <a:buClr>
                  <a:srgbClr val="000000"/>
                </a:buClr>
                <a:buSzPct val="100000"/>
                <a:buFont typeface="Arial" charset="0"/>
                <a:buNone/>
              </a:pPr>
              <a:r>
                <a:rPr lang="en-US" b="1">
                  <a:solidFill>
                    <a:schemeClr val="tx2"/>
                  </a:solidFill>
                </a:rPr>
                <a:t>50 kJ</a:t>
              </a:r>
            </a:p>
          </p:txBody>
        </p:sp>
        <p:sp>
          <p:nvSpPr>
            <p:cNvPr id="200720" name="Text Box 56"/>
            <p:cNvSpPr txBox="1">
              <a:spLocks noChangeArrowheads="1"/>
            </p:cNvSpPr>
            <p:nvPr/>
          </p:nvSpPr>
          <p:spPr bwMode="auto">
            <a:xfrm>
              <a:off x="5507038" y="5487988"/>
              <a:ext cx="761747" cy="369332"/>
            </a:xfrm>
            <a:prstGeom prst="rect">
              <a:avLst/>
            </a:prstGeom>
            <a:noFill/>
            <a:ln w="9525" algn="ctr">
              <a:noFill/>
              <a:miter lim="800000"/>
              <a:headEnd/>
              <a:tailEnd/>
            </a:ln>
          </p:spPr>
          <p:txBody>
            <a:bodyPr wrap="none">
              <a:spAutoFit/>
            </a:bodyPr>
            <a:lstStyle/>
            <a:p>
              <a:pPr>
                <a:buClr>
                  <a:srgbClr val="000000"/>
                </a:buClr>
                <a:buSzPct val="100000"/>
                <a:buFont typeface="Arial" charset="0"/>
                <a:buNone/>
              </a:pPr>
              <a:r>
                <a:rPr lang="en-US" b="1">
                  <a:solidFill>
                    <a:schemeClr val="tx2"/>
                  </a:solidFill>
                </a:rPr>
                <a:t>55 kJ</a:t>
              </a:r>
            </a:p>
          </p:txBody>
        </p:sp>
        <p:sp>
          <p:nvSpPr>
            <p:cNvPr id="200721" name="Text Box 57"/>
            <p:cNvSpPr txBox="1">
              <a:spLocks noChangeArrowheads="1"/>
            </p:cNvSpPr>
            <p:nvPr/>
          </p:nvSpPr>
          <p:spPr bwMode="auto">
            <a:xfrm>
              <a:off x="6848475" y="5475288"/>
              <a:ext cx="761747" cy="369332"/>
            </a:xfrm>
            <a:prstGeom prst="rect">
              <a:avLst/>
            </a:prstGeom>
            <a:noFill/>
            <a:ln w="9525" algn="ctr">
              <a:noFill/>
              <a:miter lim="800000"/>
              <a:headEnd/>
              <a:tailEnd/>
            </a:ln>
          </p:spPr>
          <p:txBody>
            <a:bodyPr wrap="none">
              <a:spAutoFit/>
            </a:bodyPr>
            <a:lstStyle/>
            <a:p>
              <a:pPr>
                <a:buClr>
                  <a:srgbClr val="000000"/>
                </a:buClr>
                <a:buSzPct val="100000"/>
                <a:buFont typeface="Arial" charset="0"/>
                <a:buNone/>
              </a:pPr>
              <a:r>
                <a:rPr lang="en-US" b="1">
                  <a:solidFill>
                    <a:schemeClr val="tx2"/>
                  </a:solidFill>
                </a:rPr>
                <a:t>60 kJ</a:t>
              </a:r>
            </a:p>
          </p:txBody>
        </p:sp>
        <p:sp>
          <p:nvSpPr>
            <p:cNvPr id="200722" name="Line 62"/>
            <p:cNvSpPr>
              <a:spLocks noChangeShapeType="1"/>
            </p:cNvSpPr>
            <p:nvPr/>
          </p:nvSpPr>
          <p:spPr bwMode="auto">
            <a:xfrm flipV="1">
              <a:off x="4367213" y="4351338"/>
              <a:ext cx="6350" cy="442912"/>
            </a:xfrm>
            <a:prstGeom prst="line">
              <a:avLst/>
            </a:prstGeom>
            <a:noFill/>
            <a:ln w="38100" cmpd="dbl">
              <a:solidFill>
                <a:schemeClr val="tx1"/>
              </a:solidFill>
              <a:round/>
              <a:headEnd/>
              <a:tailEnd type="triangle" w="med" len="med"/>
            </a:ln>
          </p:spPr>
          <p:txBody>
            <a:bodyPr anchor="ctr"/>
            <a:lstStyle/>
            <a:p>
              <a:endParaRPr lang="en-US"/>
            </a:p>
          </p:txBody>
        </p:sp>
        <p:sp>
          <p:nvSpPr>
            <p:cNvPr id="200723" name="Line 63"/>
            <p:cNvSpPr>
              <a:spLocks noChangeShapeType="1"/>
            </p:cNvSpPr>
            <p:nvPr/>
          </p:nvSpPr>
          <p:spPr bwMode="auto">
            <a:xfrm flipH="1" flipV="1">
              <a:off x="5880100" y="3030538"/>
              <a:ext cx="28575" cy="1776412"/>
            </a:xfrm>
            <a:prstGeom prst="line">
              <a:avLst/>
            </a:prstGeom>
            <a:noFill/>
            <a:ln w="38100" cmpd="dbl">
              <a:solidFill>
                <a:schemeClr val="tx1"/>
              </a:solidFill>
              <a:round/>
              <a:headEnd/>
              <a:tailEnd type="triangle" w="med" len="med"/>
            </a:ln>
          </p:spPr>
          <p:txBody>
            <a:bodyPr anchor="ctr"/>
            <a:lstStyle/>
            <a:p>
              <a:endParaRPr lang="en-US"/>
            </a:p>
          </p:txBody>
        </p:sp>
        <p:sp>
          <p:nvSpPr>
            <p:cNvPr id="200724" name="Line 64"/>
            <p:cNvSpPr>
              <a:spLocks noChangeShapeType="1"/>
            </p:cNvSpPr>
            <p:nvPr/>
          </p:nvSpPr>
          <p:spPr bwMode="auto">
            <a:xfrm flipH="1" flipV="1">
              <a:off x="7259638" y="1847850"/>
              <a:ext cx="22225" cy="2901950"/>
            </a:xfrm>
            <a:prstGeom prst="line">
              <a:avLst/>
            </a:prstGeom>
            <a:noFill/>
            <a:ln w="38100" cmpd="dbl">
              <a:solidFill>
                <a:schemeClr val="tx1"/>
              </a:solidFill>
              <a:round/>
              <a:headEnd/>
              <a:tailEnd type="triangle" w="med" len="med"/>
            </a:ln>
          </p:spPr>
          <p:txBody>
            <a:bodyPr anchor="ctr"/>
            <a:lstStyle/>
            <a:p>
              <a:endParaRPr lang="en-US"/>
            </a:p>
          </p:txBody>
        </p:sp>
        <p:sp>
          <p:nvSpPr>
            <p:cNvPr id="200725" name="Text Box 65"/>
            <p:cNvSpPr txBox="1">
              <a:spLocks noChangeArrowheads="1"/>
            </p:cNvSpPr>
            <p:nvPr/>
          </p:nvSpPr>
          <p:spPr bwMode="auto">
            <a:xfrm>
              <a:off x="6437313" y="1400174"/>
              <a:ext cx="1135083" cy="369332"/>
            </a:xfrm>
            <a:prstGeom prst="rect">
              <a:avLst/>
            </a:prstGeom>
            <a:noFill/>
            <a:ln w="9525" algn="ctr">
              <a:noFill/>
              <a:miter lim="800000"/>
              <a:headEnd/>
              <a:tailEnd/>
            </a:ln>
          </p:spPr>
          <p:txBody>
            <a:bodyPr>
              <a:spAutoFit/>
            </a:bodyPr>
            <a:lstStyle/>
            <a:p>
              <a:pPr>
                <a:buClr>
                  <a:srgbClr val="000000"/>
                </a:buClr>
                <a:buSzPct val="100000"/>
                <a:buFont typeface="Arial" charset="0"/>
                <a:buNone/>
              </a:pPr>
              <a:r>
                <a:rPr lang="en-US" b="1">
                  <a:solidFill>
                    <a:schemeClr val="tx2"/>
                  </a:solidFill>
                </a:rPr>
                <a:t>+ 41%</a:t>
              </a:r>
            </a:p>
          </p:txBody>
        </p:sp>
        <p:sp>
          <p:nvSpPr>
            <p:cNvPr id="200726" name="Text Box 66"/>
            <p:cNvSpPr txBox="1">
              <a:spLocks noChangeArrowheads="1"/>
            </p:cNvSpPr>
            <p:nvPr/>
          </p:nvSpPr>
          <p:spPr bwMode="auto">
            <a:xfrm>
              <a:off x="5070475" y="2501900"/>
              <a:ext cx="845103" cy="369332"/>
            </a:xfrm>
            <a:prstGeom prst="rect">
              <a:avLst/>
            </a:prstGeom>
            <a:noFill/>
            <a:ln w="9525" algn="ctr">
              <a:noFill/>
              <a:miter lim="800000"/>
              <a:headEnd/>
              <a:tailEnd/>
            </a:ln>
          </p:spPr>
          <p:txBody>
            <a:bodyPr wrap="none">
              <a:spAutoFit/>
            </a:bodyPr>
            <a:lstStyle/>
            <a:p>
              <a:pPr>
                <a:buClr>
                  <a:srgbClr val="000000"/>
                </a:buClr>
                <a:buSzPct val="100000"/>
                <a:buFont typeface="Arial" charset="0"/>
                <a:buNone/>
              </a:pPr>
              <a:r>
                <a:rPr lang="en-US" b="1">
                  <a:solidFill>
                    <a:schemeClr val="tx2"/>
                  </a:solidFill>
                </a:rPr>
                <a:t>+ 26%</a:t>
              </a:r>
            </a:p>
          </p:txBody>
        </p:sp>
        <p:sp>
          <p:nvSpPr>
            <p:cNvPr id="200727" name="Text Box 67"/>
            <p:cNvSpPr txBox="1">
              <a:spLocks noChangeArrowheads="1"/>
            </p:cNvSpPr>
            <p:nvPr/>
          </p:nvSpPr>
          <p:spPr bwMode="auto">
            <a:xfrm>
              <a:off x="3567113" y="3763963"/>
              <a:ext cx="827984" cy="369332"/>
            </a:xfrm>
            <a:prstGeom prst="rect">
              <a:avLst/>
            </a:prstGeom>
            <a:noFill/>
            <a:ln w="9525" algn="ctr">
              <a:noFill/>
              <a:miter lim="800000"/>
              <a:headEnd/>
              <a:tailEnd/>
            </a:ln>
          </p:spPr>
          <p:txBody>
            <a:bodyPr wrap="none">
              <a:spAutoFit/>
            </a:bodyPr>
            <a:lstStyle/>
            <a:p>
              <a:pPr>
                <a:buClr>
                  <a:srgbClr val="000000"/>
                </a:buClr>
                <a:buSzPct val="100000"/>
                <a:buFont typeface="Arial" charset="0"/>
                <a:buNone/>
              </a:pPr>
              <a:r>
                <a:rPr lang="en-US" b="1">
                  <a:solidFill>
                    <a:schemeClr val="tx2"/>
                  </a:solidFill>
                </a:rPr>
                <a:t>+ 11%</a:t>
              </a:r>
            </a:p>
          </p:txBody>
        </p:sp>
        <p:sp>
          <p:nvSpPr>
            <p:cNvPr id="200728" name="Text Box 68"/>
            <p:cNvSpPr txBox="1">
              <a:spLocks noChangeArrowheads="1"/>
            </p:cNvSpPr>
            <p:nvPr/>
          </p:nvSpPr>
          <p:spPr bwMode="auto">
            <a:xfrm rot="-5400000">
              <a:off x="1540132" y="1811130"/>
              <a:ext cx="1063112" cy="338554"/>
            </a:xfrm>
            <a:prstGeom prst="rect">
              <a:avLst/>
            </a:prstGeom>
            <a:noFill/>
            <a:ln w="9525" algn="ctr">
              <a:noFill/>
              <a:miter lim="800000"/>
              <a:headEnd/>
              <a:tailEnd/>
            </a:ln>
          </p:spPr>
          <p:txBody>
            <a:bodyPr wrap="none">
              <a:spAutoFit/>
            </a:bodyPr>
            <a:lstStyle/>
            <a:p>
              <a:pPr>
                <a:buClr>
                  <a:srgbClr val="000000"/>
                </a:buClr>
                <a:buSzPct val="100000"/>
                <a:buFont typeface="Arial" charset="0"/>
                <a:buNone/>
              </a:pPr>
              <a:r>
                <a:rPr lang="en-US" sz="1600" b="1">
                  <a:solidFill>
                    <a:schemeClr val="tx2"/>
                  </a:solidFill>
                </a:rPr>
                <a:t>Intrusion</a:t>
              </a:r>
            </a:p>
          </p:txBody>
        </p:sp>
        <p:sp>
          <p:nvSpPr>
            <p:cNvPr id="200729" name="Text Box 69"/>
            <p:cNvSpPr txBox="1">
              <a:spLocks noChangeArrowheads="1"/>
            </p:cNvSpPr>
            <p:nvPr/>
          </p:nvSpPr>
          <p:spPr bwMode="auto">
            <a:xfrm>
              <a:off x="7823200" y="5232400"/>
              <a:ext cx="878767" cy="338554"/>
            </a:xfrm>
            <a:prstGeom prst="rect">
              <a:avLst/>
            </a:prstGeom>
            <a:noFill/>
            <a:ln w="9525" algn="ctr">
              <a:noFill/>
              <a:miter lim="800000"/>
              <a:headEnd/>
              <a:tailEnd/>
            </a:ln>
          </p:spPr>
          <p:txBody>
            <a:bodyPr wrap="none">
              <a:spAutoFit/>
            </a:bodyPr>
            <a:lstStyle/>
            <a:p>
              <a:pPr>
                <a:buClr>
                  <a:srgbClr val="000000"/>
                </a:buClr>
                <a:buSzPct val="100000"/>
                <a:buFont typeface="Arial" charset="0"/>
                <a:buNone/>
              </a:pPr>
              <a:r>
                <a:rPr lang="en-US" sz="1600" b="1">
                  <a:solidFill>
                    <a:schemeClr val="tx2"/>
                  </a:solidFill>
                </a:rPr>
                <a:t>Energy</a:t>
              </a:r>
            </a:p>
          </p:txBody>
        </p:sp>
        <p:sp>
          <p:nvSpPr>
            <p:cNvPr id="200730" name="Rectangle 70"/>
            <p:cNvSpPr>
              <a:spLocks noChangeArrowheads="1"/>
            </p:cNvSpPr>
            <p:nvPr/>
          </p:nvSpPr>
          <p:spPr bwMode="auto">
            <a:xfrm>
              <a:off x="4999038" y="2041525"/>
              <a:ext cx="1460500" cy="4083050"/>
            </a:xfrm>
            <a:prstGeom prst="rect">
              <a:avLst/>
            </a:prstGeom>
            <a:noFill/>
            <a:ln w="9525" algn="ctr">
              <a:solidFill>
                <a:schemeClr val="tx1"/>
              </a:solidFill>
              <a:prstDash val="dash"/>
              <a:miter lim="800000"/>
              <a:headEnd/>
              <a:tailEnd/>
            </a:ln>
          </p:spPr>
          <p:txBody>
            <a:bodyPr wrap="none" anchor="ctr"/>
            <a:lstStyle/>
            <a:p>
              <a:pPr>
                <a:buClr>
                  <a:srgbClr val="000000"/>
                </a:buClr>
                <a:buSzPct val="100000"/>
                <a:buFont typeface="Arial" charset="0"/>
                <a:buNone/>
              </a:pPr>
              <a:endParaRPr lang="en-US">
                <a:solidFill>
                  <a:schemeClr val="tx2"/>
                </a:solidFill>
              </a:endParaRPr>
            </a:p>
          </p:txBody>
        </p:sp>
        <p:sp>
          <p:nvSpPr>
            <p:cNvPr id="200731" name="Text Box 71"/>
            <p:cNvSpPr txBox="1">
              <a:spLocks noChangeArrowheads="1"/>
            </p:cNvSpPr>
            <p:nvPr/>
          </p:nvSpPr>
          <p:spPr bwMode="auto">
            <a:xfrm>
              <a:off x="5043488" y="5870575"/>
              <a:ext cx="1475084" cy="276999"/>
            </a:xfrm>
            <a:prstGeom prst="rect">
              <a:avLst/>
            </a:prstGeom>
            <a:noFill/>
            <a:ln w="9525" algn="ctr">
              <a:noFill/>
              <a:miter lim="800000"/>
              <a:headEnd/>
              <a:tailEnd/>
            </a:ln>
          </p:spPr>
          <p:txBody>
            <a:bodyPr wrap="none">
              <a:spAutoFit/>
            </a:bodyPr>
            <a:lstStyle/>
            <a:p>
              <a:pPr>
                <a:buClr>
                  <a:srgbClr val="000000"/>
                </a:buClr>
                <a:buSzPct val="100000"/>
                <a:buFont typeface="Arial" charset="0"/>
                <a:buNone/>
              </a:pPr>
              <a:r>
                <a:rPr lang="en-US" sz="1200" b="1">
                  <a:solidFill>
                    <a:schemeClr val="tx2"/>
                  </a:solidFill>
                </a:rPr>
                <a:t>Recommendation</a:t>
              </a:r>
            </a:p>
          </p:txBody>
        </p:sp>
      </p:grpSp>
      <p:sp>
        <p:nvSpPr>
          <p:cNvPr id="200709" name="Espace réservé du numéro de diapositive 31"/>
          <p:cNvSpPr>
            <a:spLocks noGrp="1"/>
          </p:cNvSpPr>
          <p:nvPr>
            <p:ph type="sldNum" sz="quarter" idx="12"/>
          </p:nvPr>
        </p:nvSpPr>
        <p:spPr>
          <a:noFill/>
        </p:spPr>
        <p:txBody>
          <a:bodyPr/>
          <a:lstStyle/>
          <a:p>
            <a:fld id="{0EEC1737-EB9C-4ED7-9475-72E5AC9A7DBB}" type="slidenum">
              <a:rPr lang="en-GB" smtClean="0">
                <a:solidFill>
                  <a:schemeClr val="tx2"/>
                </a:solidFill>
                <a:cs typeface="Arial" charset="0"/>
              </a:rPr>
              <a:pPr/>
              <a:t>5</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1"/>
          <p:cNvSpPr>
            <a:spLocks noChangeArrowheads="1"/>
          </p:cNvSpPr>
          <p:nvPr/>
        </p:nvSpPr>
        <p:spPr bwMode="auto">
          <a:xfrm>
            <a:off x="2555875" y="404813"/>
            <a:ext cx="3887788" cy="398462"/>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Front pillar impact</a:t>
            </a:r>
            <a:r>
              <a:rPr lang="en-GB" sz="2000" b="1">
                <a:solidFill>
                  <a:srgbClr val="000000"/>
                </a:solidFill>
                <a:latin typeface="Times New Roman" pitchFamily="18" charset="0"/>
              </a:rPr>
              <a:t> </a:t>
            </a:r>
          </a:p>
        </p:txBody>
      </p:sp>
      <p:pic>
        <p:nvPicPr>
          <p:cNvPr id="202754" name="Picture 4"/>
          <p:cNvPicPr>
            <a:picLocks noChangeAspect="1" noChangeArrowheads="1"/>
          </p:cNvPicPr>
          <p:nvPr/>
        </p:nvPicPr>
        <p:blipFill>
          <a:blip r:embed="rId3"/>
          <a:srcRect/>
          <a:stretch>
            <a:fillRect/>
          </a:stretch>
        </p:blipFill>
        <p:spPr bwMode="auto">
          <a:xfrm>
            <a:off x="6072188" y="1500188"/>
            <a:ext cx="2878137" cy="3175000"/>
          </a:xfrm>
          <a:prstGeom prst="rect">
            <a:avLst/>
          </a:prstGeom>
          <a:noFill/>
          <a:ln w="9525">
            <a:noFill/>
            <a:round/>
            <a:headEnd/>
            <a:tailEnd/>
          </a:ln>
        </p:spPr>
      </p:pic>
      <p:sp>
        <p:nvSpPr>
          <p:cNvPr id="7174" name="Rectangle 5"/>
          <p:cNvSpPr>
            <a:spLocks noChangeArrowheads="1"/>
          </p:cNvSpPr>
          <p:nvPr/>
        </p:nvSpPr>
        <p:spPr bwMode="auto">
          <a:xfrm>
            <a:off x="428564" y="1500174"/>
            <a:ext cx="6215138" cy="3495445"/>
          </a:xfrm>
          <a:prstGeom prst="rect">
            <a:avLst/>
          </a:prstGeom>
          <a:noFill/>
          <a:ln w="9525">
            <a:noFill/>
            <a:round/>
            <a:headEnd/>
            <a:tailEnd/>
          </a:ln>
        </p:spPr>
        <p:txBody>
          <a:bodyPr lIns="90000" tIns="46800" rIns="90000" bIns="46800">
            <a:spAutoFit/>
          </a:bodyPr>
          <a:lstStyle/>
          <a:p>
            <a:pPr marL="265113" indent="-265113">
              <a:buClr>
                <a:srgbClr val="000000"/>
              </a:buClr>
              <a:buSzPct val="100000"/>
              <a:buFont typeface="Wingdings" pitchFamily="2" charset="2"/>
              <a:buChar char="Ø"/>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700" b="1" dirty="0">
              <a:solidFill>
                <a:schemeClr val="tx2"/>
              </a:solidFill>
              <a:latin typeface="Arial" pitchFamily="34" charset="0"/>
              <a:cs typeface="Arial" pitchFamily="34" charset="0"/>
            </a:endParaRPr>
          </a:p>
          <a:p>
            <a:pPr marL="265113" indent="-265113">
              <a:buClr>
                <a:srgbClr val="000000"/>
              </a:buClr>
              <a:buSzPct val="100000"/>
              <a:buFont typeface="Wingdings" pitchFamily="2" charset="2"/>
              <a:buChar char="Ø"/>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Arial" pitchFamily="34" charset="0"/>
                <a:cs typeface="Arial" pitchFamily="34" charset="0"/>
              </a:rPr>
              <a:t>Applicable to N2 &gt; 7.5t and N3 only</a:t>
            </a:r>
            <a:br>
              <a:rPr lang="en-GB" sz="1700" b="1" dirty="0">
                <a:solidFill>
                  <a:schemeClr val="tx2"/>
                </a:solidFill>
                <a:latin typeface="Arial" pitchFamily="34" charset="0"/>
                <a:cs typeface="Arial" pitchFamily="34" charset="0"/>
              </a:rPr>
            </a:br>
            <a:endParaRPr lang="en-GB" sz="1700" b="1" dirty="0">
              <a:solidFill>
                <a:schemeClr val="tx2"/>
              </a:solidFill>
              <a:latin typeface="Arial" pitchFamily="34" charset="0"/>
              <a:cs typeface="Arial" pitchFamily="34" charset="0"/>
            </a:endParaRPr>
          </a:p>
          <a:p>
            <a:pPr marL="265113" indent="-265113">
              <a:buClr>
                <a:srgbClr val="000000"/>
              </a:buClr>
              <a:buSzPct val="100000"/>
              <a:buFont typeface="Wingdings" pitchFamily="2" charset="2"/>
              <a:buChar char="Ø"/>
              <a:tabLst>
                <a:tab pos="265113"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Arial" pitchFamily="34" charset="0"/>
                <a:cs typeface="Arial" pitchFamily="34" charset="0"/>
              </a:rPr>
              <a:t>N1 and N2 ≤ 7.5 t: apply R29.02 </a:t>
            </a:r>
            <a:r>
              <a:rPr lang="en-GB" sz="1700" b="1" dirty="0">
                <a:solidFill>
                  <a:srgbClr val="00B050"/>
                </a:solidFill>
                <a:latin typeface="Arial" pitchFamily="34" charset="0"/>
                <a:cs typeface="Arial" pitchFamily="34" charset="0"/>
              </a:rPr>
              <a:t>(i.e. exempted)</a:t>
            </a:r>
            <a:br>
              <a:rPr lang="en-GB" sz="1700" b="1" dirty="0">
                <a:solidFill>
                  <a:srgbClr val="00B050"/>
                </a:solidFill>
                <a:latin typeface="Arial" pitchFamily="34" charset="0"/>
                <a:cs typeface="Arial" pitchFamily="34" charset="0"/>
              </a:rPr>
            </a:br>
            <a:endParaRPr lang="en-GB" sz="1700" b="1" strike="sngStrike" dirty="0">
              <a:solidFill>
                <a:srgbClr val="CC0000"/>
              </a:solidFill>
              <a:latin typeface="Arial" pitchFamily="34" charset="0"/>
              <a:cs typeface="Arial" pitchFamily="34" charset="0"/>
            </a:endParaRPr>
          </a:p>
          <a:p>
            <a:pPr marL="265113" indent="-265113">
              <a:buClr>
                <a:srgbClr val="000000"/>
              </a:buClr>
              <a:buSzPct val="100000"/>
              <a:buFont typeface="Wingdings" pitchFamily="2" charset="2"/>
              <a:buChar char="Ø"/>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Arial" pitchFamily="34" charset="0"/>
                <a:cs typeface="Arial" pitchFamily="34" charset="0"/>
              </a:rPr>
              <a:t>Impactor energy: 29.4 kJ</a:t>
            </a:r>
            <a:br>
              <a:rPr lang="en-GB" sz="1700" b="1" dirty="0">
                <a:solidFill>
                  <a:schemeClr val="tx2"/>
                </a:solidFill>
                <a:latin typeface="Arial" pitchFamily="34" charset="0"/>
                <a:cs typeface="Arial" pitchFamily="34" charset="0"/>
              </a:rPr>
            </a:br>
            <a:endParaRPr lang="en-GB" sz="1700" b="1" dirty="0">
              <a:solidFill>
                <a:schemeClr val="tx2"/>
              </a:solidFill>
              <a:latin typeface="Arial" pitchFamily="34" charset="0"/>
              <a:cs typeface="Arial" pitchFamily="34" charset="0"/>
            </a:endParaRPr>
          </a:p>
          <a:p>
            <a:pPr marL="265113" indent="-265113">
              <a:buClr>
                <a:srgbClr val="000000"/>
              </a:buClr>
              <a:buSzPct val="100000"/>
              <a:buFont typeface="Wingdings" pitchFamily="2" charset="2"/>
              <a:buChar char="Ø"/>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Arial" pitchFamily="34" charset="0"/>
                <a:cs typeface="Arial" pitchFamily="34" charset="0"/>
              </a:rPr>
              <a:t>Impactor:</a:t>
            </a:r>
          </a:p>
          <a:p>
            <a:pPr marL="446088" indent="-84138">
              <a:buClr>
                <a:srgbClr val="000000"/>
              </a:buClr>
              <a:buSzPct val="100000"/>
              <a:buFont typeface="Arial" charset="0"/>
              <a:buNone/>
              <a:tabLst>
                <a:tab pos="44608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Arial" pitchFamily="34" charset="0"/>
                <a:cs typeface="Arial" pitchFamily="34" charset="0"/>
              </a:rPr>
              <a:t>-	size: d=[300 - 600] mm; l ≥ 2500 mm</a:t>
            </a:r>
            <a:endParaRPr lang="en-GB" sz="1700" b="1" dirty="0">
              <a:solidFill>
                <a:srgbClr val="CC0000"/>
              </a:solidFill>
              <a:latin typeface="Arial" pitchFamily="34" charset="0"/>
              <a:cs typeface="Arial" pitchFamily="34" charset="0"/>
            </a:endParaRPr>
          </a:p>
          <a:p>
            <a:pPr marL="446088" indent="-84138">
              <a:buClr>
                <a:srgbClr val="000000"/>
              </a:buClr>
              <a:buSzPct val="100000"/>
              <a:buFont typeface="Arial" charset="0"/>
              <a:buNone/>
              <a:tabLst>
                <a:tab pos="44608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Arial" pitchFamily="34" charset="0"/>
                <a:cs typeface="Arial" pitchFamily="34" charset="0"/>
              </a:rPr>
              <a:t>-	mass m = 1000 – 1500 kg</a:t>
            </a:r>
          </a:p>
          <a:p>
            <a:pPr marL="446088" indent="-84138">
              <a:buClr>
                <a:srgbClr val="000000"/>
              </a:buClr>
              <a:buSzPct val="100000"/>
              <a:buFont typeface="Arial" charset="0"/>
              <a:buNone/>
              <a:tabLst>
                <a:tab pos="44608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Arial" pitchFamily="34" charset="0"/>
                <a:cs typeface="Arial" pitchFamily="34" charset="0"/>
              </a:rPr>
              <a:t>-	beam suspension, L ≥ 3500 mm, b ≥ 800 mm</a:t>
            </a:r>
            <a:br>
              <a:rPr lang="en-GB" sz="1700" b="1" dirty="0">
                <a:solidFill>
                  <a:schemeClr val="tx2"/>
                </a:solidFill>
                <a:latin typeface="Arial" pitchFamily="34" charset="0"/>
                <a:cs typeface="Arial" pitchFamily="34" charset="0"/>
              </a:rPr>
            </a:br>
            <a:endParaRPr lang="en-GB" sz="1700" b="1" dirty="0">
              <a:solidFill>
                <a:schemeClr val="tx2"/>
              </a:solidFill>
              <a:latin typeface="Arial" pitchFamily="34" charset="0"/>
              <a:cs typeface="Arial" pitchFamily="34" charset="0"/>
            </a:endParaRPr>
          </a:p>
          <a:p>
            <a:pPr marL="265113" indent="-265113">
              <a:buClr>
                <a:srgbClr val="000000"/>
              </a:buClr>
              <a:buSzPct val="100000"/>
              <a:buFont typeface="Wingdings" pitchFamily="2" charset="2"/>
              <a:buChar char="Ø"/>
              <a:tabLst>
                <a:tab pos="265113"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Arial" pitchFamily="34" charset="0"/>
                <a:cs typeface="Arial" pitchFamily="34" charset="0"/>
              </a:rPr>
              <a:t>Impact at the middle height level of the wind shield</a:t>
            </a:r>
          </a:p>
        </p:txBody>
      </p:sp>
      <p:sp>
        <p:nvSpPr>
          <p:cNvPr id="5127" name="ZoneTexte 9"/>
          <p:cNvSpPr txBox="1">
            <a:spLocks noChangeArrowheads="1"/>
          </p:cNvSpPr>
          <p:nvPr/>
        </p:nvSpPr>
        <p:spPr bwMode="auto">
          <a:xfrm>
            <a:off x="285750" y="5000625"/>
            <a:ext cx="8643938" cy="1754188"/>
          </a:xfrm>
          <a:prstGeom prst="rect">
            <a:avLst/>
          </a:prstGeom>
          <a:noFill/>
          <a:ln w="9525">
            <a:noFill/>
            <a:miter lim="800000"/>
            <a:headEnd/>
            <a:tailEnd/>
          </a:ln>
        </p:spPr>
        <p:txBody>
          <a:bodyPr>
            <a:spAutoFit/>
          </a:bodyPr>
          <a:lstStyle/>
          <a:p>
            <a:pPr>
              <a:buClr>
                <a:srgbClr val="000000"/>
              </a:buClr>
              <a:buSzPct val="100000"/>
              <a:buFont typeface="Arial" charset="0"/>
              <a:buNone/>
              <a:defRPr/>
            </a:pPr>
            <a:r>
              <a:rPr lang="en-GB" b="1" dirty="0">
                <a:solidFill>
                  <a:srgbClr val="00B050"/>
                </a:solidFill>
                <a:cs typeface="+mn-cs"/>
              </a:rPr>
              <a:t>OICA believes that the proposed A-pillar lacks does not fully represent the deformation patterns observed in available real world data</a:t>
            </a:r>
            <a:endParaRPr lang="en-GB" dirty="0">
              <a:solidFill>
                <a:srgbClr val="00B050"/>
              </a:solidFill>
              <a:cs typeface="+mn-cs"/>
            </a:endParaRPr>
          </a:p>
          <a:p>
            <a:pPr>
              <a:buClr>
                <a:srgbClr val="000000"/>
              </a:buClr>
              <a:buSzPct val="100000"/>
              <a:buFont typeface="Arial" charset="0"/>
              <a:buNone/>
              <a:defRPr/>
            </a:pPr>
            <a:r>
              <a:rPr lang="en-GB" b="1" dirty="0">
                <a:solidFill>
                  <a:srgbClr val="00B050"/>
                </a:solidFill>
                <a:cs typeface="+mn-cs"/>
              </a:rPr>
              <a:t>OICA however can accept the Russian proposal as a compromise, with the following comments: </a:t>
            </a:r>
          </a:p>
          <a:p>
            <a:pPr marL="273050" indent="-177800">
              <a:buClr>
                <a:srgbClr val="000000"/>
              </a:buClr>
              <a:buSzPct val="100000"/>
              <a:buFont typeface="Arial" pitchFamily="34" charset="0"/>
              <a:buChar char="•"/>
              <a:defRPr/>
            </a:pPr>
            <a:r>
              <a:rPr lang="en-GB" b="1" dirty="0">
                <a:solidFill>
                  <a:srgbClr val="00B050"/>
                </a:solidFill>
                <a:cs typeface="+mn-cs"/>
              </a:rPr>
              <a:t>Impactor diameter: 600 mm seems the most suitable</a:t>
            </a:r>
          </a:p>
          <a:p>
            <a:pPr marL="273050" indent="-177800">
              <a:buClr>
                <a:srgbClr val="000000"/>
              </a:buClr>
              <a:buSzPct val="100000"/>
              <a:buFont typeface="Arial" pitchFamily="34" charset="0"/>
              <a:buChar char="•"/>
              <a:defRPr/>
            </a:pPr>
            <a:r>
              <a:rPr lang="en-GB" b="1" dirty="0">
                <a:solidFill>
                  <a:srgbClr val="00B050"/>
                </a:solidFill>
                <a:cs typeface="+mn-cs"/>
              </a:rPr>
              <a:t>Impactor mass: the upper limit should be deleted, i.e. "mass m ≥ 1000 kg" </a:t>
            </a:r>
          </a:p>
        </p:txBody>
      </p:sp>
      <p:sp>
        <p:nvSpPr>
          <p:cNvPr id="202757" name="Rectangle 7"/>
          <p:cNvSpPr>
            <a:spLocks noChangeArrowheads="1"/>
          </p:cNvSpPr>
          <p:nvPr/>
        </p:nvSpPr>
        <p:spPr bwMode="auto">
          <a:xfrm>
            <a:off x="285750" y="857250"/>
            <a:ext cx="8643938" cy="646113"/>
          </a:xfrm>
          <a:prstGeom prst="rect">
            <a:avLst/>
          </a:prstGeom>
          <a:noFill/>
          <a:ln w="9525">
            <a:noFill/>
            <a:miter lim="800000"/>
            <a:headEnd/>
            <a:tailEnd/>
          </a:ln>
        </p:spPr>
        <p:txBody>
          <a:bodyPr>
            <a:spAutoFit/>
          </a:bodyPr>
          <a:lstStyle/>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chemeClr val="tx2"/>
                </a:solidFill>
              </a:rPr>
              <a:t>GRSP-44-01 proposes a new test, supposed to represent a 90° rollover with subsequent impact, as follows:</a:t>
            </a:r>
          </a:p>
        </p:txBody>
      </p:sp>
      <p:sp>
        <p:nvSpPr>
          <p:cNvPr id="202758" name="Espace réservé du numéro de diapositive 8"/>
          <p:cNvSpPr>
            <a:spLocks noGrp="1"/>
          </p:cNvSpPr>
          <p:nvPr>
            <p:ph type="sldNum" sz="quarter" idx="12"/>
          </p:nvPr>
        </p:nvSpPr>
        <p:spPr>
          <a:xfrm>
            <a:off x="6858000" y="6381750"/>
            <a:ext cx="2133600" cy="476250"/>
          </a:xfrm>
          <a:noFill/>
        </p:spPr>
        <p:txBody>
          <a:bodyPr/>
          <a:lstStyle/>
          <a:p>
            <a:fld id="{2016B884-1B20-466B-B7F9-AAF6D3B08957}" type="slidenum">
              <a:rPr lang="en-GB" smtClean="0">
                <a:solidFill>
                  <a:schemeClr val="tx2"/>
                </a:solidFill>
                <a:cs typeface="Arial" charset="0"/>
              </a:rPr>
              <a:pPr/>
              <a:t>6</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ext Box 3"/>
          <p:cNvSpPr txBox="1">
            <a:spLocks noChangeArrowheads="1"/>
          </p:cNvSpPr>
          <p:nvPr/>
        </p:nvSpPr>
        <p:spPr bwMode="auto">
          <a:xfrm>
            <a:off x="1143000" y="285750"/>
            <a:ext cx="7607300" cy="709613"/>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Roof Strength</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 7.5t GVM (all N1; N2 ≤ 7.5t GVM) </a:t>
            </a:r>
          </a:p>
        </p:txBody>
      </p:sp>
      <p:pic>
        <p:nvPicPr>
          <p:cNvPr id="204802" name="Picture 4"/>
          <p:cNvPicPr>
            <a:picLocks noChangeAspect="1" noChangeArrowheads="1"/>
          </p:cNvPicPr>
          <p:nvPr/>
        </p:nvPicPr>
        <p:blipFill>
          <a:blip r:embed="rId3"/>
          <a:srcRect/>
          <a:stretch>
            <a:fillRect/>
          </a:stretch>
        </p:blipFill>
        <p:spPr bwMode="auto">
          <a:xfrm>
            <a:off x="3429000" y="1025525"/>
            <a:ext cx="2428875" cy="2786063"/>
          </a:xfrm>
          <a:prstGeom prst="rect">
            <a:avLst/>
          </a:prstGeom>
          <a:noFill/>
          <a:ln w="9525">
            <a:noFill/>
            <a:round/>
            <a:headEnd/>
            <a:tailEnd/>
          </a:ln>
        </p:spPr>
      </p:pic>
      <p:sp>
        <p:nvSpPr>
          <p:cNvPr id="11" name="Rectangle 10"/>
          <p:cNvSpPr/>
          <p:nvPr/>
        </p:nvSpPr>
        <p:spPr>
          <a:xfrm>
            <a:off x="428625" y="3929063"/>
            <a:ext cx="8715375" cy="1754187"/>
          </a:xfrm>
          <a:prstGeom prst="rect">
            <a:avLst/>
          </a:prstGeom>
        </p:spPr>
        <p:txBody>
          <a:bodyPr>
            <a:spAutoFit/>
          </a:bodyPr>
          <a:lstStyle/>
          <a:p>
            <a:pP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cs typeface="+mn-cs"/>
              </a:rPr>
              <a:t>GRSP-44-01 proposes to </a:t>
            </a:r>
            <a:r>
              <a:rPr lang="en-GB" b="1" u="sng" dirty="0">
                <a:solidFill>
                  <a:schemeClr val="tx2"/>
                </a:solidFill>
                <a:cs typeface="+mn-cs"/>
              </a:rPr>
              <a:t>maintain the current  R29.02 requirements</a:t>
            </a:r>
            <a:r>
              <a:rPr lang="en-GB" b="1" dirty="0">
                <a:solidFill>
                  <a:schemeClr val="tx2"/>
                </a:solidFill>
                <a:cs typeface="+mn-cs"/>
              </a:rPr>
              <a:t>:</a:t>
            </a:r>
            <a:br>
              <a:rPr lang="en-GB" b="1" dirty="0">
                <a:solidFill>
                  <a:schemeClr val="tx2"/>
                </a:solidFill>
                <a:cs typeface="+mn-cs"/>
              </a:rPr>
            </a:br>
            <a:r>
              <a:rPr lang="en-GB" b="1" dirty="0">
                <a:solidFill>
                  <a:schemeClr val="tx2"/>
                </a:solidFill>
                <a:cs typeface="+mn-cs"/>
              </a:rPr>
              <a:t> </a:t>
            </a:r>
          </a:p>
          <a:p>
            <a:pPr marL="446088" indent="-265113">
              <a:buClr>
                <a:srgbClr val="000000"/>
              </a:buClr>
              <a:buSzPct val="100000"/>
              <a:buFont typeface="Wingdings" pitchFamily="2" charset="2"/>
              <a:buChar char="Ø"/>
              <a:tabLst>
                <a:tab pos="44608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cs typeface="+mn-cs"/>
              </a:rPr>
              <a:t>Static load P </a:t>
            </a:r>
            <a:br>
              <a:rPr lang="en-GB" b="1" dirty="0">
                <a:solidFill>
                  <a:schemeClr val="tx2"/>
                </a:solidFill>
                <a:cs typeface="+mn-cs"/>
              </a:rPr>
            </a:br>
            <a:endParaRPr lang="en-GB" b="1" dirty="0">
              <a:solidFill>
                <a:schemeClr val="tx2"/>
              </a:solidFill>
              <a:cs typeface="+mn-cs"/>
            </a:endParaRPr>
          </a:p>
          <a:p>
            <a:pPr marL="446088" indent="-265113">
              <a:buClr>
                <a:srgbClr val="000000"/>
              </a:buClr>
              <a:buSzPct val="100000"/>
              <a:buFont typeface="Wingdings" pitchFamily="2" charset="2"/>
              <a:buChar char="Ø"/>
              <a:tabLst>
                <a:tab pos="44608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dirty="0">
                <a:solidFill>
                  <a:schemeClr val="tx2"/>
                </a:solidFill>
                <a:latin typeface="+mn-lt"/>
                <a:cs typeface="+mn-cs"/>
              </a:rPr>
              <a:t>Р = </a:t>
            </a:r>
            <a:r>
              <a:rPr lang="en-GB" b="1" dirty="0" err="1">
                <a:solidFill>
                  <a:schemeClr val="tx2"/>
                </a:solidFill>
                <a:latin typeface="+mn-lt"/>
                <a:cs typeface="+mn-cs"/>
              </a:rPr>
              <a:t>Рп</a:t>
            </a:r>
            <a:r>
              <a:rPr lang="en-GB" b="1" dirty="0">
                <a:solidFill>
                  <a:schemeClr val="tx2"/>
                </a:solidFill>
                <a:latin typeface="+mn-lt"/>
                <a:cs typeface="+mn-cs"/>
              </a:rPr>
              <a:t> with maximum of 98 kN</a:t>
            </a:r>
            <a:r>
              <a:rPr lang="en-GB" b="1" dirty="0">
                <a:solidFill>
                  <a:schemeClr val="tx2"/>
                </a:solidFill>
                <a:cs typeface="+mn-cs"/>
              </a:rPr>
              <a:t> </a:t>
            </a:r>
            <a:br>
              <a:rPr lang="en-GB" b="1" dirty="0">
                <a:solidFill>
                  <a:schemeClr val="tx2"/>
                </a:solidFill>
                <a:cs typeface="+mn-cs"/>
              </a:rPr>
            </a:br>
            <a:r>
              <a:rPr lang="en-GB" b="1" dirty="0">
                <a:solidFill>
                  <a:schemeClr val="tx2"/>
                </a:solidFill>
                <a:cs typeface="+mn-cs"/>
              </a:rPr>
              <a:t>	</a:t>
            </a:r>
            <a:r>
              <a:rPr lang="en-GB" sz="1600" b="1" dirty="0" err="1">
                <a:solidFill>
                  <a:schemeClr val="tx2"/>
                </a:solidFill>
                <a:cs typeface="+mn-cs"/>
              </a:rPr>
              <a:t>Рп</a:t>
            </a:r>
            <a:r>
              <a:rPr lang="en-GB" sz="1600" b="1" dirty="0">
                <a:solidFill>
                  <a:schemeClr val="tx2"/>
                </a:solidFill>
                <a:cs typeface="+mn-cs"/>
              </a:rPr>
              <a:t> = part of the full weight of the vehicle borne by the front axle (axles)</a:t>
            </a:r>
            <a:r>
              <a:rPr lang="en-GB" b="1" dirty="0">
                <a:solidFill>
                  <a:schemeClr val="tx2"/>
                </a:solidFill>
                <a:cs typeface="+mn-cs"/>
              </a:rPr>
              <a:t> </a:t>
            </a:r>
          </a:p>
        </p:txBody>
      </p:sp>
      <p:sp>
        <p:nvSpPr>
          <p:cNvPr id="204804" name="Rectangle 11"/>
          <p:cNvSpPr>
            <a:spLocks noChangeArrowheads="1"/>
          </p:cNvSpPr>
          <p:nvPr/>
        </p:nvSpPr>
        <p:spPr bwMode="auto">
          <a:xfrm>
            <a:off x="2571750" y="5715000"/>
            <a:ext cx="3600450" cy="369888"/>
          </a:xfrm>
          <a:prstGeom prst="rect">
            <a:avLst/>
          </a:prstGeom>
          <a:noFill/>
          <a:ln w="9525">
            <a:noFill/>
            <a:miter lim="800000"/>
            <a:headEnd/>
            <a:tailEnd/>
          </a:ln>
        </p:spPr>
        <p:txBody>
          <a:bodyPr wrap="none">
            <a:spAutoFit/>
          </a:bodyPr>
          <a:lstStyle/>
          <a:p>
            <a:pPr>
              <a:buClr>
                <a:srgbClr val="3333CC"/>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b="1" u="sng">
                <a:solidFill>
                  <a:srgbClr val="00B050"/>
                </a:solidFill>
              </a:rPr>
              <a:t>OICA agrees with this proposal</a:t>
            </a:r>
          </a:p>
        </p:txBody>
      </p:sp>
      <p:sp>
        <p:nvSpPr>
          <p:cNvPr id="204805" name="Espace réservé du numéro de diapositive 6"/>
          <p:cNvSpPr>
            <a:spLocks noGrp="1"/>
          </p:cNvSpPr>
          <p:nvPr>
            <p:ph type="sldNum" sz="quarter" idx="12"/>
          </p:nvPr>
        </p:nvSpPr>
        <p:spPr>
          <a:noFill/>
        </p:spPr>
        <p:txBody>
          <a:bodyPr/>
          <a:lstStyle/>
          <a:p>
            <a:fld id="{42C0C0C5-0A23-4927-9697-AF5566B9CB43}" type="slidenum">
              <a:rPr lang="en-GB" smtClean="0">
                <a:solidFill>
                  <a:schemeClr val="tx2"/>
                </a:solidFill>
                <a:cs typeface="Arial" charset="0"/>
              </a:rPr>
              <a:pPr/>
              <a:t>7</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7"/>
          <p:cNvSpPr>
            <a:spLocks noChangeArrowheads="1"/>
          </p:cNvSpPr>
          <p:nvPr/>
        </p:nvSpPr>
        <p:spPr bwMode="auto">
          <a:xfrm>
            <a:off x="642938" y="857250"/>
            <a:ext cx="8213725" cy="4987925"/>
          </a:xfrm>
          <a:prstGeom prst="rect">
            <a:avLst/>
          </a:prstGeom>
          <a:noFill/>
          <a:ln w="9525">
            <a:noFill/>
            <a:round/>
            <a:headEnd/>
            <a:tailEnd/>
          </a:ln>
        </p:spPr>
        <p:txBody>
          <a:bodyPr lIns="90000" tIns="46800" rIns="90000" bIns="46800">
            <a:spAutoFit/>
          </a:bodyPr>
          <a:lstStyle/>
          <a:p>
            <a:pPr>
              <a:buClr>
                <a:srgbClr val="47579B"/>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GRSP-44-01 proposes new test procedure based on SAE standard J2422 :</a:t>
            </a:r>
            <a:br>
              <a:rPr lang="en-GB" sz="1700" b="1" dirty="0">
                <a:solidFill>
                  <a:schemeClr val="tx2"/>
                </a:solidFill>
                <a:latin typeface="+mn-lt"/>
                <a:cs typeface="+mn-cs"/>
              </a:rPr>
            </a:br>
            <a:endParaRPr lang="en-GB" sz="1700" b="1" dirty="0">
              <a:solidFill>
                <a:schemeClr val="tx2"/>
              </a:solidFill>
              <a:latin typeface="+mn-lt"/>
              <a:cs typeface="+mn-cs"/>
            </a:endParaRPr>
          </a:p>
          <a:p>
            <a:pPr>
              <a:buClr>
                <a:srgbClr val="47579B"/>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n-lt"/>
                <a:cs typeface="+mn-cs"/>
              </a:rPr>
              <a:t>1st test – lateral preloading of the cab:</a:t>
            </a:r>
            <a:br>
              <a:rPr lang="en-GB" sz="1700" b="1" u="sng" dirty="0">
                <a:solidFill>
                  <a:schemeClr val="tx2"/>
                </a:solidFill>
                <a:latin typeface="+mn-lt"/>
                <a:cs typeface="+mn-cs"/>
              </a:rPr>
            </a:br>
            <a:endParaRPr lang="en-GB" sz="1700" b="1" u="sng" dirty="0">
              <a:solidFill>
                <a:schemeClr val="tx2"/>
              </a:solidFill>
              <a:latin typeface="+mn-lt"/>
              <a:cs typeface="+mn-cs"/>
            </a:endParaRPr>
          </a:p>
          <a:p>
            <a:pPr marL="361950" indent="-180975">
              <a:buSzPct val="100000"/>
              <a:buFont typeface="Wingdings" pitchFamily="2" charset="2"/>
              <a:buChar char="Ø"/>
              <a:tabLst>
                <a:tab pos="36195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n-lt"/>
                <a:cs typeface="+mn-cs"/>
              </a:rPr>
              <a:t>Impactor energy:</a:t>
            </a:r>
            <a:r>
              <a:rPr lang="en-GB" sz="1700" b="1" dirty="0">
                <a:solidFill>
                  <a:schemeClr val="tx2"/>
                </a:solidFill>
                <a:latin typeface="+mn-lt"/>
                <a:cs typeface="+mn-cs"/>
              </a:rPr>
              <a:t> 17.6 kJ</a:t>
            </a:r>
            <a:br>
              <a:rPr lang="en-GB" sz="1700" b="1" dirty="0">
                <a:solidFill>
                  <a:schemeClr val="tx2"/>
                </a:solidFill>
                <a:latin typeface="+mn-lt"/>
                <a:cs typeface="+mn-cs"/>
              </a:rPr>
            </a:br>
            <a:endParaRPr lang="en-GB" sz="1700" b="1" dirty="0">
              <a:solidFill>
                <a:schemeClr val="tx2"/>
              </a:solidFill>
              <a:latin typeface="+mn-lt"/>
              <a:cs typeface="+mn-cs"/>
            </a:endParaRPr>
          </a:p>
          <a:p>
            <a:pPr marL="361950" indent="-180975">
              <a:buSzPct val="100000"/>
              <a:buFont typeface="Wingdings" pitchFamily="2" charset="2"/>
              <a:buChar char="Ø"/>
              <a:tabLst>
                <a:tab pos="36195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n-lt"/>
                <a:cs typeface="+mn-cs"/>
              </a:rPr>
              <a:t>Impactor:</a:t>
            </a:r>
          </a:p>
          <a:p>
            <a:pPr marL="446088">
              <a:buClr>
                <a:srgbClr val="CC0000"/>
              </a:buClr>
              <a:buSzPct val="100000"/>
              <a:buFont typeface="Times New Roman" pitchFamily="18" charset="0"/>
              <a:buNone/>
              <a:tabLst>
                <a:tab pos="44608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 size: h=800 mm; l = 2500 mm </a:t>
            </a:r>
          </a:p>
          <a:p>
            <a:pPr marL="446088">
              <a:buClr>
                <a:srgbClr val="CC0000"/>
              </a:buClr>
              <a:buSzPct val="100000"/>
              <a:buFont typeface="Arial" charset="0"/>
              <a:buNone/>
              <a:tabLst>
                <a:tab pos="44608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 mass m = 1500 ± 250 kg</a:t>
            </a:r>
          </a:p>
          <a:p>
            <a:pPr marL="446088">
              <a:buClr>
                <a:srgbClr val="CC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- 20 degrees relative to the vertical plane</a:t>
            </a:r>
          </a:p>
          <a:p>
            <a:pPr marL="446088">
              <a:buClr>
                <a:srgbClr val="CC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dirty="0">
                <a:solidFill>
                  <a:schemeClr val="tx2"/>
                </a:solidFill>
                <a:latin typeface="+mn-lt"/>
                <a:cs typeface="+mn-cs"/>
              </a:rPr>
              <a:t>- beam suspension of the impactor, </a:t>
            </a:r>
            <a:br>
              <a:rPr lang="en-GB" sz="1700" b="1" dirty="0">
                <a:solidFill>
                  <a:schemeClr val="tx2"/>
                </a:solidFill>
                <a:latin typeface="+mn-lt"/>
                <a:cs typeface="+mn-cs"/>
              </a:rPr>
            </a:br>
            <a:r>
              <a:rPr lang="en-GB" sz="1700" b="1" dirty="0">
                <a:solidFill>
                  <a:schemeClr val="tx2"/>
                </a:solidFill>
                <a:latin typeface="+mn-lt"/>
                <a:cs typeface="+mn-cs"/>
              </a:rPr>
              <a:t>  L ≥ 3500 mm, b ≥ 800 mm</a:t>
            </a:r>
            <a:br>
              <a:rPr lang="en-GB" sz="1700" b="1" dirty="0">
                <a:solidFill>
                  <a:schemeClr val="tx2"/>
                </a:solidFill>
                <a:latin typeface="+mn-lt"/>
                <a:cs typeface="+mn-cs"/>
              </a:rPr>
            </a:br>
            <a:endParaRPr lang="en-GB" sz="1000" b="1" dirty="0">
              <a:solidFill>
                <a:schemeClr val="tx2"/>
              </a:solidFill>
              <a:latin typeface="+mn-lt"/>
              <a:cs typeface="+mn-cs"/>
            </a:endParaRPr>
          </a:p>
          <a:p>
            <a:pPr>
              <a:buClr>
                <a:srgbClr val="47579B"/>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n-lt"/>
                <a:cs typeface="+mn-cs"/>
              </a:rPr>
              <a:t>2nd test – roof strength</a:t>
            </a:r>
            <a:br>
              <a:rPr lang="en-GB" sz="1700" b="1" u="sng" dirty="0">
                <a:solidFill>
                  <a:schemeClr val="tx2"/>
                </a:solidFill>
                <a:latin typeface="+mn-lt"/>
                <a:cs typeface="+mn-cs"/>
              </a:rPr>
            </a:br>
            <a:endParaRPr lang="en-GB" sz="1700" b="1" u="sng" dirty="0">
              <a:solidFill>
                <a:schemeClr val="tx2"/>
              </a:solidFill>
              <a:latin typeface="+mn-lt"/>
              <a:cs typeface="+mn-cs"/>
            </a:endParaRPr>
          </a:p>
          <a:p>
            <a:pPr marL="446088" indent="-265113">
              <a:buClr>
                <a:srgbClr val="000000"/>
              </a:buClr>
              <a:buSzPct val="100000"/>
              <a:buFont typeface="Wingdings" pitchFamily="2" charset="2"/>
              <a:buChar char="Ø"/>
              <a:tabLst>
                <a:tab pos="44608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600" b="1" dirty="0">
                <a:solidFill>
                  <a:schemeClr val="tx2"/>
                </a:solidFill>
                <a:cs typeface="+mn-cs"/>
              </a:rPr>
              <a:t>Static load P </a:t>
            </a:r>
            <a:br>
              <a:rPr lang="en-GB" sz="1600" b="1" dirty="0">
                <a:solidFill>
                  <a:schemeClr val="tx2"/>
                </a:solidFill>
                <a:cs typeface="+mn-cs"/>
              </a:rPr>
            </a:br>
            <a:endParaRPr lang="en-GB" sz="1600" b="1" dirty="0">
              <a:solidFill>
                <a:schemeClr val="tx2"/>
              </a:solidFill>
              <a:cs typeface="+mn-cs"/>
            </a:endParaRPr>
          </a:p>
          <a:p>
            <a:pPr marL="446088" indent="-265113">
              <a:buClr>
                <a:srgbClr val="000000"/>
              </a:buClr>
              <a:buSzPct val="100000"/>
              <a:buFont typeface="Wingdings" pitchFamily="2" charset="2"/>
              <a:buChar char="Ø"/>
              <a:tabLst>
                <a:tab pos="446088"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600" b="1" dirty="0">
                <a:solidFill>
                  <a:schemeClr val="tx2"/>
                </a:solidFill>
                <a:cs typeface="+mn-cs"/>
              </a:rPr>
              <a:t>Р = </a:t>
            </a:r>
            <a:r>
              <a:rPr lang="en-GB" sz="1600" b="1" dirty="0" err="1">
                <a:solidFill>
                  <a:schemeClr val="tx2"/>
                </a:solidFill>
                <a:cs typeface="+mn-cs"/>
              </a:rPr>
              <a:t>Рп</a:t>
            </a:r>
            <a:r>
              <a:rPr lang="en-GB" sz="1600" b="1" dirty="0">
                <a:solidFill>
                  <a:schemeClr val="tx2"/>
                </a:solidFill>
                <a:cs typeface="+mn-cs"/>
              </a:rPr>
              <a:t> with maximum of 98 kN</a:t>
            </a:r>
            <a:r>
              <a:rPr lang="en-GB" sz="1200" b="1" dirty="0">
                <a:solidFill>
                  <a:schemeClr val="tx2"/>
                </a:solidFill>
                <a:cs typeface="+mn-cs"/>
              </a:rPr>
              <a:t> </a:t>
            </a:r>
            <a:br>
              <a:rPr lang="en-GB" sz="1200" b="1" dirty="0">
                <a:solidFill>
                  <a:schemeClr val="tx2"/>
                </a:solidFill>
                <a:cs typeface="+mn-cs"/>
              </a:rPr>
            </a:br>
            <a:r>
              <a:rPr lang="en-GB" sz="1200" b="1" dirty="0">
                <a:solidFill>
                  <a:schemeClr val="tx2"/>
                </a:solidFill>
                <a:cs typeface="+mn-cs"/>
              </a:rPr>
              <a:t>	</a:t>
            </a:r>
            <a:r>
              <a:rPr lang="en-GB" sz="1400" b="1" dirty="0" err="1">
                <a:solidFill>
                  <a:schemeClr val="tx2"/>
                </a:solidFill>
                <a:cs typeface="+mn-cs"/>
              </a:rPr>
              <a:t>Рп</a:t>
            </a:r>
            <a:r>
              <a:rPr lang="en-GB" sz="1400" b="1" dirty="0">
                <a:solidFill>
                  <a:schemeClr val="tx2"/>
                </a:solidFill>
                <a:cs typeface="+mn-cs"/>
              </a:rPr>
              <a:t> = part of the full weight of the vehicle borne by the front axle (axles)</a:t>
            </a:r>
            <a:endParaRPr lang="en-GB" sz="1400" b="1" dirty="0">
              <a:solidFill>
                <a:schemeClr val="tx2"/>
              </a:solidFill>
              <a:latin typeface="Times New Roman" pitchFamily="18" charset="0"/>
              <a:cs typeface="+mn-cs"/>
            </a:endParaRPr>
          </a:p>
        </p:txBody>
      </p:sp>
      <p:pic>
        <p:nvPicPr>
          <p:cNvPr id="206850" name="Picture 6"/>
          <p:cNvPicPr>
            <a:picLocks noChangeAspect="1" noChangeArrowheads="1"/>
          </p:cNvPicPr>
          <p:nvPr/>
        </p:nvPicPr>
        <p:blipFill>
          <a:blip r:embed="rId3"/>
          <a:srcRect/>
          <a:stretch>
            <a:fillRect/>
          </a:stretch>
        </p:blipFill>
        <p:spPr bwMode="auto">
          <a:xfrm>
            <a:off x="5500688" y="1643063"/>
            <a:ext cx="3286125" cy="3295650"/>
          </a:xfrm>
          <a:prstGeom prst="rect">
            <a:avLst/>
          </a:prstGeom>
          <a:noFill/>
          <a:ln w="9525">
            <a:noFill/>
            <a:round/>
            <a:headEnd/>
            <a:tailEnd/>
          </a:ln>
        </p:spPr>
      </p:pic>
      <p:sp>
        <p:nvSpPr>
          <p:cNvPr id="206851" name="Text Box 3"/>
          <p:cNvSpPr txBox="1">
            <a:spLocks noChangeArrowheads="1"/>
          </p:cNvSpPr>
          <p:nvPr/>
        </p:nvSpPr>
        <p:spPr bwMode="auto">
          <a:xfrm>
            <a:off x="1285875" y="0"/>
            <a:ext cx="7607300" cy="709613"/>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Roof Strength</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&gt; 7.5t GVM (all N3; N2 &gt; 7.5t GVM)</a:t>
            </a:r>
          </a:p>
        </p:txBody>
      </p:sp>
      <p:sp>
        <p:nvSpPr>
          <p:cNvPr id="206852" name="Rectangle 5"/>
          <p:cNvSpPr>
            <a:spLocks noChangeArrowheads="1"/>
          </p:cNvSpPr>
          <p:nvPr/>
        </p:nvSpPr>
        <p:spPr bwMode="auto">
          <a:xfrm>
            <a:off x="1571625" y="6000750"/>
            <a:ext cx="6959600" cy="369888"/>
          </a:xfrm>
          <a:prstGeom prst="rect">
            <a:avLst/>
          </a:prstGeom>
          <a:noFill/>
          <a:ln w="9525">
            <a:noFill/>
            <a:miter lim="800000"/>
            <a:headEnd/>
            <a:tailEnd/>
          </a:ln>
        </p:spPr>
        <p:txBody>
          <a:bodyPr wrap="none">
            <a:spAutoFit/>
          </a:bodyPr>
          <a:lstStyle/>
          <a:p>
            <a:pPr>
              <a:buClr>
                <a:srgbClr val="3333CC"/>
              </a:buClr>
              <a:buSzPct val="100000"/>
              <a:buFont typeface="Times New Roman" pitchFamily="18"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b="1" u="sng">
                <a:solidFill>
                  <a:srgbClr val="00B050"/>
                </a:solidFill>
              </a:rPr>
              <a:t>OICA fully supports this proposal with following suggestions:</a:t>
            </a:r>
          </a:p>
        </p:txBody>
      </p:sp>
      <p:sp>
        <p:nvSpPr>
          <p:cNvPr id="206853" name="Espace réservé du numéro de diapositive 6"/>
          <p:cNvSpPr>
            <a:spLocks noGrp="1"/>
          </p:cNvSpPr>
          <p:nvPr>
            <p:ph type="sldNum" sz="quarter" idx="12"/>
          </p:nvPr>
        </p:nvSpPr>
        <p:spPr>
          <a:noFill/>
        </p:spPr>
        <p:txBody>
          <a:bodyPr/>
          <a:lstStyle/>
          <a:p>
            <a:fld id="{5284C78D-E420-4643-8734-4A5EF2082248}" type="slidenum">
              <a:rPr lang="en-GB" smtClean="0">
                <a:solidFill>
                  <a:schemeClr val="tx2"/>
                </a:solidFill>
                <a:cs typeface="Arial" charset="0"/>
              </a:rPr>
              <a:pPr/>
              <a:t>8</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6"/>
          <p:cNvPicPr>
            <a:picLocks noChangeAspect="1" noChangeArrowheads="1"/>
          </p:cNvPicPr>
          <p:nvPr/>
        </p:nvPicPr>
        <p:blipFill>
          <a:blip r:embed="rId3"/>
          <a:srcRect/>
          <a:stretch>
            <a:fillRect/>
          </a:stretch>
        </p:blipFill>
        <p:spPr bwMode="auto">
          <a:xfrm>
            <a:off x="3429000" y="1357313"/>
            <a:ext cx="2279650" cy="2286000"/>
          </a:xfrm>
          <a:prstGeom prst="rect">
            <a:avLst/>
          </a:prstGeom>
          <a:noFill/>
          <a:ln w="9525">
            <a:noFill/>
            <a:round/>
            <a:headEnd/>
            <a:tailEnd/>
          </a:ln>
        </p:spPr>
      </p:pic>
      <p:sp>
        <p:nvSpPr>
          <p:cNvPr id="6152" name="Rectangle 7"/>
          <p:cNvSpPr>
            <a:spLocks noChangeArrowheads="1"/>
          </p:cNvSpPr>
          <p:nvPr/>
        </p:nvSpPr>
        <p:spPr bwMode="auto">
          <a:xfrm>
            <a:off x="714375" y="3786188"/>
            <a:ext cx="8213725" cy="2449512"/>
          </a:xfrm>
          <a:prstGeom prst="rect">
            <a:avLst/>
          </a:prstGeom>
          <a:noFill/>
          <a:ln w="9525">
            <a:noFill/>
            <a:round/>
            <a:headEnd/>
            <a:tailEnd/>
          </a:ln>
        </p:spPr>
        <p:txBody>
          <a:bodyPr lIns="90000" tIns="46800" rIns="90000" bIns="46800">
            <a:spAutoFit/>
          </a:bodyPr>
          <a:lstStyle/>
          <a:p>
            <a:pPr marL="361950" indent="-276225">
              <a:buSzPct val="100000"/>
              <a:buFont typeface="Arial" pitchFamily="34" charset="0"/>
              <a:buChar char="•"/>
              <a:tabLst>
                <a:tab pos="361950"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n-lt"/>
                <a:cs typeface="+mn-cs"/>
              </a:rPr>
              <a:t>Dimension of plate:</a:t>
            </a:r>
            <a:r>
              <a:rPr lang="en-GB" sz="1700" b="1" dirty="0">
                <a:solidFill>
                  <a:srgbClr val="00B050"/>
                </a:solidFill>
                <a:cs typeface="+mn-cs"/>
              </a:rPr>
              <a:t> delete all dimensions and replace with the requirement that "The platen shall be sufficiently large and positioned such that the cab will contact only the interior of the platen, not the edges."</a:t>
            </a:r>
            <a:br>
              <a:rPr lang="en-GB" sz="1700" b="1" dirty="0">
                <a:solidFill>
                  <a:srgbClr val="00B050"/>
                </a:solidFill>
                <a:cs typeface="+mn-cs"/>
              </a:rPr>
            </a:br>
            <a:endParaRPr lang="en-GB" sz="1700" b="1" dirty="0">
              <a:solidFill>
                <a:srgbClr val="00B050"/>
              </a:solidFill>
              <a:cs typeface="+mn-cs"/>
            </a:endParaRPr>
          </a:p>
          <a:p>
            <a:pPr marL="361950" indent="-276225">
              <a:buSzPct val="100000"/>
              <a:buFont typeface="Arial" pitchFamily="34" charset="0"/>
              <a:buChar char="•"/>
              <a:tabLst>
                <a:tab pos="361950"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n-lt"/>
                <a:cs typeface="+mn-cs"/>
              </a:rPr>
              <a:t>Pendulum impactor:</a:t>
            </a:r>
            <a:r>
              <a:rPr lang="en-GB" sz="1700" b="1" dirty="0">
                <a:solidFill>
                  <a:schemeClr val="tx2"/>
                </a:solidFill>
                <a:latin typeface="+mn-lt"/>
                <a:cs typeface="+mn-cs"/>
              </a:rPr>
              <a:t> </a:t>
            </a:r>
            <a:r>
              <a:rPr lang="en-GB" sz="1700" b="1" dirty="0">
                <a:solidFill>
                  <a:srgbClr val="00B050"/>
                </a:solidFill>
                <a:latin typeface="+mn-lt"/>
                <a:cs typeface="+mn-cs"/>
              </a:rPr>
              <a:t>in addition to a pendulum impactor, </a:t>
            </a:r>
            <a:r>
              <a:rPr lang="en-GB" sz="1700" b="1" dirty="0">
                <a:solidFill>
                  <a:srgbClr val="00B050"/>
                </a:solidFill>
                <a:cs typeface="+mn-cs"/>
              </a:rPr>
              <a:t>alternative procedures at choice of manufacturer should be allowed</a:t>
            </a:r>
            <a:br>
              <a:rPr lang="en-GB" sz="1700" b="1" dirty="0">
                <a:solidFill>
                  <a:srgbClr val="00B050"/>
                </a:solidFill>
                <a:cs typeface="+mn-cs"/>
              </a:rPr>
            </a:br>
            <a:endParaRPr lang="en-GB" sz="1700" b="1" dirty="0">
              <a:solidFill>
                <a:schemeClr val="tx2"/>
              </a:solidFill>
              <a:latin typeface="+mn-lt"/>
              <a:cs typeface="+mn-cs"/>
            </a:endParaRPr>
          </a:p>
          <a:p>
            <a:pPr marL="361950" indent="-276225">
              <a:buSzPct val="100000"/>
              <a:buFont typeface="Arial" pitchFamily="34" charset="0"/>
              <a:buChar char="•"/>
              <a:tabLst>
                <a:tab pos="361950" algn="l"/>
                <a:tab pos="1828800" algn="l"/>
                <a:tab pos="2743200" algn="l"/>
                <a:tab pos="3657600" algn="l"/>
                <a:tab pos="4572000" algn="l"/>
                <a:tab pos="5486400" algn="l"/>
                <a:tab pos="6400800" algn="l"/>
                <a:tab pos="7315200" algn="l"/>
                <a:tab pos="8229600" algn="l"/>
                <a:tab pos="9144000" algn="l"/>
                <a:tab pos="10058400" algn="l"/>
              </a:tabLst>
              <a:defRPr/>
            </a:pPr>
            <a:r>
              <a:rPr lang="en-GB" sz="1700" b="1" u="sng" dirty="0">
                <a:solidFill>
                  <a:schemeClr val="tx2"/>
                </a:solidFill>
                <a:latin typeface="+mn-lt"/>
                <a:cs typeface="+mn-cs"/>
              </a:rPr>
              <a:t>Impactor mass</a:t>
            </a:r>
            <a:r>
              <a:rPr lang="en-GB" sz="1700" b="1" dirty="0">
                <a:solidFill>
                  <a:schemeClr val="tx2"/>
                </a:solidFill>
                <a:latin typeface="+mn-lt"/>
                <a:cs typeface="+mn-cs"/>
              </a:rPr>
              <a:t>: </a:t>
            </a:r>
            <a:r>
              <a:rPr lang="en-GB" sz="1700" b="1" dirty="0">
                <a:solidFill>
                  <a:srgbClr val="00B050"/>
                </a:solidFill>
                <a:latin typeface="+mn-lt"/>
                <a:cs typeface="+mn-cs"/>
              </a:rPr>
              <a:t>the mass should be minimum 1500 kg, without maximum</a:t>
            </a:r>
          </a:p>
        </p:txBody>
      </p:sp>
      <p:sp>
        <p:nvSpPr>
          <p:cNvPr id="208899" name="Text Box 3"/>
          <p:cNvSpPr txBox="1">
            <a:spLocks noChangeArrowheads="1"/>
          </p:cNvSpPr>
          <p:nvPr/>
        </p:nvSpPr>
        <p:spPr bwMode="auto">
          <a:xfrm>
            <a:off x="1357313" y="500063"/>
            <a:ext cx="7607300" cy="709612"/>
          </a:xfrm>
          <a:prstGeom prst="rect">
            <a:avLst/>
          </a:prstGeom>
          <a:noFill/>
          <a:ln w="9525">
            <a:noFill/>
            <a:round/>
            <a:headEnd/>
            <a:tailEnd/>
          </a:ln>
        </p:spPr>
        <p:txBody>
          <a:bodyPr lIns="90000" tIns="46800" rIns="90000" bIns="46800">
            <a:spAutoFit/>
          </a:bodyPr>
          <a:lstStyle/>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Roof Strength</a:t>
            </a:r>
          </a:p>
          <a:p>
            <a:pPr algn="ctr">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N vehicles &gt; 7.5t GVM (all N3; N2 &gt; 7.5t GVM) </a:t>
            </a:r>
          </a:p>
        </p:txBody>
      </p:sp>
      <p:sp>
        <p:nvSpPr>
          <p:cNvPr id="208900" name="Espace réservé du numéro de diapositive 5"/>
          <p:cNvSpPr>
            <a:spLocks noGrp="1"/>
          </p:cNvSpPr>
          <p:nvPr>
            <p:ph type="sldNum" sz="quarter" idx="12"/>
          </p:nvPr>
        </p:nvSpPr>
        <p:spPr>
          <a:noFill/>
        </p:spPr>
        <p:txBody>
          <a:bodyPr/>
          <a:lstStyle/>
          <a:p>
            <a:fld id="{EB210538-B943-4DF7-9F4A-CB740DDC2D50}" type="slidenum">
              <a:rPr lang="en-GB" smtClean="0">
                <a:solidFill>
                  <a:schemeClr val="tx2"/>
                </a:solidFill>
                <a:cs typeface="Arial" charset="0"/>
              </a:rPr>
              <a:pPr/>
              <a:t>9</a:t>
            </a:fld>
            <a:endParaRPr lang="en-GB" smtClean="0">
              <a:solidFill>
                <a:schemeClr val="tx2"/>
              </a:solidFill>
              <a:cs typeface="Arial"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Thème1">
  <a:themeElements>
    <a:clrScheme name="NEWOICA pa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OICA pal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OICA pa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OICA pal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OICA pal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OICA pal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OICA pal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OICA pal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OICA pal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OICA pal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OICA pal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OICA pal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OICA pal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OICA pal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4_Thème1">
  <a:themeElements>
    <a:clrScheme name="NEWOICA pa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OICA pal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OICA pa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OICA pal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OICA pal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OICA pal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OICA pal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OICA pal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OICA pal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OICA pal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OICA pal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OICA pal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OICA pal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OICA pal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1">
  <a:themeElements>
    <a:clrScheme name="NEWOICA pa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OICA pal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OICA pa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OICA pal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OICA pal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OICA pal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OICA pal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OICA pal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OICA pal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OICA pal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OICA pal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OICA pal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OICA pal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OICA pal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hème1">
  <a:themeElements>
    <a:clrScheme name="NEWOICA pa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OICA pal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OICA pa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OICA pal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OICA pal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OICA pal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OICA pal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OICA pal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OICA pal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OICA pal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OICA pal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OICA pal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OICA pal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OICA pal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ica">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hème1">
  <a:themeElements>
    <a:clrScheme name="NEWOICA pa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OICA pal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OICA pa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OICA pal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OICA pal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OICA pal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OICA pal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OICA pal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OICA pal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OICA pal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OICA pal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OICA pal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OICA pal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OICA pal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TotalTime>
  <Words>1105</Words>
  <PresentationFormat>On-screen Show (4:3)</PresentationFormat>
  <Paragraphs>159</Paragraphs>
  <Slides>17</Slides>
  <Notes>16</Notes>
  <HiddenSlides>0</HiddenSlides>
  <MMClips>0</MMClips>
  <ScaleCrop>false</ScaleCrop>
  <HeadingPairs>
    <vt:vector size="6" baseType="variant">
      <vt:variant>
        <vt:lpstr>Fonts Used</vt:lpstr>
      </vt:variant>
      <vt:variant>
        <vt:i4>5</vt:i4>
      </vt:variant>
      <vt:variant>
        <vt:lpstr>Design Template</vt:lpstr>
      </vt:variant>
      <vt:variant>
        <vt:i4>44</vt:i4>
      </vt:variant>
      <vt:variant>
        <vt:lpstr>Slide Titles</vt:lpstr>
      </vt:variant>
      <vt:variant>
        <vt:i4>17</vt:i4>
      </vt:variant>
    </vt:vector>
  </HeadingPairs>
  <TitlesOfParts>
    <vt:vector size="66" baseType="lpstr">
      <vt:lpstr>Arial</vt:lpstr>
      <vt:lpstr>Wingdings</vt:lpstr>
      <vt:lpstr>Times New Roman</vt:lpstr>
      <vt:lpstr>Calibri</vt:lpstr>
      <vt:lpstr>ＭＳ Ｐゴシック</vt:lpstr>
      <vt:lpstr>oica</vt:lpstr>
      <vt:lpstr>Thème1</vt:lpstr>
      <vt:lpstr>Conception personnalisée</vt:lpstr>
      <vt:lpstr>1_oica</vt:lpstr>
      <vt:lpstr>1_Thème1</vt:lpstr>
      <vt:lpstr>1_Conception personnalisée</vt:lpstr>
      <vt:lpstr>2_oica</vt:lpstr>
      <vt:lpstr>2_Thème1</vt:lpstr>
      <vt:lpstr>2_Conception personnalisée</vt:lpstr>
      <vt:lpstr>3_oica</vt:lpstr>
      <vt:lpstr>3_Thème1</vt:lpstr>
      <vt:lpstr>3_Conception personnalisée</vt:lpstr>
      <vt:lpstr>4_Thème1</vt:lpstr>
      <vt:lpstr>4_Conception personnalisée</vt:lpstr>
      <vt:lpstr>oica</vt:lpstr>
      <vt:lpstr>Thème1</vt:lpstr>
      <vt:lpstr>Conception personnalisée</vt:lpstr>
      <vt:lpstr>1_oica</vt:lpstr>
      <vt:lpstr>1_Thème1</vt:lpstr>
      <vt:lpstr>2_oica</vt:lpstr>
      <vt:lpstr>2_Thème1</vt:lpstr>
      <vt:lpstr>3_oica</vt:lpstr>
      <vt:lpstr>3_oica</vt:lpstr>
      <vt:lpstr>3_oica</vt:lpstr>
      <vt:lpstr>3_oica</vt:lpstr>
      <vt:lpstr>3_oica</vt:lpstr>
      <vt:lpstr>3_oica</vt:lpstr>
      <vt:lpstr>3_oica</vt:lpstr>
      <vt:lpstr>3_oica</vt:lpstr>
      <vt:lpstr>3_oica</vt:lpstr>
      <vt:lpstr>3_oica</vt:lpstr>
      <vt:lpstr>3_oica</vt:lpstr>
      <vt:lpstr>3_oica</vt:lpstr>
      <vt:lpstr>4_Thème1</vt:lpstr>
      <vt:lpstr>4_Thème1</vt:lpstr>
      <vt:lpstr>4_Thème1</vt:lpstr>
      <vt:lpstr>4_Thème1</vt:lpstr>
      <vt:lpstr>4_Thème1</vt:lpstr>
      <vt:lpstr>4_Thème1</vt:lpstr>
      <vt:lpstr>4_Thème1</vt:lpstr>
      <vt:lpstr>4_Thème1</vt:lpstr>
      <vt:lpstr>4_Thème1</vt:lpstr>
      <vt:lpstr>4_Thème1</vt:lpstr>
      <vt:lpstr>4_Thème1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Плиев</dc:creator>
  <cp:lastModifiedBy>Gianotti</cp:lastModifiedBy>
  <cp:revision>86</cp:revision>
  <dcterms:modified xsi:type="dcterms:W3CDTF">2008-12-11T10:06:51Z</dcterms:modified>
</cp:coreProperties>
</file>