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4" r:id="rId7"/>
    <p:sldId id="269" r:id="rId8"/>
    <p:sldId id="270" r:id="rId9"/>
    <p:sldId id="268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4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1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629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7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71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36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1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7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24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35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A717A-4CB6-4911-B26B-5C23FABCBF18}" type="datetimeFigureOut">
              <a:rPr lang="tr-TR" smtClean="0"/>
              <a:t>21.06.2019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D5EC-0D28-4DD7-A0E3-4B724305F8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9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Undeveloped</a:t>
            </a:r>
            <a:r>
              <a:rPr lang="tr-TR" dirty="0" smtClean="0"/>
              <a:t> </a:t>
            </a:r>
            <a:r>
              <a:rPr lang="tr-TR" dirty="0" err="1" smtClean="0"/>
              <a:t>Berries</a:t>
            </a:r>
            <a:endParaRPr lang="tr-TR" dirty="0"/>
          </a:p>
        </p:txBody>
      </p:sp>
      <p:pic>
        <p:nvPicPr>
          <p:cNvPr id="1026" name="Picture 2" descr="DSC_0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4" y="1266438"/>
            <a:ext cx="5975195" cy="404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2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Pieces</a:t>
            </a:r>
            <a:r>
              <a:rPr lang="tr-TR" dirty="0" smtClean="0"/>
              <a:t> of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0" name="Picture 2" descr="DSC_0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6662"/>
            <a:ext cx="4391722" cy="297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2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Mouldy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87" y="1602078"/>
            <a:ext cx="1745076" cy="302937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079"/>
            <a:ext cx="1876687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Damaged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pests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" name="Resim 2" descr="oturma, tablo, iç mekan, yiyecek içeren bir resim&#10;&#10;Açıklama otomatik olarak oluşturuldu">
            <a:extLst>
              <a:ext uri="{FF2B5EF4-FFF2-40B4-BE49-F238E27FC236}">
                <a16:creationId xmlns:a16="http://schemas.microsoft.com/office/drawing/2014/main" id="{BD657727-DC4B-42C2-805A-201E706E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3836" r="22538" b="4826"/>
          <a:stretch/>
        </p:blipFill>
        <p:spPr>
          <a:xfrm>
            <a:off x="1551542" y="1611217"/>
            <a:ext cx="4544458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Mechanical</a:t>
            </a:r>
            <a:r>
              <a:rPr lang="tr-TR" dirty="0" smtClean="0"/>
              <a:t> </a:t>
            </a:r>
            <a:r>
              <a:rPr lang="tr-TR" dirty="0" err="1" smtClean="0"/>
              <a:t>Damage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6" y="1633574"/>
            <a:ext cx="1728439" cy="298373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04" y="1633574"/>
            <a:ext cx="1622842" cy="29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2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Berries</a:t>
            </a:r>
            <a:r>
              <a:rPr lang="tr-TR" dirty="0" smtClean="0"/>
              <a:t> </a:t>
            </a:r>
            <a:r>
              <a:rPr lang="tr-TR" dirty="0" err="1" smtClean="0"/>
              <a:t>having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 in </a:t>
            </a:r>
            <a:r>
              <a:rPr lang="tr-TR" dirty="0" err="1" smtClean="0"/>
              <a:t>seedless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endParaRPr lang="tr-TR" dirty="0"/>
          </a:p>
        </p:txBody>
      </p:sp>
      <p:pic>
        <p:nvPicPr>
          <p:cNvPr id="3" name="Resim 2" descr="duvar, iç mekan içeren bir resim&#10;&#10;Açıklama otomatik olarak oluşturuldu">
            <a:extLst>
              <a:ext uri="{FF2B5EF4-FFF2-40B4-BE49-F238E27FC236}">
                <a16:creationId xmlns:a16="http://schemas.microsoft.com/office/drawing/2014/main" id="{18C31240-40F2-4D14-B14A-D16531119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4" t="36708" r="35650" b="34837"/>
          <a:stretch/>
        </p:blipFill>
        <p:spPr>
          <a:xfrm>
            <a:off x="838200" y="1343912"/>
            <a:ext cx="3235654" cy="32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3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Berries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capstem</a:t>
            </a:r>
            <a:r>
              <a:rPr lang="tr-TR" dirty="0" smtClean="0"/>
              <a:t> </a:t>
            </a:r>
            <a:r>
              <a:rPr lang="tr-TR" dirty="0" err="1" smtClean="0"/>
              <a:t>attached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97" y="1942893"/>
            <a:ext cx="1547815" cy="29626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79" y="1942892"/>
            <a:ext cx="1562318" cy="2962688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2720898" y="4449337"/>
            <a:ext cx="234175" cy="16726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H="1">
            <a:off x="3378820" y="4449337"/>
            <a:ext cx="345259" cy="16726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2955073" y="4616605"/>
            <a:ext cx="544664" cy="1895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>
                <a:solidFill>
                  <a:srgbClr val="FFFF00"/>
                </a:solidFill>
              </a:rPr>
              <a:t>&gt;3 mm</a:t>
            </a:r>
            <a:endParaRPr lang="tr-TR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Extraneous</a:t>
            </a:r>
            <a:r>
              <a:rPr lang="tr-TR" dirty="0"/>
              <a:t> </a:t>
            </a:r>
            <a:r>
              <a:rPr lang="tr-TR" dirty="0" err="1"/>
              <a:t>vegetable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excluding</a:t>
            </a:r>
            <a:r>
              <a:rPr lang="tr-TR" dirty="0"/>
              <a:t> </a:t>
            </a:r>
            <a:r>
              <a:rPr lang="tr-TR" dirty="0" err="1"/>
              <a:t>pieces</a:t>
            </a:r>
            <a:r>
              <a:rPr lang="tr-TR" dirty="0"/>
              <a:t> of </a:t>
            </a:r>
            <a:r>
              <a:rPr lang="tr-TR" dirty="0" err="1"/>
              <a:t>stem</a:t>
            </a:r>
            <a:r>
              <a:rPr lang="tr-TR" dirty="0"/>
              <a:t> (EİB)</a:t>
            </a:r>
          </a:p>
        </p:txBody>
      </p:sp>
      <p:pic>
        <p:nvPicPr>
          <p:cNvPr id="5" name="Resim 4" descr="iç mekan, duvar içeren bir resim&#10;&#10;Açıklama otomatik olarak oluşturuldu">
            <a:extLst>
              <a:ext uri="{FF2B5EF4-FFF2-40B4-BE49-F238E27FC236}">
                <a16:creationId xmlns:a16="http://schemas.microsoft.com/office/drawing/2014/main" id="{CD90BEA5-6804-40F8-B004-1C852A2ED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6" t="55365" r="34853" b="25653"/>
          <a:stretch/>
        </p:blipFill>
        <p:spPr>
          <a:xfrm>
            <a:off x="1378633" y="1653917"/>
            <a:ext cx="4037428" cy="22267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7ACA1E-6056-49CF-9D8C-C707F395145A}"/>
              </a:ext>
            </a:extLst>
          </p:cNvPr>
          <p:cNvSpPr/>
          <p:nvPr/>
        </p:nvSpPr>
        <p:spPr>
          <a:xfrm rot="1573409">
            <a:off x="1856412" y="1921366"/>
            <a:ext cx="866834" cy="1109099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5AF2A7-11E9-4229-A102-15206BA17660}"/>
              </a:ext>
            </a:extLst>
          </p:cNvPr>
          <p:cNvSpPr/>
          <p:nvPr/>
        </p:nvSpPr>
        <p:spPr>
          <a:xfrm rot="5400000">
            <a:off x="4278910" y="2018312"/>
            <a:ext cx="679547" cy="1594755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43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563794" cy="705392"/>
          </a:xfrm>
        </p:spPr>
        <p:txBody>
          <a:bodyPr/>
          <a:lstStyle/>
          <a:p>
            <a:r>
              <a:rPr lang="tr-TR" dirty="0"/>
              <a:t>Mineral </a:t>
            </a:r>
            <a:r>
              <a:rPr lang="tr-TR" dirty="0" err="1"/>
              <a:t>impurities</a:t>
            </a:r>
            <a:endParaRPr lang="tr-TR" dirty="0"/>
          </a:p>
        </p:txBody>
      </p:sp>
      <p:pic>
        <p:nvPicPr>
          <p:cNvPr id="5" name="Resim 4" descr="iç mekan, vitrin, doldurulmuş, duvar içeren bir resim&#10;&#10;Açıklama otomatik olarak oluşturuldu">
            <a:extLst>
              <a:ext uri="{FF2B5EF4-FFF2-40B4-BE49-F238E27FC236}">
                <a16:creationId xmlns:a16="http://schemas.microsoft.com/office/drawing/2014/main" id="{75CD1106-42E8-467D-B44E-48A995644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6" t="50879" r="5293" b="16584"/>
          <a:stretch/>
        </p:blipFill>
        <p:spPr>
          <a:xfrm>
            <a:off x="2891118" y="1517412"/>
            <a:ext cx="5030745" cy="38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7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/>
          <a:lstStyle/>
          <a:p>
            <a:r>
              <a:rPr lang="tr-TR" dirty="0" err="1" smtClean="0"/>
              <a:t>Sugared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82644"/>
            <a:ext cx="4235605" cy="328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37</Words>
  <Application>Microsoft Office PowerPoint</Application>
  <PresentationFormat>Geniş ekran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Undeveloped Berries</vt:lpstr>
      <vt:lpstr>Mouldy</vt:lpstr>
      <vt:lpstr>Damaged by pests </vt:lpstr>
      <vt:lpstr>Mechanical Damage</vt:lpstr>
      <vt:lpstr>Berries having seeds in seedless types</vt:lpstr>
      <vt:lpstr>Berries with capstem attached</vt:lpstr>
      <vt:lpstr>Extraneous vegetable material excluding pieces of stem (EİB)</vt:lpstr>
      <vt:lpstr>Mineral impurities</vt:lpstr>
      <vt:lpstr>Sugared</vt:lpstr>
      <vt:lpstr>Pieces of stem </vt:lpstr>
    </vt:vector>
  </TitlesOfParts>
  <Company>T.C. Ekonomi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Undeveloped Berries</dc:title>
  <dc:creator>Ayşegül ULUHAN</dc:creator>
  <cp:lastModifiedBy>Ayşegül ULUHAN</cp:lastModifiedBy>
  <cp:revision>13</cp:revision>
  <dcterms:created xsi:type="dcterms:W3CDTF">2019-04-26T12:11:23Z</dcterms:created>
  <dcterms:modified xsi:type="dcterms:W3CDTF">2019-06-21T12:59:59Z</dcterms:modified>
</cp:coreProperties>
</file>